
<file path=[Content_Types].xml><?xml version="1.0" encoding="utf-8"?>
<Types xmlns="http://schemas.openxmlformats.org/package/2006/content-types">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tags/tag38.xml" ContentType="application/vnd.openxmlformats-officedocument.presentationml.tags+xml"/>
  <Override PartName="/ppt/tags/tag56.xml" ContentType="application/vnd.openxmlformats-officedocument.presentationml.tags+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ppt/notesSlides/notesSlide23.xml" ContentType="application/vnd.openxmlformats-officedocument.presentationml.notesSlide+xml"/>
  <Override PartName="/ppt/tags/tag63.xml" ContentType="application/vnd.openxmlformats-officedocument.presentationml.tags+xml"/>
  <Override PartName="/docProps/custom.xml" ContentType="application/vnd.openxmlformats-officedocument.custom-properties+xml"/>
  <Override PartName="/ppt/tags/tag34.xml" ContentType="application/vnd.openxmlformats-officedocument.presentationml.tags+xml"/>
  <Override PartName="/ppt/tags/tag52.xml" ContentType="application/vnd.openxmlformats-officedocument.presentationml.tags+xml"/>
  <Override PartName="/ppt/notesSlides/notesSlide12.xml" ContentType="application/vnd.openxmlformats-officedocument.presentationml.notesSlide+xml"/>
  <Override PartName="/ppt/notesSlides/notesSlide7.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Default Extension="xlsx" ContentType="application/vnd.openxmlformats-officedocument.spreadsheetml.sheet"/>
  <Override PartName="/ppt/charts/chart3.xml" ContentType="application/vnd.openxmlformats-officedocument.drawingml.chart+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tags/tag39.xml" ContentType="application/vnd.openxmlformats-officedocument.presentationml.tags+xml"/>
  <Override PartName="/ppt/tags/tag59.xml" ContentType="application/vnd.openxmlformats-officedocument.presentationml.tags+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notesSlides/notesSlide15.xml" ContentType="application/vnd.openxmlformats-officedocument.presentationml.notesSlide+xml"/>
  <Override PartName="/ppt/tags/tag57.xml" ContentType="application/vnd.openxmlformats-officedocument.presentationml.tags+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notesSlides/notesSlide13.xml" ContentType="application/vnd.openxmlformats-officedocument.presentationml.notesSlide+xml"/>
  <Override PartName="/ppt/tags/tag55.xml" ContentType="application/vnd.openxmlformats-officedocument.presentationml.tags+xml"/>
  <Override PartName="/ppt/notesSlides/notesSlide22.xml" ContentType="application/vnd.openxmlformats-officedocument.presentationml.notesSlide+xml"/>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44.xml" ContentType="application/vnd.openxmlformats-officedocument.presentationml.tags+xml"/>
  <Override PartName="/ppt/tags/tag53.xml" ContentType="application/vnd.openxmlformats-officedocument.presentationml.tags+xml"/>
  <Override PartName="/ppt/tags/tag62.xml" ContentType="application/vnd.openxmlformats-officedocument.presentationml.tags+xml"/>
  <Override PartName="/ppt/notesSlides/notesSlide20.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charts/chart4.xml" ContentType="application/vnd.openxmlformats-officedocument.drawingml.chart+xml"/>
  <Override PartName="/ppt/tags/tag60.xml" ContentType="application/vnd.openxmlformats-officedocument.presentationml.tags+xml"/>
  <Override PartName="/ppt/slides/slide8.xml" ContentType="application/vnd.openxmlformats-officedocument.presentationml.slide+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Override PartName="/ppt/tags/tag58.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tags/tag29.xml" ContentType="application/vnd.openxmlformats-officedocument.presentationml.tags+xml"/>
  <Override PartName="/ppt/tags/tag47.xml" ContentType="application/vnd.openxmlformats-officedocument.presentationml.tags+xml"/>
  <Override PartName="/ppt/notesSlides/notesSlide25.xml" ContentType="application/vnd.openxmlformats-officedocument.presentationml.notesSlide+xml"/>
  <Override PartName="/ppt/slides/slide12.xml" ContentType="application/vnd.openxmlformats-officedocument.presentationml.slide+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tags/tag25.xml" ContentType="application/vnd.openxmlformats-officedocument.presentationml.tags+xml"/>
  <Override PartName="/ppt/notesSlides/notesSlide9.xml" ContentType="application/vnd.openxmlformats-officedocument.presentationml.notesSlide+xml"/>
  <Override PartName="/ppt/tags/tag43.xml" ContentType="application/vnd.openxmlformats-officedocument.presentationml.tags+xml"/>
  <Override PartName="/ppt/tags/tag61.xml" ContentType="application/vnd.openxmlformats-officedocument.presentationml.tags+xml"/>
  <Override PartName="/ppt/notesSlides/notesSlide21.xml" ContentType="application/vnd.openxmlformats-officedocument.presentationml.notesSlide+xml"/>
  <Override PartName="/ppt/tags/tag32.xml" ContentType="application/vnd.openxmlformats-officedocument.presentationml.tags+xml"/>
  <Override PartName="/ppt/notesSlides/notesSlide10.xml" ContentType="application/vnd.openxmlformats-officedocument.presentationml.notesSlide+xml"/>
  <Override PartName="/ppt/tags/tag50.xml" ContentType="application/vnd.openxmlformats-officedocument.presentationml.tags+xml"/>
  <Override PartName="/ppt/charts/chart5.xml" ContentType="application/vnd.openxmlformats-officedocument.drawingml.chart+xml"/>
  <Override PartName="/ppt/slides/slide7.xml" ContentType="application/vnd.openxmlformats-officedocument.presentationml.slide+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charts/chart1.xml" ContentType="application/vnd.openxmlformats-officedocument.drawingml.chart+xml"/>
  <Override PartName="/ppt/slideMasters/slideMaster2.xml" ContentType="application/vnd.openxmlformats-officedocument.presentationml.slideMaster+xml"/>
  <Override PartName="/ppt/slides/slide28.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2"/>
  </p:sldMasterIdLst>
  <p:notesMasterIdLst>
    <p:notesMasterId r:id="rId31"/>
  </p:notesMasterIdLst>
  <p:sldIdLst>
    <p:sldId id="296" r:id="rId3"/>
    <p:sldId id="257" r:id="rId4"/>
    <p:sldId id="258" r:id="rId5"/>
    <p:sldId id="260" r:id="rId6"/>
    <p:sldId id="271" r:id="rId7"/>
    <p:sldId id="270" r:id="rId8"/>
    <p:sldId id="272" r:id="rId9"/>
    <p:sldId id="273" r:id="rId10"/>
    <p:sldId id="261" r:id="rId11"/>
    <p:sldId id="275" r:id="rId12"/>
    <p:sldId id="276" r:id="rId13"/>
    <p:sldId id="278" r:id="rId14"/>
    <p:sldId id="279" r:id="rId15"/>
    <p:sldId id="262" r:id="rId16"/>
    <p:sldId id="280" r:id="rId17"/>
    <p:sldId id="274" r:id="rId18"/>
    <p:sldId id="281" r:id="rId19"/>
    <p:sldId id="266" r:id="rId20"/>
    <p:sldId id="263" r:id="rId21"/>
    <p:sldId id="267" r:id="rId22"/>
    <p:sldId id="268" r:id="rId23"/>
    <p:sldId id="269" r:id="rId24"/>
    <p:sldId id="265" r:id="rId25"/>
    <p:sldId id="264" r:id="rId26"/>
    <p:sldId id="282" r:id="rId27"/>
    <p:sldId id="283" r:id="rId28"/>
    <p:sldId id="285" r:id="rId29"/>
    <p:sldId id="286"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12">
          <p15:clr>
            <a:srgbClr val="A4A3A4"/>
          </p15:clr>
        </p15:guide>
        <p15:guide id="2" pos="325">
          <p15:clr>
            <a:srgbClr val="A4A3A4"/>
          </p15:clr>
        </p15:guide>
        <p15:guide id="3" pos="7355">
          <p15:clr>
            <a:srgbClr val="A4A3A4"/>
          </p15:clr>
        </p15:guide>
        <p15:guide id="4" orient="horz" pos="345">
          <p15:clr>
            <a:srgbClr val="A4A3A4"/>
          </p15:clr>
        </p15:guide>
        <p15:guide id="5" orient="horz" pos="3974">
          <p15:clr>
            <a:srgbClr val="A4A3A4"/>
          </p15:clr>
        </p15:guide>
        <p15:guide id="6" pos="3840">
          <p15:clr>
            <a:srgbClr val="A4A3A4"/>
          </p15:clr>
        </p15:guide>
        <p15:guide id="7" orient="horz" pos="518">
          <p15:clr>
            <a:srgbClr val="A4A3A4"/>
          </p15:clr>
        </p15:guide>
        <p15:guide id="8" orient="horz" pos="377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768" autoAdjust="0"/>
  </p:normalViewPr>
  <p:slideViewPr>
    <p:cSldViewPr snapToGrid="0" showGuides="1">
      <p:cViewPr>
        <p:scale>
          <a:sx n="90" d="100"/>
          <a:sy n="90" d="100"/>
        </p:scale>
        <p:origin x="-1392" y="-444"/>
      </p:cViewPr>
      <p:guideLst>
        <p:guide orient="horz" pos="2112"/>
        <p:guide orient="horz" pos="345"/>
        <p:guide orient="horz" pos="3974"/>
        <p:guide orient="horz" pos="518"/>
        <p:guide orient="horz" pos="3773"/>
        <p:guide pos="325"/>
        <p:guide pos="7355"/>
        <p:guide pos="3840"/>
      </p:guideLst>
    </p:cSldViewPr>
  </p:slideViewPr>
  <p:notesTextViewPr>
    <p:cViewPr>
      <p:scale>
        <a:sx n="1" d="1"/>
        <a:sy n="1" d="1"/>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2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3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___4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___55.xlsx"/></Relationships>
</file>

<file path=ppt/charts/chart1.xml><?xml version="1.0" encoding="utf-8"?>
<c:chartSpace xmlns:c="http://schemas.openxmlformats.org/drawingml/2006/chart" xmlns:a="http://schemas.openxmlformats.org/drawingml/2006/main" xmlns:r="http://schemas.openxmlformats.org/officeDocument/2006/relationships">
  <c:lang val="zh-CN"/>
  <c:chart>
    <c:autoTitleDeleted val="1"/>
    <c:plotArea>
      <c:layout/>
      <c:pieChart>
        <c:varyColors val="1"/>
        <c:ser>
          <c:idx val="0"/>
          <c:order val="0"/>
          <c:tx>
            <c:strRef>
              <c:f>Sheet1!$B$1</c:f>
              <c:strCache>
                <c:ptCount val="1"/>
                <c:pt idx="0">
                  <c:v>Sales</c:v>
                </c:pt>
              </c:strCache>
            </c:strRef>
          </c:tx>
          <c:dPt>
            <c:idx val="0"/>
            <c:spPr>
              <a:solidFill>
                <a:schemeClr val="accent2"/>
              </a:solidFill>
            </c:spPr>
          </c:dPt>
          <c:dPt>
            <c:idx val="1"/>
            <c:spPr>
              <a:solidFill>
                <a:schemeClr val="bg1">
                  <a:lumMod val="85000"/>
                </a:schemeClr>
              </a:solidFill>
            </c:spPr>
          </c:dPt>
          <c:cat>
            <c:strRef>
              <c:f>Sheet1!$A$2:$A$3</c:f>
              <c:strCache>
                <c:ptCount val="2"/>
                <c:pt idx="0">
                  <c:v>1st Qtr</c:v>
                </c:pt>
                <c:pt idx="1">
                  <c:v>2nd Qtr</c:v>
                </c:pt>
              </c:strCache>
            </c:strRef>
          </c:cat>
          <c:val>
            <c:numRef>
              <c:f>Sheet1!$B$2:$B$3</c:f>
              <c:numCache>
                <c:formatCode>General</c:formatCode>
                <c:ptCount val="2"/>
                <c:pt idx="0">
                  <c:v>9</c:v>
                </c:pt>
                <c:pt idx="1">
                  <c:v>1</c:v>
                </c:pt>
              </c:numCache>
            </c:numRef>
          </c:val>
        </c:ser>
        <c:dLbls/>
        <c:firstSliceAng val="0"/>
      </c:pieChart>
    </c:plotArea>
    <c:plotVisOnly val="1"/>
    <c:dispBlanksAs val="zero"/>
  </c:chart>
  <c:txPr>
    <a:bodyPr/>
    <a:lstStyle/>
    <a:p>
      <a:pPr>
        <a:defRPr lang="zh-CN" sz="1800">
          <a:latin typeface="Arial" panose="020B0604020202020204" pitchFamily="34" charset="0"/>
          <a:ea typeface="微软雅黑" panose="020B0503020204020204" pitchFamily="34" charset="-122"/>
          <a:sym typeface="Arial" panose="020B0604020202020204" pitchFamily="34" charset="0"/>
        </a:defRPr>
      </a:pPr>
      <a:endParaRPr lang="zh-CN"/>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zh-CN"/>
  <c:chart>
    <c:autoTitleDeleted val="1"/>
    <c:plotArea>
      <c:layout/>
      <c:pieChart>
        <c:varyColors val="1"/>
        <c:ser>
          <c:idx val="0"/>
          <c:order val="0"/>
          <c:tx>
            <c:strRef>
              <c:f>Sheet1!$B$1</c:f>
              <c:strCache>
                <c:ptCount val="1"/>
                <c:pt idx="0">
                  <c:v>Sales</c:v>
                </c:pt>
              </c:strCache>
            </c:strRef>
          </c:tx>
          <c:dPt>
            <c:idx val="0"/>
            <c:spPr>
              <a:solidFill>
                <a:schemeClr val="accent3"/>
              </a:solidFill>
            </c:spPr>
          </c:dPt>
          <c:dPt>
            <c:idx val="1"/>
            <c:spPr>
              <a:solidFill>
                <a:schemeClr val="bg1">
                  <a:lumMod val="85000"/>
                </a:schemeClr>
              </a:solidFill>
            </c:spPr>
          </c:dPt>
          <c:cat>
            <c:strRef>
              <c:f>Sheet1!$A$2:$A$3</c:f>
              <c:strCache>
                <c:ptCount val="2"/>
                <c:pt idx="0">
                  <c:v>1st Qtr</c:v>
                </c:pt>
                <c:pt idx="1">
                  <c:v>2nd Qtr</c:v>
                </c:pt>
              </c:strCache>
            </c:strRef>
          </c:cat>
          <c:val>
            <c:numRef>
              <c:f>Sheet1!$B$2:$B$3</c:f>
              <c:numCache>
                <c:formatCode>General</c:formatCode>
                <c:ptCount val="2"/>
                <c:pt idx="0">
                  <c:v>6</c:v>
                </c:pt>
                <c:pt idx="1">
                  <c:v>4</c:v>
                </c:pt>
              </c:numCache>
            </c:numRef>
          </c:val>
        </c:ser>
        <c:dLbls/>
        <c:firstSliceAng val="0"/>
      </c:pieChart>
    </c:plotArea>
    <c:plotVisOnly val="1"/>
    <c:dispBlanksAs val="zero"/>
  </c:chart>
  <c:txPr>
    <a:bodyPr/>
    <a:lstStyle/>
    <a:p>
      <a:pPr>
        <a:defRPr lang="zh-CN" sz="1800">
          <a:latin typeface="Arial" panose="020B0604020202020204" pitchFamily="34" charset="0"/>
          <a:ea typeface="微软雅黑" panose="020B0503020204020204" pitchFamily="34" charset="-122"/>
          <a:sym typeface="Arial" panose="020B0604020202020204" pitchFamily="34" charset="0"/>
        </a:defRPr>
      </a:pPr>
      <a:endParaRPr lang="zh-CN"/>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zh-CN"/>
  <c:chart>
    <c:autoTitleDeleted val="1"/>
    <c:plotArea>
      <c:layout/>
      <c:pieChart>
        <c:varyColors val="1"/>
        <c:ser>
          <c:idx val="0"/>
          <c:order val="0"/>
          <c:tx>
            <c:strRef>
              <c:f>Sheet1!$B$1</c:f>
              <c:strCache>
                <c:ptCount val="1"/>
                <c:pt idx="0">
                  <c:v>Sales</c:v>
                </c:pt>
              </c:strCache>
            </c:strRef>
          </c:tx>
          <c:dPt>
            <c:idx val="0"/>
            <c:spPr>
              <a:solidFill>
                <a:schemeClr val="accent1"/>
              </a:solidFill>
            </c:spPr>
          </c:dPt>
          <c:dPt>
            <c:idx val="1"/>
            <c:spPr>
              <a:solidFill>
                <a:schemeClr val="bg1">
                  <a:lumMod val="85000"/>
                </a:schemeClr>
              </a:solidFill>
            </c:spPr>
          </c:dPt>
          <c:cat>
            <c:strRef>
              <c:f>Sheet1!$A$2:$A$3</c:f>
              <c:strCache>
                <c:ptCount val="2"/>
                <c:pt idx="0">
                  <c:v>1st Qtr</c:v>
                </c:pt>
                <c:pt idx="1">
                  <c:v>2nd Qtr</c:v>
                </c:pt>
              </c:strCache>
            </c:strRef>
          </c:cat>
          <c:val>
            <c:numRef>
              <c:f>Sheet1!$B$2:$B$3</c:f>
              <c:numCache>
                <c:formatCode>General</c:formatCode>
                <c:ptCount val="2"/>
                <c:pt idx="0">
                  <c:v>7</c:v>
                </c:pt>
                <c:pt idx="1">
                  <c:v>3</c:v>
                </c:pt>
              </c:numCache>
            </c:numRef>
          </c:val>
        </c:ser>
        <c:dLbls/>
        <c:firstSliceAng val="0"/>
      </c:pieChart>
    </c:plotArea>
    <c:plotVisOnly val="1"/>
    <c:dispBlanksAs val="zero"/>
  </c:chart>
  <c:txPr>
    <a:bodyPr/>
    <a:lstStyle/>
    <a:p>
      <a:pPr>
        <a:defRPr lang="zh-CN" sz="1800">
          <a:latin typeface="Arial" panose="020B0604020202020204" pitchFamily="34" charset="0"/>
          <a:ea typeface="微软雅黑" panose="020B0503020204020204" pitchFamily="34" charset="-122"/>
          <a:sym typeface="Arial" panose="020B0604020202020204" pitchFamily="34" charset="0"/>
        </a:defRPr>
      </a:pPr>
      <a:endParaRPr lang="zh-CN"/>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zh-CN"/>
  <c:chart>
    <c:autoTitleDeleted val="1"/>
    <c:plotArea>
      <c:layout/>
      <c:pieChart>
        <c:varyColors val="1"/>
        <c:ser>
          <c:idx val="0"/>
          <c:order val="0"/>
          <c:tx>
            <c:strRef>
              <c:f>Sheet1!$B$1</c:f>
              <c:strCache>
                <c:ptCount val="1"/>
                <c:pt idx="0">
                  <c:v>Sales</c:v>
                </c:pt>
              </c:strCache>
            </c:strRef>
          </c:tx>
          <c:dPt>
            <c:idx val="0"/>
            <c:spPr>
              <a:solidFill>
                <a:schemeClr val="accent4"/>
              </a:solidFill>
            </c:spPr>
          </c:dPt>
          <c:dPt>
            <c:idx val="1"/>
            <c:spPr>
              <a:solidFill>
                <a:schemeClr val="bg1">
                  <a:lumMod val="85000"/>
                </a:schemeClr>
              </a:solidFill>
            </c:spPr>
          </c:dPt>
          <c:cat>
            <c:strRef>
              <c:f>Sheet1!$A$2:$A$3</c:f>
              <c:strCache>
                <c:ptCount val="2"/>
                <c:pt idx="0">
                  <c:v>1st Qtr</c:v>
                </c:pt>
                <c:pt idx="1">
                  <c:v>2nd Qtr</c:v>
                </c:pt>
              </c:strCache>
            </c:strRef>
          </c:cat>
          <c:val>
            <c:numRef>
              <c:f>Sheet1!$B$2:$B$3</c:f>
              <c:numCache>
                <c:formatCode>General</c:formatCode>
                <c:ptCount val="2"/>
                <c:pt idx="0">
                  <c:v>8</c:v>
                </c:pt>
                <c:pt idx="1">
                  <c:v>2</c:v>
                </c:pt>
              </c:numCache>
            </c:numRef>
          </c:val>
        </c:ser>
        <c:dLbls/>
        <c:firstSliceAng val="0"/>
      </c:pieChart>
    </c:plotArea>
    <c:plotVisOnly val="1"/>
    <c:dispBlanksAs val="zero"/>
  </c:chart>
  <c:txPr>
    <a:bodyPr/>
    <a:lstStyle/>
    <a:p>
      <a:pPr>
        <a:defRPr lang="zh-CN" sz="1800">
          <a:latin typeface="Arial" panose="020B0604020202020204" pitchFamily="34" charset="0"/>
          <a:ea typeface="微软雅黑" panose="020B0503020204020204" pitchFamily="34" charset="-122"/>
          <a:sym typeface="Arial" panose="020B0604020202020204" pitchFamily="34" charset="0"/>
        </a:defRPr>
      </a:pPr>
      <a:endParaRPr lang="zh-CN"/>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lang val="zh-CN"/>
  <c:chart>
    <c:autoTitleDeleted val="1"/>
    <c:plotArea>
      <c:layout/>
      <c:barChart>
        <c:barDir val="col"/>
        <c:grouping val="stacked"/>
        <c:ser>
          <c:idx val="0"/>
          <c:order val="0"/>
          <c:tx>
            <c:strRef>
              <c:f>Sheet1!$B$1</c:f>
              <c:strCache>
                <c:ptCount val="1"/>
                <c:pt idx="0">
                  <c:v>Series 1</c:v>
                </c:pt>
              </c:strCache>
            </c:strRef>
          </c:tx>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dLbls/>
        <c:overlap val="100"/>
        <c:axId val="185996032"/>
        <c:axId val="185997568"/>
      </c:barChart>
      <c:catAx>
        <c:axId val="185996032"/>
        <c:scaling>
          <c:orientation val="minMax"/>
        </c:scaling>
        <c:axPos val="b"/>
        <c:numFmt formatCode="General" sourceLinked="0"/>
        <c:tickLblPos val="nextTo"/>
        <c:txPr>
          <a:bodyPr rot="-60000000" spcFirstLastPara="0" vertOverflow="ellipsis" vert="horz" wrap="square" anchor="ctr" anchorCtr="1"/>
          <a:lstStyle/>
          <a:p>
            <a:pPr>
              <a:defRPr lang="zh-CN" sz="1800" b="0" i="0" u="none" strike="noStrike" kern="1200" baseline="0">
                <a:solidFill>
                  <a:schemeClr val="tx1">
                    <a:lumMod val="75000"/>
                    <a:lumOff val="25000"/>
                  </a:schemeClr>
                </a:solidFill>
                <a:latin typeface="Agency FB" panose="020B0503020202020204" pitchFamily="34" charset="0"/>
                <a:ea typeface="微软雅黑" panose="020B0503020204020204" pitchFamily="34" charset="-122"/>
                <a:cs typeface="+mn-cs"/>
                <a:sym typeface="Arial" panose="020B0604020202020204" pitchFamily="34" charset="0"/>
              </a:defRPr>
            </a:pPr>
            <a:endParaRPr lang="zh-CN"/>
          </a:p>
        </c:txPr>
        <c:crossAx val="185997568"/>
        <c:crosses val="autoZero"/>
        <c:auto val="1"/>
        <c:lblAlgn val="ctr"/>
        <c:lblOffset val="100"/>
      </c:catAx>
      <c:valAx>
        <c:axId val="185997568"/>
        <c:scaling>
          <c:orientation val="minMax"/>
        </c:scaling>
        <c:axPos val="l"/>
        <c:majorGridlines/>
        <c:numFmt formatCode="General" sourceLinked="1"/>
        <c:tickLblPos val="nextTo"/>
        <c:txPr>
          <a:bodyPr rot="-60000000" spcFirstLastPara="0" vertOverflow="ellipsis" vert="horz" wrap="square" anchor="ctr" anchorCtr="1"/>
          <a:lstStyle/>
          <a:p>
            <a:pPr>
              <a:defRPr lang="zh-CN" sz="1800" b="0" i="0" u="none" strike="noStrike" kern="1200" baseline="0">
                <a:solidFill>
                  <a:schemeClr val="tx1">
                    <a:lumMod val="75000"/>
                    <a:lumOff val="25000"/>
                  </a:schemeClr>
                </a:solidFill>
                <a:latin typeface="Agency FB" panose="020B0503020202020204" pitchFamily="34" charset="0"/>
                <a:ea typeface="微软雅黑" panose="020B0503020204020204" pitchFamily="34" charset="-122"/>
                <a:cs typeface="+mn-cs"/>
                <a:sym typeface="Arial" panose="020B0604020202020204" pitchFamily="34" charset="0"/>
              </a:defRPr>
            </a:pPr>
            <a:endParaRPr lang="zh-CN"/>
          </a:p>
        </c:txPr>
        <c:crossAx val="185996032"/>
        <c:crosses val="autoZero"/>
        <c:crossBetween val="between"/>
      </c:valAx>
      <c:spPr>
        <a:noFill/>
        <a:ln>
          <a:noFill/>
        </a:ln>
        <a:effectLst/>
      </c:spPr>
    </c:plotArea>
    <c:plotVisOnly val="1"/>
    <c:dispBlanksAs val="gap"/>
  </c:chart>
  <c:txPr>
    <a:bodyPr/>
    <a:lstStyle/>
    <a:p>
      <a:pPr>
        <a:defRPr lang="zh-CN" sz="1800">
          <a:solidFill>
            <a:schemeClr val="tx1">
              <a:lumMod val="75000"/>
              <a:lumOff val="25000"/>
            </a:schemeClr>
          </a:solidFill>
          <a:latin typeface="Agency FB" panose="020B0503020202020204" pitchFamily="34" charset="0"/>
          <a:ea typeface="微软雅黑" panose="020B0503020204020204" pitchFamily="34" charset="-122"/>
          <a:sym typeface="Arial" panose="020B0604020202020204" pitchFamily="34" charset="0"/>
        </a:defRPr>
      </a:pPr>
      <a:endParaRPr lang="zh-CN"/>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1743F9-9B08-422F-9ECE-BE7148BC7DDC}" type="datetimeFigureOut">
              <a:rPr lang="zh-CN" altLang="en-US" smtClean="0"/>
              <a:pPr/>
              <a:t>2017/7/9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C0232-94FA-4EBE-BB9B-79FBE486032D}" type="slidenum">
              <a:rPr lang="zh-CN" altLang="en-US" smtClean="0"/>
              <a:pPr/>
              <a:t>‹#›</a:t>
            </a:fld>
            <a:endParaRPr lang="zh-CN" altLang="en-US"/>
          </a:p>
        </p:txBody>
      </p:sp>
    </p:spTree>
    <p:extLst>
      <p:ext uri="{BB962C8B-B14F-4D97-AF65-F5344CB8AC3E}">
        <p14:creationId xmlns:p14="http://schemas.microsoft.com/office/powerpoint/2010/main" xmlns="" val="1291698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t>亮亮图文旗舰店</a:t>
            </a:r>
          </a:p>
          <a:p>
            <a:r>
              <a:rPr lang="en-US" altLang="zh-CN" dirty="0" smtClean="0"/>
              <a:t>https://liangliangtuwen.tmall.com</a:t>
            </a:r>
            <a:endParaRPr lang="en-US" altLang="zh-CN" dirty="0"/>
          </a:p>
        </p:txBody>
      </p:sp>
    </p:spTree>
    <p:extLst>
      <p:ext uri="{BB962C8B-B14F-4D97-AF65-F5344CB8AC3E}">
        <p14:creationId xmlns:p14="http://schemas.microsoft.com/office/powerpoint/2010/main" xmlns="" val="3771141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pPr/>
              <a:t>10</a:t>
            </a:fld>
            <a:endParaRPr lang="zh-CN" altLang="en-US"/>
          </a:p>
        </p:txBody>
      </p:sp>
    </p:spTree>
    <p:extLst>
      <p:ext uri="{BB962C8B-B14F-4D97-AF65-F5344CB8AC3E}">
        <p14:creationId xmlns:p14="http://schemas.microsoft.com/office/powerpoint/2010/main" xmlns="" val="2454977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pPr/>
              <a:t>11</a:t>
            </a:fld>
            <a:endParaRPr lang="zh-CN" altLang="en-US"/>
          </a:p>
        </p:txBody>
      </p:sp>
    </p:spTree>
    <p:extLst>
      <p:ext uri="{BB962C8B-B14F-4D97-AF65-F5344CB8AC3E}">
        <p14:creationId xmlns:p14="http://schemas.microsoft.com/office/powerpoint/2010/main" xmlns="" val="893850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pPr/>
              <a:t>12</a:t>
            </a:fld>
            <a:endParaRPr lang="zh-CN" altLang="en-US"/>
          </a:p>
        </p:txBody>
      </p:sp>
    </p:spTree>
    <p:extLst>
      <p:ext uri="{BB962C8B-B14F-4D97-AF65-F5344CB8AC3E}">
        <p14:creationId xmlns:p14="http://schemas.microsoft.com/office/powerpoint/2010/main" xmlns="" val="13642689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pPr/>
              <a:t>13</a:t>
            </a:fld>
            <a:endParaRPr lang="zh-CN" altLang="en-US"/>
          </a:p>
        </p:txBody>
      </p:sp>
    </p:spTree>
    <p:extLst>
      <p:ext uri="{BB962C8B-B14F-4D97-AF65-F5344CB8AC3E}">
        <p14:creationId xmlns:p14="http://schemas.microsoft.com/office/powerpoint/2010/main" xmlns="" val="18046171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pPr/>
              <a:t>14</a:t>
            </a:fld>
            <a:endParaRPr lang="zh-CN" altLang="en-US"/>
          </a:p>
        </p:txBody>
      </p:sp>
    </p:spTree>
    <p:extLst>
      <p:ext uri="{BB962C8B-B14F-4D97-AF65-F5344CB8AC3E}">
        <p14:creationId xmlns:p14="http://schemas.microsoft.com/office/powerpoint/2010/main" xmlns="" val="32249148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pPr/>
              <a:t>15</a:t>
            </a:fld>
            <a:endParaRPr lang="zh-CN" altLang="en-US"/>
          </a:p>
        </p:txBody>
      </p:sp>
    </p:spTree>
    <p:extLst>
      <p:ext uri="{BB962C8B-B14F-4D97-AF65-F5344CB8AC3E}">
        <p14:creationId xmlns:p14="http://schemas.microsoft.com/office/powerpoint/2010/main" xmlns="" val="20375311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pPr/>
              <a:t>16</a:t>
            </a:fld>
            <a:endParaRPr lang="zh-CN" altLang="en-US"/>
          </a:p>
        </p:txBody>
      </p:sp>
    </p:spTree>
    <p:extLst>
      <p:ext uri="{BB962C8B-B14F-4D97-AF65-F5344CB8AC3E}">
        <p14:creationId xmlns:p14="http://schemas.microsoft.com/office/powerpoint/2010/main" xmlns="" val="29138923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pPr/>
              <a:t>17</a:t>
            </a:fld>
            <a:endParaRPr lang="zh-CN" altLang="en-US"/>
          </a:p>
        </p:txBody>
      </p:sp>
    </p:spTree>
    <p:extLst>
      <p:ext uri="{BB962C8B-B14F-4D97-AF65-F5344CB8AC3E}">
        <p14:creationId xmlns:p14="http://schemas.microsoft.com/office/powerpoint/2010/main" xmlns="" val="42324931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pPr/>
              <a:t>18</a:t>
            </a:fld>
            <a:endParaRPr lang="zh-CN" altLang="en-US"/>
          </a:p>
        </p:txBody>
      </p:sp>
    </p:spTree>
    <p:extLst>
      <p:ext uri="{BB962C8B-B14F-4D97-AF65-F5344CB8AC3E}">
        <p14:creationId xmlns:p14="http://schemas.microsoft.com/office/powerpoint/2010/main" xmlns="" val="18193672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pPr/>
              <a:t>19</a:t>
            </a:fld>
            <a:endParaRPr lang="zh-CN" altLang="en-US"/>
          </a:p>
        </p:txBody>
      </p:sp>
    </p:spTree>
    <p:extLst>
      <p:ext uri="{BB962C8B-B14F-4D97-AF65-F5344CB8AC3E}">
        <p14:creationId xmlns:p14="http://schemas.microsoft.com/office/powerpoint/2010/main" xmlns="" val="939969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pPr/>
              <a:t>2</a:t>
            </a:fld>
            <a:endParaRPr lang="zh-CN" altLang="en-US"/>
          </a:p>
        </p:txBody>
      </p:sp>
    </p:spTree>
    <p:extLst>
      <p:ext uri="{BB962C8B-B14F-4D97-AF65-F5344CB8AC3E}">
        <p14:creationId xmlns:p14="http://schemas.microsoft.com/office/powerpoint/2010/main" xmlns="" val="493551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pPr/>
              <a:t>20</a:t>
            </a:fld>
            <a:endParaRPr lang="zh-CN" altLang="en-US"/>
          </a:p>
        </p:txBody>
      </p:sp>
    </p:spTree>
    <p:extLst>
      <p:ext uri="{BB962C8B-B14F-4D97-AF65-F5344CB8AC3E}">
        <p14:creationId xmlns:p14="http://schemas.microsoft.com/office/powerpoint/2010/main" xmlns="" val="1029669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pPr/>
              <a:t>21</a:t>
            </a:fld>
            <a:endParaRPr lang="zh-CN" altLang="en-US"/>
          </a:p>
        </p:txBody>
      </p:sp>
    </p:spTree>
    <p:extLst>
      <p:ext uri="{BB962C8B-B14F-4D97-AF65-F5344CB8AC3E}">
        <p14:creationId xmlns:p14="http://schemas.microsoft.com/office/powerpoint/2010/main" xmlns="" val="35668637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pPr/>
              <a:t>22</a:t>
            </a:fld>
            <a:endParaRPr lang="zh-CN" altLang="en-US"/>
          </a:p>
        </p:txBody>
      </p:sp>
    </p:spTree>
    <p:extLst>
      <p:ext uri="{BB962C8B-B14F-4D97-AF65-F5344CB8AC3E}">
        <p14:creationId xmlns:p14="http://schemas.microsoft.com/office/powerpoint/2010/main" xmlns="" val="39853742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pPr/>
              <a:t>23</a:t>
            </a:fld>
            <a:endParaRPr lang="zh-CN" altLang="en-US"/>
          </a:p>
        </p:txBody>
      </p:sp>
    </p:spTree>
    <p:extLst>
      <p:ext uri="{BB962C8B-B14F-4D97-AF65-F5344CB8AC3E}">
        <p14:creationId xmlns:p14="http://schemas.microsoft.com/office/powerpoint/2010/main" xmlns="" val="27676008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pPr/>
              <a:t>24</a:t>
            </a:fld>
            <a:endParaRPr lang="zh-CN" altLang="en-US"/>
          </a:p>
        </p:txBody>
      </p:sp>
    </p:spTree>
    <p:extLst>
      <p:ext uri="{BB962C8B-B14F-4D97-AF65-F5344CB8AC3E}">
        <p14:creationId xmlns:p14="http://schemas.microsoft.com/office/powerpoint/2010/main" xmlns="" val="18793373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pPr/>
              <a:t>25</a:t>
            </a:fld>
            <a:endParaRPr lang="zh-CN" altLang="en-US"/>
          </a:p>
        </p:txBody>
      </p:sp>
    </p:spTree>
    <p:extLst>
      <p:ext uri="{BB962C8B-B14F-4D97-AF65-F5344CB8AC3E}">
        <p14:creationId xmlns:p14="http://schemas.microsoft.com/office/powerpoint/2010/main" xmlns="" val="26206715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pPr/>
              <a:t>26</a:t>
            </a:fld>
            <a:endParaRPr lang="zh-CN" altLang="en-US"/>
          </a:p>
        </p:txBody>
      </p:sp>
    </p:spTree>
    <p:extLst>
      <p:ext uri="{BB962C8B-B14F-4D97-AF65-F5344CB8AC3E}">
        <p14:creationId xmlns:p14="http://schemas.microsoft.com/office/powerpoint/2010/main" xmlns="" val="25446363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pPr/>
              <a:t>27</a:t>
            </a:fld>
            <a:endParaRPr lang="zh-CN" altLang="en-US"/>
          </a:p>
        </p:txBody>
      </p:sp>
    </p:spTree>
    <p:extLst>
      <p:ext uri="{BB962C8B-B14F-4D97-AF65-F5344CB8AC3E}">
        <p14:creationId xmlns:p14="http://schemas.microsoft.com/office/powerpoint/2010/main" xmlns="" val="9558833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pPr/>
              <a:t>28</a:t>
            </a:fld>
            <a:endParaRPr lang="zh-CN" altLang="en-US"/>
          </a:p>
        </p:txBody>
      </p:sp>
    </p:spTree>
    <p:extLst>
      <p:ext uri="{BB962C8B-B14F-4D97-AF65-F5344CB8AC3E}">
        <p14:creationId xmlns:p14="http://schemas.microsoft.com/office/powerpoint/2010/main" xmlns="" val="2127621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pPr/>
              <a:t>3</a:t>
            </a:fld>
            <a:endParaRPr lang="zh-CN" altLang="en-US"/>
          </a:p>
        </p:txBody>
      </p:sp>
    </p:spTree>
    <p:extLst>
      <p:ext uri="{BB962C8B-B14F-4D97-AF65-F5344CB8AC3E}">
        <p14:creationId xmlns:p14="http://schemas.microsoft.com/office/powerpoint/2010/main" xmlns="" val="3774744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pPr/>
              <a:t>4</a:t>
            </a:fld>
            <a:endParaRPr lang="zh-CN" altLang="en-US"/>
          </a:p>
        </p:txBody>
      </p:sp>
    </p:spTree>
    <p:extLst>
      <p:ext uri="{BB962C8B-B14F-4D97-AF65-F5344CB8AC3E}">
        <p14:creationId xmlns:p14="http://schemas.microsoft.com/office/powerpoint/2010/main" xmlns="" val="224186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pPr/>
              <a:t>5</a:t>
            </a:fld>
            <a:endParaRPr lang="zh-CN" altLang="en-US"/>
          </a:p>
        </p:txBody>
      </p:sp>
    </p:spTree>
    <p:extLst>
      <p:ext uri="{BB962C8B-B14F-4D97-AF65-F5344CB8AC3E}">
        <p14:creationId xmlns:p14="http://schemas.microsoft.com/office/powerpoint/2010/main" xmlns="" val="547481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pPr/>
              <a:t>6</a:t>
            </a:fld>
            <a:endParaRPr lang="zh-CN" altLang="en-US"/>
          </a:p>
        </p:txBody>
      </p:sp>
    </p:spTree>
    <p:extLst>
      <p:ext uri="{BB962C8B-B14F-4D97-AF65-F5344CB8AC3E}">
        <p14:creationId xmlns:p14="http://schemas.microsoft.com/office/powerpoint/2010/main" xmlns="" val="3557172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pPr/>
              <a:t>7</a:t>
            </a:fld>
            <a:endParaRPr lang="zh-CN" altLang="en-US"/>
          </a:p>
        </p:txBody>
      </p:sp>
    </p:spTree>
    <p:extLst>
      <p:ext uri="{BB962C8B-B14F-4D97-AF65-F5344CB8AC3E}">
        <p14:creationId xmlns:p14="http://schemas.microsoft.com/office/powerpoint/2010/main" xmlns="" val="1043327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pPr/>
              <a:t>8</a:t>
            </a:fld>
            <a:endParaRPr lang="zh-CN" altLang="en-US"/>
          </a:p>
        </p:txBody>
      </p:sp>
    </p:spTree>
    <p:extLst>
      <p:ext uri="{BB962C8B-B14F-4D97-AF65-F5344CB8AC3E}">
        <p14:creationId xmlns:p14="http://schemas.microsoft.com/office/powerpoint/2010/main" xmlns="" val="523151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pPr/>
              <a:t>9</a:t>
            </a:fld>
            <a:endParaRPr lang="zh-CN" altLang="en-US"/>
          </a:p>
        </p:txBody>
      </p:sp>
    </p:spTree>
    <p:extLst>
      <p:ext uri="{BB962C8B-B14F-4D97-AF65-F5344CB8AC3E}">
        <p14:creationId xmlns:p14="http://schemas.microsoft.com/office/powerpoint/2010/main" xmlns="" val="1618790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slow" p14:dur="899" advClick="0" advTm="5000">
        <p14:warp dir="in"/>
      </p:transition>
    </mc:Choice>
    <mc:Fallback>
      <p:transition spd="slow" advClick="0" advTm="5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slow" p14:dur="899" advClick="0" advTm="5000">
        <p14:warp dir="in"/>
      </p:transition>
    </mc:Choice>
    <mc:Fallback>
      <p:transition spd="slow" advClick="0" advTm="5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slow" p14:dur="899" advClick="0" advTm="5000">
        <p14:warp dir="in"/>
      </p:transition>
    </mc:Choice>
    <mc:Fallback>
      <p:transition spd="slow" advClick="0" advTm="5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7F061FEE-56D5-4BA9-AC75-184C9A67A85C}"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899" advClick="0" advTm="5000">
        <p14:warp dir="in"/>
      </p:transition>
    </mc:Choice>
    <mc:Fallback>
      <p:transition spd="slow" advClick="0" advTm="5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7F061FEE-56D5-4BA9-AC75-184C9A67A85C}"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899" advClick="0" advTm="5000">
        <p14:warp dir="in"/>
      </p:transition>
    </mc:Choice>
    <mc:Fallback>
      <p:transition spd="slow" advClick="0" advTm="5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F061FEE-56D5-4BA9-AC75-184C9A67A85C}"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899" advClick="0" advTm="5000">
        <p14:warp dir="in"/>
      </p:transition>
    </mc:Choice>
    <mc:Fallback>
      <p:transition spd="slow" advClick="0" advTm="5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母板空白（英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slow" p14:dur="899" advClick="0" advTm="5000">
        <p14:warp dir="in"/>
      </p:transition>
    </mc:Choice>
    <mc:Fallback>
      <p:transition spd="slow" advClick="0" advTm="5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母板空白（中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slow" p14:dur="899" advClick="0" advTm="5000">
        <p14:warp dir="in"/>
      </p:transition>
    </mc:Choice>
    <mc:Fallback>
      <p:transition spd="slow" advClick="0" advTm="500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mc:Choice xmlns:p14="http://schemas.microsoft.com/office/powerpoint/2010/main" xmlns="" Requires="p14">
      <p:transition spd="slow" p14:dur="899" advClick="0" advTm="5000">
        <p14:warp dir="in"/>
      </p:transition>
    </mc:Choice>
    <mc:Fallback>
      <p:transition spd="slow" advClick="0" advTm="5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061FEE-56D5-4BA9-AC75-184C9A67A85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Lst>
  <mc:AlternateContent xmlns:mc="http://schemas.openxmlformats.org/markup-compatibility/2006">
    <mc:Choice xmlns:p14="http://schemas.microsoft.com/office/powerpoint/2010/main" xmlns="" Requires="p14">
      <p:transition spd="slow" p14:dur="899" advClick="0" advTm="5000">
        <p14:warp dir="in"/>
      </p:transition>
    </mc:Choice>
    <mc:Fallback>
      <p:transition spd="slow" advClick="0" advTm="5000">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tags" Target="../tags/tag45.xml"/><Relationship Id="rId13" Type="http://schemas.openxmlformats.org/officeDocument/2006/relationships/tags" Target="../tags/tag50.xml"/><Relationship Id="rId18" Type="http://schemas.openxmlformats.org/officeDocument/2006/relationships/notesSlide" Target="../notesSlides/notesSlide12.xml"/><Relationship Id="rId3" Type="http://schemas.openxmlformats.org/officeDocument/2006/relationships/tags" Target="../tags/tag40.xml"/><Relationship Id="rId21" Type="http://schemas.openxmlformats.org/officeDocument/2006/relationships/chart" Target="../charts/chart3.xml"/><Relationship Id="rId7" Type="http://schemas.openxmlformats.org/officeDocument/2006/relationships/tags" Target="../tags/tag44.xml"/><Relationship Id="rId12" Type="http://schemas.openxmlformats.org/officeDocument/2006/relationships/tags" Target="../tags/tag49.xml"/><Relationship Id="rId17" Type="http://schemas.openxmlformats.org/officeDocument/2006/relationships/slideLayout" Target="../slideLayouts/slideLayout7.xml"/><Relationship Id="rId2" Type="http://schemas.openxmlformats.org/officeDocument/2006/relationships/tags" Target="../tags/tag39.xml"/><Relationship Id="rId16" Type="http://schemas.openxmlformats.org/officeDocument/2006/relationships/tags" Target="../tags/tag53.xml"/><Relationship Id="rId20" Type="http://schemas.openxmlformats.org/officeDocument/2006/relationships/chart" Target="../charts/chart2.xml"/><Relationship Id="rId1" Type="http://schemas.openxmlformats.org/officeDocument/2006/relationships/tags" Target="../tags/tag38.xml"/><Relationship Id="rId6" Type="http://schemas.openxmlformats.org/officeDocument/2006/relationships/tags" Target="../tags/tag43.xml"/><Relationship Id="rId11" Type="http://schemas.openxmlformats.org/officeDocument/2006/relationships/tags" Target="../tags/tag48.xml"/><Relationship Id="rId5" Type="http://schemas.openxmlformats.org/officeDocument/2006/relationships/tags" Target="../tags/tag42.xml"/><Relationship Id="rId15" Type="http://schemas.openxmlformats.org/officeDocument/2006/relationships/tags" Target="../tags/tag52.xml"/><Relationship Id="rId10" Type="http://schemas.openxmlformats.org/officeDocument/2006/relationships/tags" Target="../tags/tag47.xml"/><Relationship Id="rId19" Type="http://schemas.openxmlformats.org/officeDocument/2006/relationships/chart" Target="../charts/chart1.xml"/><Relationship Id="rId4" Type="http://schemas.openxmlformats.org/officeDocument/2006/relationships/tags" Target="../tags/tag41.xml"/><Relationship Id="rId9" Type="http://schemas.openxmlformats.org/officeDocument/2006/relationships/tags" Target="../tags/tag46.xml"/><Relationship Id="rId14" Type="http://schemas.openxmlformats.org/officeDocument/2006/relationships/tags" Target="../tags/tag51.xml"/><Relationship Id="rId22" Type="http://schemas.openxmlformats.org/officeDocument/2006/relationships/chart" Target="../charts/char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5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57.xml"/><Relationship Id="rId7" Type="http://schemas.openxmlformats.org/officeDocument/2006/relationships/tags" Target="../tags/tag61.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tags" Target="../tags/tag60.xml"/><Relationship Id="rId5" Type="http://schemas.openxmlformats.org/officeDocument/2006/relationships/tags" Target="../tags/tag59.xml"/><Relationship Id="rId10" Type="http://schemas.openxmlformats.org/officeDocument/2006/relationships/chart" Target="../charts/chart5.xml"/><Relationship Id="rId4" Type="http://schemas.openxmlformats.org/officeDocument/2006/relationships/tags" Target="../tags/tag58.xml"/><Relationship Id="rId9"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6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6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tags" Target="../tags/tag10.xml"/><Relationship Id="rId13" Type="http://schemas.openxmlformats.org/officeDocument/2006/relationships/tags" Target="../tags/tag15.xml"/><Relationship Id="rId18" Type="http://schemas.openxmlformats.org/officeDocument/2006/relationships/tags" Target="../tags/tag20.xml"/><Relationship Id="rId26" Type="http://schemas.openxmlformats.org/officeDocument/2006/relationships/tags" Target="../tags/tag28.xml"/><Relationship Id="rId3" Type="http://schemas.openxmlformats.org/officeDocument/2006/relationships/tags" Target="../tags/tag5.xml"/><Relationship Id="rId21" Type="http://schemas.openxmlformats.org/officeDocument/2006/relationships/tags" Target="../tags/tag23.xml"/><Relationship Id="rId34" Type="http://schemas.openxmlformats.org/officeDocument/2006/relationships/tags" Target="../tags/tag36.xml"/><Relationship Id="rId7" Type="http://schemas.openxmlformats.org/officeDocument/2006/relationships/tags" Target="../tags/tag9.xml"/><Relationship Id="rId12" Type="http://schemas.openxmlformats.org/officeDocument/2006/relationships/tags" Target="../tags/tag14.xml"/><Relationship Id="rId17" Type="http://schemas.openxmlformats.org/officeDocument/2006/relationships/tags" Target="../tags/tag19.xml"/><Relationship Id="rId25" Type="http://schemas.openxmlformats.org/officeDocument/2006/relationships/tags" Target="../tags/tag27.xml"/><Relationship Id="rId33" Type="http://schemas.openxmlformats.org/officeDocument/2006/relationships/tags" Target="../tags/tag35.xml"/><Relationship Id="rId2" Type="http://schemas.openxmlformats.org/officeDocument/2006/relationships/tags" Target="../tags/tag4.xml"/><Relationship Id="rId16" Type="http://schemas.openxmlformats.org/officeDocument/2006/relationships/tags" Target="../tags/tag18.xml"/><Relationship Id="rId20" Type="http://schemas.openxmlformats.org/officeDocument/2006/relationships/tags" Target="../tags/tag22.xml"/><Relationship Id="rId29" Type="http://schemas.openxmlformats.org/officeDocument/2006/relationships/tags" Target="../tags/tag31.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tags" Target="../tags/tag13.xml"/><Relationship Id="rId24" Type="http://schemas.openxmlformats.org/officeDocument/2006/relationships/tags" Target="../tags/tag26.xml"/><Relationship Id="rId32" Type="http://schemas.openxmlformats.org/officeDocument/2006/relationships/tags" Target="../tags/tag34.xml"/><Relationship Id="rId5" Type="http://schemas.openxmlformats.org/officeDocument/2006/relationships/tags" Target="../tags/tag7.xml"/><Relationship Id="rId15" Type="http://schemas.openxmlformats.org/officeDocument/2006/relationships/tags" Target="../tags/tag17.xml"/><Relationship Id="rId23" Type="http://schemas.openxmlformats.org/officeDocument/2006/relationships/tags" Target="../tags/tag25.xml"/><Relationship Id="rId28" Type="http://schemas.openxmlformats.org/officeDocument/2006/relationships/tags" Target="../tags/tag30.xml"/><Relationship Id="rId36" Type="http://schemas.openxmlformats.org/officeDocument/2006/relationships/notesSlide" Target="../notesSlides/notesSlide8.xml"/><Relationship Id="rId10" Type="http://schemas.openxmlformats.org/officeDocument/2006/relationships/tags" Target="../tags/tag12.xml"/><Relationship Id="rId19" Type="http://schemas.openxmlformats.org/officeDocument/2006/relationships/tags" Target="../tags/tag21.xml"/><Relationship Id="rId31" Type="http://schemas.openxmlformats.org/officeDocument/2006/relationships/tags" Target="../tags/tag33.xml"/><Relationship Id="rId4" Type="http://schemas.openxmlformats.org/officeDocument/2006/relationships/tags" Target="../tags/tag6.xml"/><Relationship Id="rId9" Type="http://schemas.openxmlformats.org/officeDocument/2006/relationships/tags" Target="../tags/tag11.xml"/><Relationship Id="rId14" Type="http://schemas.openxmlformats.org/officeDocument/2006/relationships/tags" Target="../tags/tag16.xml"/><Relationship Id="rId22" Type="http://schemas.openxmlformats.org/officeDocument/2006/relationships/tags" Target="../tags/tag24.xml"/><Relationship Id="rId27" Type="http://schemas.openxmlformats.org/officeDocument/2006/relationships/tags" Target="../tags/tag29.xml"/><Relationship Id="rId30" Type="http://schemas.openxmlformats.org/officeDocument/2006/relationships/tags" Target="../tags/tag32.xml"/><Relationship Id="rId35"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591505916d716"/>
          <p:cNvPicPr>
            <a:picLocks noChangeAspect="1"/>
          </p:cNvPicPr>
          <p:nvPr/>
        </p:nvPicPr>
        <p:blipFill>
          <a:blip r:embed="rId3" cstate="print"/>
          <a:stretch>
            <a:fillRect/>
          </a:stretch>
        </p:blipFill>
        <p:spPr>
          <a:xfrm>
            <a:off x="0" y="-9526"/>
            <a:ext cx="12192000" cy="6867525"/>
          </a:xfrm>
          <a:prstGeom prst="rect">
            <a:avLst/>
          </a:prstGeom>
        </p:spPr>
      </p:pic>
      <p:sp>
        <p:nvSpPr>
          <p:cNvPr id="13" name="TextBox 7"/>
          <p:cNvSpPr txBox="1"/>
          <p:nvPr/>
        </p:nvSpPr>
        <p:spPr>
          <a:xfrm>
            <a:off x="2365693" y="3191778"/>
            <a:ext cx="7461250" cy="829945"/>
          </a:xfrm>
          <a:prstGeom prst="rect">
            <a:avLst/>
          </a:prstGeom>
          <a:noFill/>
        </p:spPr>
        <p:txBody>
          <a:bodyPr wrap="none" rtlCol="0">
            <a:spAutoFit/>
          </a:bodyPr>
          <a:lstStyle/>
          <a:p>
            <a:pPr algn="ctr"/>
            <a:r>
              <a:rPr lang="zh-CN" altLang="en-US" sz="4800" b="1" dirty="0">
                <a:solidFill>
                  <a:schemeClr val="bg1"/>
                </a:solidFill>
                <a:latin typeface="微软雅黑" panose="020B0503020204020204" pitchFamily="34" charset="-122"/>
                <a:ea typeface="微软雅黑" panose="020B0503020204020204" pitchFamily="34" charset="-122"/>
              </a:rPr>
              <a:t>简洁毕业论文答辩</a:t>
            </a:r>
            <a:r>
              <a:rPr lang="en-US" altLang="zh-CN" sz="4800" b="1" dirty="0">
                <a:solidFill>
                  <a:schemeClr val="bg1"/>
                </a:solidFill>
                <a:latin typeface="微软雅黑" panose="020B0503020204020204" pitchFamily="34" charset="-122"/>
                <a:ea typeface="微软雅黑" panose="020B0503020204020204" pitchFamily="34" charset="-122"/>
              </a:rPr>
              <a:t>PPT</a:t>
            </a:r>
            <a:r>
              <a:rPr lang="zh-CN" altLang="en-US" sz="4800" b="1" dirty="0">
                <a:solidFill>
                  <a:schemeClr val="bg1"/>
                </a:solidFill>
                <a:latin typeface="微软雅黑" panose="020B0503020204020204" pitchFamily="34" charset="-122"/>
                <a:ea typeface="微软雅黑" panose="020B0503020204020204" pitchFamily="34" charset="-122"/>
              </a:rPr>
              <a:t>模板</a:t>
            </a:r>
          </a:p>
        </p:txBody>
      </p:sp>
      <p:grpSp>
        <p:nvGrpSpPr>
          <p:cNvPr id="11" name="Group 4"/>
          <p:cNvGrpSpPr>
            <a:grpSpLocks noChangeAspect="1"/>
          </p:cNvGrpSpPr>
          <p:nvPr/>
        </p:nvGrpSpPr>
        <p:grpSpPr bwMode="auto">
          <a:xfrm>
            <a:off x="5288915" y="1561465"/>
            <a:ext cx="1614170" cy="1503680"/>
            <a:chOff x="1164" y="687"/>
            <a:chExt cx="3219" cy="2998"/>
          </a:xfrm>
          <a:solidFill>
            <a:schemeClr val="bg1"/>
          </a:solidFill>
          <a:effectLst/>
        </p:grpSpPr>
        <p:sp>
          <p:nvSpPr>
            <p:cNvPr id="3"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p:spPr>
          <p:txBody>
            <a:bodyPr vert="horz" wrap="square" lIns="91440" tIns="45720" rIns="91440" bIns="45720" numCol="1" anchor="t" anchorCtr="0" compatLnSpc="1"/>
            <a:lstStyle/>
            <a:p>
              <a:endParaRPr lang="zh-HK" altLang="en-US"/>
            </a:p>
          </p:txBody>
        </p:sp>
        <p:sp>
          <p:nvSpPr>
            <p:cNvPr id="4"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p:spPr>
          <p:txBody>
            <a:bodyPr vert="horz" wrap="square" lIns="91440" tIns="45720" rIns="91440" bIns="45720" numCol="1" anchor="t" anchorCtr="0" compatLnSpc="1"/>
            <a:lstStyle/>
            <a:p>
              <a:endParaRPr lang="zh-HK" altLang="en-US"/>
            </a:p>
          </p:txBody>
        </p:sp>
      </p:grpSp>
      <p:sp>
        <p:nvSpPr>
          <p:cNvPr id="14" name="矩形 13"/>
          <p:cNvSpPr/>
          <p:nvPr/>
        </p:nvSpPr>
        <p:spPr>
          <a:xfrm>
            <a:off x="6413979" y="4272648"/>
            <a:ext cx="2646878" cy="461665"/>
          </a:xfrm>
          <a:prstGeom prst="rect">
            <a:avLst/>
          </a:prstGeom>
          <a:effectLst/>
        </p:spPr>
        <p:txBody>
          <a:bodyPr wrap="none">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答辩人</a:t>
            </a:r>
            <a:r>
              <a:rPr lang="zh-CN" altLang="en-US" sz="2400" dirty="0" smtClean="0">
                <a:solidFill>
                  <a:schemeClr val="bg1"/>
                </a:solidFill>
                <a:latin typeface="微软雅黑" panose="020B0503020204020204" pitchFamily="34" charset="-122"/>
                <a:ea typeface="微软雅黑" panose="020B0503020204020204" pitchFamily="34" charset="-122"/>
              </a:rPr>
              <a:t>：亮亮图文</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3448013" y="4278096"/>
            <a:ext cx="2954656" cy="461665"/>
          </a:xfrm>
          <a:prstGeom prst="rect">
            <a:avLst/>
          </a:prstGeom>
          <a:effectLst/>
        </p:spPr>
        <p:txBody>
          <a:bodyPr wrap="none">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指导教师</a:t>
            </a:r>
            <a:r>
              <a:rPr lang="zh-CN" altLang="en-US" sz="2400" dirty="0" smtClean="0">
                <a:solidFill>
                  <a:schemeClr val="bg1"/>
                </a:solidFill>
                <a:latin typeface="微软雅黑" panose="020B0503020204020204" pitchFamily="34" charset="-122"/>
                <a:ea typeface="微软雅黑" panose="020B0503020204020204" pitchFamily="34" charset="-122"/>
              </a:rPr>
              <a:t>：</a:t>
            </a:r>
            <a:r>
              <a:rPr lang="zh-CN" altLang="en-US" sz="2400" dirty="0" smtClean="0">
                <a:solidFill>
                  <a:schemeClr val="bg1"/>
                </a:solidFill>
                <a:latin typeface="微软雅黑" panose="020B0503020204020204" pitchFamily="34" charset="-122"/>
                <a:ea typeface="微软雅黑" panose="020B0503020204020204" pitchFamily="34" charset="-122"/>
              </a:rPr>
              <a:t>亮亮图文</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899" advClick="0" advTm="5000">
        <p14:warp dir="in"/>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 by="(-#ppt_w*2)" calcmode="lin" valueType="num">
                                      <p:cBhvr rctx="PPT">
                                        <p:cTn id="7" dur="500" autoRev="1" fill="hold">
                                          <p:stCondLst>
                                            <p:cond delay="0"/>
                                          </p:stCondLst>
                                        </p:cTn>
                                        <p:tgtEl>
                                          <p:spTgt spid="13"/>
                                        </p:tgtEl>
                                        <p:attrNameLst>
                                          <p:attrName>ppt_w</p:attrName>
                                        </p:attrNameLst>
                                      </p:cBhvr>
                                    </p:anim>
                                    <p:anim by="(#ppt_w*0.50)" calcmode="lin" valueType="num">
                                      <p:cBhvr>
                                        <p:cTn id="8" dur="500" decel="50000" autoRev="1" fill="hold">
                                          <p:stCondLst>
                                            <p:cond delay="0"/>
                                          </p:stCondLst>
                                        </p:cTn>
                                        <p:tgtEl>
                                          <p:spTgt spid="13"/>
                                        </p:tgtEl>
                                        <p:attrNameLst>
                                          <p:attrName>ppt_x</p:attrName>
                                        </p:attrNameLst>
                                      </p:cBhvr>
                                    </p:anim>
                                    <p:anim from="(-#ppt_h/2)" to="(#ppt_y)" calcmode="lin" valueType="num">
                                      <p:cBhvr>
                                        <p:cTn id="9" dur="1000" fill="hold">
                                          <p:stCondLst>
                                            <p:cond delay="0"/>
                                          </p:stCondLst>
                                        </p:cTn>
                                        <p:tgtEl>
                                          <p:spTgt spid="13"/>
                                        </p:tgtEl>
                                        <p:attrNameLst>
                                          <p:attrName>ppt_y</p:attrName>
                                        </p:attrNameLst>
                                      </p:cBhvr>
                                    </p:anim>
                                    <p:animRot by="21600000">
                                      <p:cBhvr>
                                        <p:cTn id="10" dur="1000" fill="hold">
                                          <p:stCondLst>
                                            <p:cond delay="0"/>
                                          </p:stCondLst>
                                        </p:cTn>
                                        <p:tgtEl>
                                          <p:spTgt spid="13"/>
                                        </p:tgtEl>
                                        <p:attrNameLst>
                                          <p:attrName>r</p:attrName>
                                        </p:attrNameLst>
                                      </p:cBhvr>
                                    </p:animRot>
                                  </p:childTnLst>
                                </p:cTn>
                              </p:par>
                            </p:childTnLst>
                          </p:cTn>
                        </p:par>
                        <p:par>
                          <p:cTn id="11" fill="hold">
                            <p:stCondLst>
                              <p:cond delay="0"/>
                            </p:stCondLst>
                            <p:childTnLst>
                              <p:par>
                                <p:cTn id="12" presetID="52" presetClass="entr" presetSubtype="0"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Scale>
                                      <p:cBhvr>
                                        <p:cTn id="14" dur="10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11"/>
                                        </p:tgtEl>
                                        <p:attrNameLst>
                                          <p:attrName>ppt_x</p:attrName>
                                          <p:attrName>ppt_y</p:attrName>
                                        </p:attrNameLst>
                                      </p:cBhvr>
                                    </p:animMotion>
                                    <p:animEffect transition="in" filter="fade">
                                      <p:cBhvr>
                                        <p:cTn id="16" dur="1000"/>
                                        <p:tgtEl>
                                          <p:spTgt spid="11"/>
                                        </p:tgtEl>
                                      </p:cBhvr>
                                    </p:animEffect>
                                  </p:childTnLst>
                                </p:cTn>
                              </p:par>
                              <p:par>
                                <p:cTn id="17" presetID="42"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1000"/>
                                        <p:tgtEl>
                                          <p:spTgt spid="17"/>
                                        </p:tgtEl>
                                      </p:cBhvr>
                                    </p:animEffect>
                                    <p:anim calcmode="lin" valueType="num">
                                      <p:cBhvr>
                                        <p:cTn id="20" dur="1000" fill="hold"/>
                                        <p:tgtEl>
                                          <p:spTgt spid="17"/>
                                        </p:tgtEl>
                                        <p:attrNameLst>
                                          <p:attrName>ppt_x</p:attrName>
                                        </p:attrNameLst>
                                      </p:cBhvr>
                                      <p:tavLst>
                                        <p:tav tm="0">
                                          <p:val>
                                            <p:strVal val="#ppt_x"/>
                                          </p:val>
                                        </p:tav>
                                        <p:tav tm="100000">
                                          <p:val>
                                            <p:strVal val="#ppt_x"/>
                                          </p:val>
                                        </p:tav>
                                      </p:tavLst>
                                    </p:anim>
                                    <p:anim calcmode="lin" valueType="num">
                                      <p:cBhvr>
                                        <p:cTn id="21" dur="1000" fill="hold"/>
                                        <p:tgtEl>
                                          <p:spTgt spid="1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ldLvl="0" animBg="1"/>
      <p:bldP spid="17"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680993" y="2473778"/>
            <a:ext cx="2921000" cy="2921000"/>
            <a:chOff x="1785938" y="2546350"/>
            <a:chExt cx="2921000" cy="2921000"/>
          </a:xfrm>
        </p:grpSpPr>
        <p:grpSp>
          <p:nvGrpSpPr>
            <p:cNvPr id="3" name="组合 2"/>
            <p:cNvGrpSpPr/>
            <p:nvPr/>
          </p:nvGrpSpPr>
          <p:grpSpPr>
            <a:xfrm>
              <a:off x="1785938" y="2546350"/>
              <a:ext cx="2921000" cy="2921000"/>
              <a:chOff x="1785938" y="2546350"/>
              <a:chExt cx="2921000" cy="2921000"/>
            </a:xfrm>
          </p:grpSpPr>
          <p:sp>
            <p:nvSpPr>
              <p:cNvPr id="6" name="空心弧 5"/>
              <p:cNvSpPr/>
              <p:nvPr/>
            </p:nvSpPr>
            <p:spPr>
              <a:xfrm>
                <a:off x="1785938" y="2546350"/>
                <a:ext cx="2921000" cy="2921000"/>
              </a:xfrm>
              <a:prstGeom prst="blockArc">
                <a:avLst>
                  <a:gd name="adj1" fmla="val 10800000"/>
                  <a:gd name="adj2" fmla="val 21573038"/>
                  <a:gd name="adj3" fmla="val 2776"/>
                </a:avLst>
              </a:prstGeom>
              <a:solidFill>
                <a:schemeClr val="accent1"/>
              </a:solidFill>
              <a:effectLst>
                <a:outerShdw blurRad="63500" algn="ctr" rotWithShape="0">
                  <a:prstClr val="black">
                    <a:alpha val="40000"/>
                  </a:prstClr>
                </a:outerShdw>
              </a:effectLst>
            </p:spPr>
            <p:txBody>
              <a:bodyPr anchor="ctr"/>
              <a:lstStyle/>
              <a:p>
                <a:pPr algn="ctr"/>
                <a:endParaRPr lang="zh-CN" altLang="en-US">
                  <a:solidFill>
                    <a:schemeClr val="tx1">
                      <a:lumMod val="75000"/>
                      <a:lumOff val="25000"/>
                    </a:schemeClr>
                  </a:solidFill>
                  <a:latin typeface="+mn-ea"/>
                </a:endParaRPr>
              </a:p>
            </p:txBody>
          </p:sp>
          <p:sp>
            <p:nvSpPr>
              <p:cNvPr id="7" name="任意多边形 7"/>
              <p:cNvSpPr/>
              <p:nvPr/>
            </p:nvSpPr>
            <p:spPr>
              <a:xfrm>
                <a:off x="1946275" y="2693988"/>
                <a:ext cx="2600325" cy="1300162"/>
              </a:xfrm>
              <a:custGeom>
                <a:avLst/>
                <a:gdLst>
                  <a:gd name="connsiteX0" fmla="*/ 1123950 w 2247900"/>
                  <a:gd name="connsiteY0" fmla="*/ 0 h 1123950"/>
                  <a:gd name="connsiteX1" fmla="*/ 2247900 w 2247900"/>
                  <a:gd name="connsiteY1" fmla="*/ 1123950 h 1123950"/>
                  <a:gd name="connsiteX2" fmla="*/ 0 w 2247900"/>
                  <a:gd name="connsiteY2" fmla="*/ 1123950 h 1123950"/>
                  <a:gd name="connsiteX3" fmla="*/ 1123950 w 2247900"/>
                  <a:gd name="connsiteY3" fmla="*/ 0 h 1123950"/>
                </a:gdLst>
                <a:ahLst/>
                <a:cxnLst>
                  <a:cxn ang="0">
                    <a:pos x="connsiteX0" y="connsiteY0"/>
                  </a:cxn>
                  <a:cxn ang="0">
                    <a:pos x="connsiteX1" y="connsiteY1"/>
                  </a:cxn>
                  <a:cxn ang="0">
                    <a:pos x="connsiteX2" y="connsiteY2"/>
                  </a:cxn>
                  <a:cxn ang="0">
                    <a:pos x="connsiteX3" y="connsiteY3"/>
                  </a:cxn>
                </a:cxnLst>
                <a:rect l="l" t="t" r="r" b="b"/>
                <a:pathLst>
                  <a:path w="2247900" h="1123950">
                    <a:moveTo>
                      <a:pt x="1123950" y="0"/>
                    </a:moveTo>
                    <a:cubicBezTo>
                      <a:pt x="1744690" y="0"/>
                      <a:pt x="2247900" y="503210"/>
                      <a:pt x="2247900" y="1123950"/>
                    </a:cubicBezTo>
                    <a:lnTo>
                      <a:pt x="0" y="1123950"/>
                    </a:lnTo>
                    <a:cubicBezTo>
                      <a:pt x="0" y="503210"/>
                      <a:pt x="503210" y="0"/>
                      <a:pt x="1123950" y="0"/>
                    </a:cubicBezTo>
                    <a:close/>
                  </a:path>
                </a:pathLst>
              </a:custGeom>
              <a:solidFill>
                <a:schemeClr val="accent1"/>
              </a:solidFill>
              <a:effectLst>
                <a:outerShdw blurRad="63500" algn="ctr" rotWithShape="0">
                  <a:prstClr val="black">
                    <a:alpha val="40000"/>
                  </a:prstClr>
                </a:outerShdw>
              </a:effectLst>
            </p:spPr>
            <p:txBody>
              <a:bodyPr anchor="ctr"/>
              <a:lstStyle/>
              <a:p>
                <a:pPr algn="ctr"/>
                <a:endParaRPr lang="zh-CN" altLang="en-US">
                  <a:solidFill>
                    <a:schemeClr val="tx1">
                      <a:lumMod val="75000"/>
                      <a:lumOff val="25000"/>
                    </a:schemeClr>
                  </a:solidFill>
                  <a:latin typeface="+mn-ea"/>
                </a:endParaRPr>
              </a:p>
            </p:txBody>
          </p:sp>
        </p:grpSp>
        <p:sp>
          <p:nvSpPr>
            <p:cNvPr id="4" name="Freeform 220"/>
            <p:cNvSpPr/>
            <p:nvPr/>
          </p:nvSpPr>
          <p:spPr bwMode="auto">
            <a:xfrm>
              <a:off x="2963863" y="2924175"/>
              <a:ext cx="565150" cy="420688"/>
            </a:xfrm>
            <a:custGeom>
              <a:avLst/>
              <a:gdLst>
                <a:gd name="T0" fmla="*/ 1649836615 w 176"/>
                <a:gd name="T1" fmla="*/ 1216864125 h 131"/>
                <a:gd name="T2" fmla="*/ 1649836615 w 176"/>
                <a:gd name="T3" fmla="*/ 0 h 131"/>
                <a:gd name="T4" fmla="*/ 1288933752 w 176"/>
                <a:gd name="T5" fmla="*/ 0 h 131"/>
                <a:gd name="T6" fmla="*/ 1288933752 w 176"/>
                <a:gd name="T7" fmla="*/ 1216864125 h 131"/>
                <a:gd name="T8" fmla="*/ 1082705379 w 176"/>
                <a:gd name="T9" fmla="*/ 1216864125 h 131"/>
                <a:gd name="T10" fmla="*/ 1082705379 w 176"/>
                <a:gd name="T11" fmla="*/ 742491840 h 131"/>
                <a:gd name="T12" fmla="*/ 721802516 w 176"/>
                <a:gd name="T13" fmla="*/ 742491840 h 131"/>
                <a:gd name="T14" fmla="*/ 721802516 w 176"/>
                <a:gd name="T15" fmla="*/ 1216864125 h 131"/>
                <a:gd name="T16" fmla="*/ 525884919 w 176"/>
                <a:gd name="T17" fmla="*/ 1216864125 h 131"/>
                <a:gd name="T18" fmla="*/ 525884919 w 176"/>
                <a:gd name="T19" fmla="*/ 329996017 h 131"/>
                <a:gd name="T20" fmla="*/ 154671280 w 176"/>
                <a:gd name="T21" fmla="*/ 329996017 h 131"/>
                <a:gd name="T22" fmla="*/ 154671280 w 176"/>
                <a:gd name="T23" fmla="*/ 1216864125 h 131"/>
                <a:gd name="T24" fmla="*/ 0 w 176"/>
                <a:gd name="T25" fmla="*/ 1216864125 h 131"/>
                <a:gd name="T26" fmla="*/ 0 w 176"/>
                <a:gd name="T27" fmla="*/ 1350925509 h 131"/>
                <a:gd name="T28" fmla="*/ 1814818671 w 176"/>
                <a:gd name="T29" fmla="*/ 1350925509 h 131"/>
                <a:gd name="T30" fmla="*/ 1814818671 w 176"/>
                <a:gd name="T31" fmla="*/ 1216864125 h 131"/>
                <a:gd name="T32" fmla="*/ 1649836615 w 176"/>
                <a:gd name="T33" fmla="*/ 1216864125 h 1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76" h="131">
                  <a:moveTo>
                    <a:pt x="160" y="118"/>
                  </a:moveTo>
                  <a:lnTo>
                    <a:pt x="160" y="0"/>
                  </a:lnTo>
                  <a:lnTo>
                    <a:pt x="125" y="0"/>
                  </a:lnTo>
                  <a:lnTo>
                    <a:pt x="125" y="118"/>
                  </a:lnTo>
                  <a:lnTo>
                    <a:pt x="105" y="118"/>
                  </a:lnTo>
                  <a:lnTo>
                    <a:pt x="105" y="72"/>
                  </a:lnTo>
                  <a:lnTo>
                    <a:pt x="70" y="72"/>
                  </a:lnTo>
                  <a:lnTo>
                    <a:pt x="70" y="118"/>
                  </a:lnTo>
                  <a:lnTo>
                    <a:pt x="51" y="118"/>
                  </a:lnTo>
                  <a:lnTo>
                    <a:pt x="51" y="32"/>
                  </a:lnTo>
                  <a:lnTo>
                    <a:pt x="15" y="32"/>
                  </a:lnTo>
                  <a:lnTo>
                    <a:pt x="15" y="118"/>
                  </a:lnTo>
                  <a:lnTo>
                    <a:pt x="0" y="118"/>
                  </a:lnTo>
                  <a:lnTo>
                    <a:pt x="0" y="131"/>
                  </a:lnTo>
                  <a:lnTo>
                    <a:pt x="176" y="131"/>
                  </a:lnTo>
                  <a:lnTo>
                    <a:pt x="176" y="118"/>
                  </a:lnTo>
                  <a:lnTo>
                    <a:pt x="160" y="118"/>
                  </a:ln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solidFill>
                  <a:schemeClr val="tx1">
                    <a:lumMod val="75000"/>
                    <a:lumOff val="25000"/>
                  </a:schemeClr>
                </a:solidFill>
                <a:latin typeface="+mn-ea"/>
              </a:endParaRPr>
            </a:p>
          </p:txBody>
        </p:sp>
        <p:sp>
          <p:nvSpPr>
            <p:cNvPr id="5" name="文本框 14"/>
            <p:cNvSpPr txBox="1">
              <a:spLocks noChangeArrowheads="1"/>
            </p:cNvSpPr>
            <p:nvPr/>
          </p:nvSpPr>
          <p:spPr bwMode="auto">
            <a:xfrm>
              <a:off x="2687640" y="3458028"/>
              <a:ext cx="113364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微软雅黑" panose="020B0503020204020204" pitchFamily="34" charset="-122"/>
                </a:defRPr>
              </a:lvl9pPr>
            </a:lstStyle>
            <a:p>
              <a:pPr>
                <a:lnSpc>
                  <a:spcPct val="100000"/>
                </a:lnSpc>
                <a:spcBef>
                  <a:spcPct val="0"/>
                </a:spcBef>
                <a:buFontTx/>
                <a:buNone/>
              </a:pPr>
              <a:r>
                <a:rPr lang="en-US" altLang="zh-CN" sz="2400" dirty="0">
                  <a:solidFill>
                    <a:schemeClr val="bg1"/>
                  </a:solidFill>
                  <a:latin typeface="+mj-lt"/>
                  <a:ea typeface="+mn-ea"/>
                </a:rPr>
                <a:t>359,781</a:t>
              </a:r>
              <a:endParaRPr lang="zh-CN" altLang="en-US" sz="2400" dirty="0">
                <a:solidFill>
                  <a:schemeClr val="bg1"/>
                </a:solidFill>
                <a:latin typeface="+mj-lt"/>
                <a:ea typeface="+mn-ea"/>
              </a:endParaRPr>
            </a:p>
          </p:txBody>
        </p:sp>
      </p:grpSp>
      <p:grpSp>
        <p:nvGrpSpPr>
          <p:cNvPr id="8" name="组合 7"/>
          <p:cNvGrpSpPr/>
          <p:nvPr/>
        </p:nvGrpSpPr>
        <p:grpSpPr>
          <a:xfrm>
            <a:off x="7373768" y="2473778"/>
            <a:ext cx="2921000" cy="2921000"/>
            <a:chOff x="7478713" y="2546350"/>
            <a:chExt cx="2921000" cy="2921000"/>
          </a:xfrm>
        </p:grpSpPr>
        <p:grpSp>
          <p:nvGrpSpPr>
            <p:cNvPr id="9" name="组合 8"/>
            <p:cNvGrpSpPr/>
            <p:nvPr/>
          </p:nvGrpSpPr>
          <p:grpSpPr>
            <a:xfrm>
              <a:off x="7478713" y="2546350"/>
              <a:ext cx="2921000" cy="2921000"/>
              <a:chOff x="7478713" y="2546350"/>
              <a:chExt cx="2921000" cy="2921000"/>
            </a:xfrm>
          </p:grpSpPr>
          <p:sp>
            <p:nvSpPr>
              <p:cNvPr id="16" name="空心弧 15"/>
              <p:cNvSpPr/>
              <p:nvPr/>
            </p:nvSpPr>
            <p:spPr>
              <a:xfrm>
                <a:off x="7478713" y="2546350"/>
                <a:ext cx="2921000" cy="2921000"/>
              </a:xfrm>
              <a:prstGeom prst="blockArc">
                <a:avLst>
                  <a:gd name="adj1" fmla="val 10800000"/>
                  <a:gd name="adj2" fmla="val 21573038"/>
                  <a:gd name="adj3" fmla="val 2776"/>
                </a:avLst>
              </a:prstGeom>
              <a:solidFill>
                <a:schemeClr val="accent3"/>
              </a:solidFill>
              <a:effectLst>
                <a:outerShdw blurRad="63500" algn="ctr" rotWithShape="0">
                  <a:prstClr val="black">
                    <a:alpha val="40000"/>
                  </a:prstClr>
                </a:outerShdw>
              </a:effectLst>
            </p:spPr>
            <p:txBody>
              <a:bodyPr anchor="ctr"/>
              <a:lstStyle/>
              <a:p>
                <a:pPr algn="ctr"/>
                <a:endParaRPr lang="zh-CN" altLang="en-US">
                  <a:solidFill>
                    <a:schemeClr val="tx1">
                      <a:lumMod val="75000"/>
                      <a:lumOff val="25000"/>
                    </a:schemeClr>
                  </a:solidFill>
                  <a:latin typeface="+mn-ea"/>
                </a:endParaRPr>
              </a:p>
            </p:txBody>
          </p:sp>
          <p:sp>
            <p:nvSpPr>
              <p:cNvPr id="17" name="任意多边形 16"/>
              <p:cNvSpPr/>
              <p:nvPr/>
            </p:nvSpPr>
            <p:spPr>
              <a:xfrm>
                <a:off x="7639050" y="2693988"/>
                <a:ext cx="2600325" cy="1300162"/>
              </a:xfrm>
              <a:custGeom>
                <a:avLst/>
                <a:gdLst>
                  <a:gd name="connsiteX0" fmla="*/ 1123950 w 2247900"/>
                  <a:gd name="connsiteY0" fmla="*/ 0 h 1123950"/>
                  <a:gd name="connsiteX1" fmla="*/ 2247900 w 2247900"/>
                  <a:gd name="connsiteY1" fmla="*/ 1123950 h 1123950"/>
                  <a:gd name="connsiteX2" fmla="*/ 0 w 2247900"/>
                  <a:gd name="connsiteY2" fmla="*/ 1123950 h 1123950"/>
                  <a:gd name="connsiteX3" fmla="*/ 1123950 w 2247900"/>
                  <a:gd name="connsiteY3" fmla="*/ 0 h 1123950"/>
                </a:gdLst>
                <a:ahLst/>
                <a:cxnLst>
                  <a:cxn ang="0">
                    <a:pos x="connsiteX0" y="connsiteY0"/>
                  </a:cxn>
                  <a:cxn ang="0">
                    <a:pos x="connsiteX1" y="connsiteY1"/>
                  </a:cxn>
                  <a:cxn ang="0">
                    <a:pos x="connsiteX2" y="connsiteY2"/>
                  </a:cxn>
                  <a:cxn ang="0">
                    <a:pos x="connsiteX3" y="connsiteY3"/>
                  </a:cxn>
                </a:cxnLst>
                <a:rect l="l" t="t" r="r" b="b"/>
                <a:pathLst>
                  <a:path w="2247900" h="1123950">
                    <a:moveTo>
                      <a:pt x="1123950" y="0"/>
                    </a:moveTo>
                    <a:cubicBezTo>
                      <a:pt x="1744690" y="0"/>
                      <a:pt x="2247900" y="503210"/>
                      <a:pt x="2247900" y="1123950"/>
                    </a:cubicBezTo>
                    <a:lnTo>
                      <a:pt x="0" y="1123950"/>
                    </a:lnTo>
                    <a:cubicBezTo>
                      <a:pt x="0" y="503210"/>
                      <a:pt x="503210" y="0"/>
                      <a:pt x="1123950" y="0"/>
                    </a:cubicBezTo>
                    <a:close/>
                  </a:path>
                </a:pathLst>
              </a:custGeom>
              <a:solidFill>
                <a:schemeClr val="accent3"/>
              </a:solidFill>
              <a:effectLst>
                <a:outerShdw blurRad="63500" algn="ctr" rotWithShape="0">
                  <a:prstClr val="black">
                    <a:alpha val="40000"/>
                  </a:prstClr>
                </a:outerShdw>
              </a:effectLst>
            </p:spPr>
            <p:txBody>
              <a:bodyPr anchor="ctr"/>
              <a:lstStyle/>
              <a:p>
                <a:pPr algn="ctr"/>
                <a:endParaRPr lang="zh-CN" altLang="en-US">
                  <a:solidFill>
                    <a:schemeClr val="tx1">
                      <a:lumMod val="75000"/>
                      <a:lumOff val="25000"/>
                    </a:schemeClr>
                  </a:solidFill>
                  <a:latin typeface="+mn-ea"/>
                </a:endParaRPr>
              </a:p>
            </p:txBody>
          </p:sp>
        </p:grpSp>
        <p:sp>
          <p:nvSpPr>
            <p:cNvPr id="10" name="文本框 20"/>
            <p:cNvSpPr txBox="1">
              <a:spLocks noChangeArrowheads="1"/>
            </p:cNvSpPr>
            <p:nvPr/>
          </p:nvSpPr>
          <p:spPr bwMode="auto">
            <a:xfrm>
              <a:off x="8380415" y="3458028"/>
              <a:ext cx="1072922"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微软雅黑" panose="020B0503020204020204" pitchFamily="34" charset="-122"/>
                </a:defRPr>
              </a:lvl9pPr>
            </a:lstStyle>
            <a:p>
              <a:pPr>
                <a:lnSpc>
                  <a:spcPct val="100000"/>
                </a:lnSpc>
                <a:spcBef>
                  <a:spcPct val="0"/>
                </a:spcBef>
                <a:buFontTx/>
                <a:buNone/>
              </a:pPr>
              <a:r>
                <a:rPr lang="en-US" altLang="zh-CN" sz="2400" dirty="0">
                  <a:solidFill>
                    <a:schemeClr val="bg1"/>
                  </a:solidFill>
                  <a:latin typeface="+mj-lt"/>
                  <a:ea typeface="+mn-ea"/>
                </a:rPr>
                <a:t>621,781</a:t>
              </a:r>
              <a:endParaRPr lang="zh-CN" altLang="en-US" sz="2400" dirty="0">
                <a:solidFill>
                  <a:schemeClr val="bg1"/>
                </a:solidFill>
                <a:latin typeface="+mj-lt"/>
                <a:ea typeface="+mn-ea"/>
              </a:endParaRPr>
            </a:p>
          </p:txBody>
        </p:sp>
        <p:grpSp>
          <p:nvGrpSpPr>
            <p:cNvPr id="11" name="组合 10"/>
            <p:cNvGrpSpPr/>
            <p:nvPr/>
          </p:nvGrpSpPr>
          <p:grpSpPr>
            <a:xfrm>
              <a:off x="8657968" y="2866013"/>
              <a:ext cx="561963" cy="565175"/>
              <a:chOff x="8657968" y="2866013"/>
              <a:chExt cx="561963" cy="565175"/>
            </a:xfrm>
            <a:solidFill>
              <a:schemeClr val="bg1"/>
            </a:solidFill>
          </p:grpSpPr>
          <p:sp>
            <p:nvSpPr>
              <p:cNvPr id="12" name="Freeform 478"/>
              <p:cNvSpPr/>
              <p:nvPr/>
            </p:nvSpPr>
            <p:spPr bwMode="auto">
              <a:xfrm>
                <a:off x="8657968" y="2866013"/>
                <a:ext cx="507373" cy="507373"/>
              </a:xfrm>
              <a:custGeom>
                <a:avLst/>
                <a:gdLst>
                  <a:gd name="T0" fmla="*/ 129 w 258"/>
                  <a:gd name="T1" fmla="*/ 245 h 259"/>
                  <a:gd name="T2" fmla="*/ 14 w 258"/>
                  <a:gd name="T3" fmla="*/ 129 h 259"/>
                  <a:gd name="T4" fmla="*/ 129 w 258"/>
                  <a:gd name="T5" fmla="*/ 14 h 259"/>
                  <a:gd name="T6" fmla="*/ 244 w 258"/>
                  <a:gd name="T7" fmla="*/ 129 h 259"/>
                  <a:gd name="T8" fmla="*/ 241 w 258"/>
                  <a:gd name="T9" fmla="*/ 156 h 259"/>
                  <a:gd name="T10" fmla="*/ 255 w 258"/>
                  <a:gd name="T11" fmla="*/ 159 h 259"/>
                  <a:gd name="T12" fmla="*/ 258 w 258"/>
                  <a:gd name="T13" fmla="*/ 129 h 259"/>
                  <a:gd name="T14" fmla="*/ 129 w 258"/>
                  <a:gd name="T15" fmla="*/ 0 h 259"/>
                  <a:gd name="T16" fmla="*/ 0 w 258"/>
                  <a:gd name="T17" fmla="*/ 129 h 259"/>
                  <a:gd name="T18" fmla="*/ 129 w 258"/>
                  <a:gd name="T19" fmla="*/ 259 h 259"/>
                  <a:gd name="T20" fmla="*/ 155 w 258"/>
                  <a:gd name="T21" fmla="*/ 256 h 259"/>
                  <a:gd name="T22" fmla="*/ 152 w 258"/>
                  <a:gd name="T23" fmla="*/ 242 h 259"/>
                  <a:gd name="T24" fmla="*/ 129 w 258"/>
                  <a:gd name="T25" fmla="*/ 245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8" h="259">
                    <a:moveTo>
                      <a:pt x="129" y="245"/>
                    </a:moveTo>
                    <a:cubicBezTo>
                      <a:pt x="65" y="245"/>
                      <a:pt x="14" y="193"/>
                      <a:pt x="14" y="129"/>
                    </a:cubicBezTo>
                    <a:cubicBezTo>
                      <a:pt x="14" y="66"/>
                      <a:pt x="65" y="14"/>
                      <a:pt x="129" y="14"/>
                    </a:cubicBezTo>
                    <a:cubicBezTo>
                      <a:pt x="193" y="14"/>
                      <a:pt x="244" y="66"/>
                      <a:pt x="244" y="129"/>
                    </a:cubicBezTo>
                    <a:cubicBezTo>
                      <a:pt x="244" y="139"/>
                      <a:pt x="243" y="148"/>
                      <a:pt x="241" y="156"/>
                    </a:cubicBezTo>
                    <a:cubicBezTo>
                      <a:pt x="255" y="159"/>
                      <a:pt x="255" y="159"/>
                      <a:pt x="255" y="159"/>
                    </a:cubicBezTo>
                    <a:cubicBezTo>
                      <a:pt x="257" y="150"/>
                      <a:pt x="258" y="140"/>
                      <a:pt x="258" y="129"/>
                    </a:cubicBezTo>
                    <a:cubicBezTo>
                      <a:pt x="258" y="58"/>
                      <a:pt x="200" y="0"/>
                      <a:pt x="129" y="0"/>
                    </a:cubicBezTo>
                    <a:cubicBezTo>
                      <a:pt x="58" y="0"/>
                      <a:pt x="0" y="58"/>
                      <a:pt x="0" y="129"/>
                    </a:cubicBezTo>
                    <a:cubicBezTo>
                      <a:pt x="0" y="201"/>
                      <a:pt x="58" y="259"/>
                      <a:pt x="129" y="259"/>
                    </a:cubicBezTo>
                    <a:cubicBezTo>
                      <a:pt x="138" y="259"/>
                      <a:pt x="147" y="258"/>
                      <a:pt x="155" y="256"/>
                    </a:cubicBezTo>
                    <a:cubicBezTo>
                      <a:pt x="152" y="242"/>
                      <a:pt x="152" y="242"/>
                      <a:pt x="152" y="242"/>
                    </a:cubicBezTo>
                    <a:cubicBezTo>
                      <a:pt x="145" y="244"/>
                      <a:pt x="137" y="245"/>
                      <a:pt x="129" y="245"/>
                    </a:cubicBezTo>
                    <a:close/>
                  </a:path>
                </a:pathLst>
              </a:custGeom>
              <a:grpFill/>
              <a:ln>
                <a:noFill/>
              </a:ln>
            </p:spPr>
            <p:txBody>
              <a:bodyPr/>
              <a:lstStyle/>
              <a:p>
                <a:pPr>
                  <a:defRPr/>
                </a:pPr>
                <a:endParaRPr lang="zh-CN" altLang="en-US">
                  <a:solidFill>
                    <a:schemeClr val="tx1">
                      <a:lumMod val="75000"/>
                      <a:lumOff val="25000"/>
                    </a:schemeClr>
                  </a:solidFill>
                  <a:latin typeface="+mn-ea"/>
                </a:endParaRPr>
              </a:p>
            </p:txBody>
          </p:sp>
          <p:sp>
            <p:nvSpPr>
              <p:cNvPr id="13" name="Freeform 479"/>
              <p:cNvSpPr>
                <a:spLocks noEditPoints="1"/>
              </p:cNvSpPr>
              <p:nvPr/>
            </p:nvSpPr>
            <p:spPr bwMode="auto">
              <a:xfrm>
                <a:off x="8702925" y="2910970"/>
                <a:ext cx="417459" cy="417459"/>
              </a:xfrm>
              <a:custGeom>
                <a:avLst/>
                <a:gdLst>
                  <a:gd name="T0" fmla="*/ 106 w 212"/>
                  <a:gd name="T1" fmla="*/ 0 h 213"/>
                  <a:gd name="T2" fmla="*/ 0 w 212"/>
                  <a:gd name="T3" fmla="*/ 106 h 213"/>
                  <a:gd name="T4" fmla="*/ 106 w 212"/>
                  <a:gd name="T5" fmla="*/ 213 h 213"/>
                  <a:gd name="T6" fmla="*/ 127 w 212"/>
                  <a:gd name="T7" fmla="*/ 211 h 213"/>
                  <a:gd name="T8" fmla="*/ 105 w 212"/>
                  <a:gd name="T9" fmla="*/ 106 h 213"/>
                  <a:gd name="T10" fmla="*/ 120 w 212"/>
                  <a:gd name="T11" fmla="*/ 110 h 213"/>
                  <a:gd name="T12" fmla="*/ 117 w 212"/>
                  <a:gd name="T13" fmla="*/ 103 h 213"/>
                  <a:gd name="T14" fmla="*/ 128 w 212"/>
                  <a:gd name="T15" fmla="*/ 92 h 213"/>
                  <a:gd name="T16" fmla="*/ 139 w 212"/>
                  <a:gd name="T17" fmla="*/ 103 h 213"/>
                  <a:gd name="T18" fmla="*/ 132 w 212"/>
                  <a:gd name="T19" fmla="*/ 113 h 213"/>
                  <a:gd name="T20" fmla="*/ 209 w 212"/>
                  <a:gd name="T21" fmla="*/ 131 h 213"/>
                  <a:gd name="T22" fmla="*/ 212 w 212"/>
                  <a:gd name="T23" fmla="*/ 106 h 213"/>
                  <a:gd name="T24" fmla="*/ 106 w 212"/>
                  <a:gd name="T25" fmla="*/ 0 h 213"/>
                  <a:gd name="T26" fmla="*/ 42 w 212"/>
                  <a:gd name="T27" fmla="*/ 54 h 213"/>
                  <a:gd name="T28" fmla="*/ 57 w 212"/>
                  <a:gd name="T29" fmla="*/ 70 h 213"/>
                  <a:gd name="T30" fmla="*/ 42 w 212"/>
                  <a:gd name="T31" fmla="*/ 85 h 213"/>
                  <a:gd name="T32" fmla="*/ 26 w 212"/>
                  <a:gd name="T33" fmla="*/ 70 h 213"/>
                  <a:gd name="T34" fmla="*/ 42 w 212"/>
                  <a:gd name="T35" fmla="*/ 54 h 213"/>
                  <a:gd name="T36" fmla="*/ 40 w 212"/>
                  <a:gd name="T37" fmla="*/ 154 h 213"/>
                  <a:gd name="T38" fmla="*/ 21 w 212"/>
                  <a:gd name="T39" fmla="*/ 135 h 213"/>
                  <a:gd name="T40" fmla="*/ 40 w 212"/>
                  <a:gd name="T41" fmla="*/ 115 h 213"/>
                  <a:gd name="T42" fmla="*/ 60 w 212"/>
                  <a:gd name="T43" fmla="*/ 135 h 213"/>
                  <a:gd name="T44" fmla="*/ 40 w 212"/>
                  <a:gd name="T45" fmla="*/ 154 h 213"/>
                  <a:gd name="T46" fmla="*/ 89 w 212"/>
                  <a:gd name="T47" fmla="*/ 70 h 213"/>
                  <a:gd name="T48" fmla="*/ 102 w 212"/>
                  <a:gd name="T49" fmla="*/ 83 h 213"/>
                  <a:gd name="T50" fmla="*/ 89 w 212"/>
                  <a:gd name="T51" fmla="*/ 96 h 213"/>
                  <a:gd name="T52" fmla="*/ 76 w 212"/>
                  <a:gd name="T53" fmla="*/ 83 h 213"/>
                  <a:gd name="T54" fmla="*/ 89 w 212"/>
                  <a:gd name="T55" fmla="*/ 70 h 213"/>
                  <a:gd name="T56" fmla="*/ 76 w 212"/>
                  <a:gd name="T57" fmla="*/ 133 h 213"/>
                  <a:gd name="T58" fmla="*/ 89 w 212"/>
                  <a:gd name="T59" fmla="*/ 120 h 213"/>
                  <a:gd name="T60" fmla="*/ 102 w 212"/>
                  <a:gd name="T61" fmla="*/ 133 h 213"/>
                  <a:gd name="T62" fmla="*/ 89 w 212"/>
                  <a:gd name="T63" fmla="*/ 146 h 213"/>
                  <a:gd name="T64" fmla="*/ 76 w 212"/>
                  <a:gd name="T65" fmla="*/ 133 h 213"/>
                  <a:gd name="T66" fmla="*/ 117 w 212"/>
                  <a:gd name="T67" fmla="*/ 183 h 213"/>
                  <a:gd name="T68" fmla="*/ 102 w 212"/>
                  <a:gd name="T69" fmla="*/ 198 h 213"/>
                  <a:gd name="T70" fmla="*/ 87 w 212"/>
                  <a:gd name="T71" fmla="*/ 183 h 213"/>
                  <a:gd name="T72" fmla="*/ 102 w 212"/>
                  <a:gd name="T73" fmla="*/ 168 h 213"/>
                  <a:gd name="T74" fmla="*/ 117 w 212"/>
                  <a:gd name="T75" fmla="*/ 183 h 213"/>
                  <a:gd name="T76" fmla="*/ 106 w 212"/>
                  <a:gd name="T77" fmla="*/ 55 h 213"/>
                  <a:gd name="T78" fmla="*/ 88 w 212"/>
                  <a:gd name="T79" fmla="*/ 36 h 213"/>
                  <a:gd name="T80" fmla="*/ 106 w 212"/>
                  <a:gd name="T81" fmla="*/ 18 h 213"/>
                  <a:gd name="T82" fmla="*/ 125 w 212"/>
                  <a:gd name="T83" fmla="*/ 36 h 213"/>
                  <a:gd name="T84" fmla="*/ 106 w 212"/>
                  <a:gd name="T85" fmla="*/ 55 h 213"/>
                  <a:gd name="T86" fmla="*/ 139 w 212"/>
                  <a:gd name="T87" fmla="*/ 49 h 213"/>
                  <a:gd name="T88" fmla="*/ 152 w 212"/>
                  <a:gd name="T89" fmla="*/ 36 h 213"/>
                  <a:gd name="T90" fmla="*/ 165 w 212"/>
                  <a:gd name="T91" fmla="*/ 49 h 213"/>
                  <a:gd name="T92" fmla="*/ 152 w 212"/>
                  <a:gd name="T93" fmla="*/ 62 h 213"/>
                  <a:gd name="T94" fmla="*/ 139 w 212"/>
                  <a:gd name="T95" fmla="*/ 49 h 213"/>
                  <a:gd name="T96" fmla="*/ 175 w 212"/>
                  <a:gd name="T97" fmla="*/ 112 h 213"/>
                  <a:gd name="T98" fmla="*/ 157 w 212"/>
                  <a:gd name="T99" fmla="*/ 95 h 213"/>
                  <a:gd name="T100" fmla="*/ 175 w 212"/>
                  <a:gd name="T101" fmla="*/ 77 h 213"/>
                  <a:gd name="T102" fmla="*/ 193 w 212"/>
                  <a:gd name="T103" fmla="*/ 95 h 213"/>
                  <a:gd name="T104" fmla="*/ 175 w 212"/>
                  <a:gd name="T105" fmla="*/ 11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2" h="213">
                    <a:moveTo>
                      <a:pt x="106" y="0"/>
                    </a:moveTo>
                    <a:cubicBezTo>
                      <a:pt x="47" y="0"/>
                      <a:pt x="0" y="48"/>
                      <a:pt x="0" y="106"/>
                    </a:cubicBezTo>
                    <a:cubicBezTo>
                      <a:pt x="0" y="165"/>
                      <a:pt x="47" y="213"/>
                      <a:pt x="106" y="213"/>
                    </a:cubicBezTo>
                    <a:cubicBezTo>
                      <a:pt x="113" y="213"/>
                      <a:pt x="120" y="212"/>
                      <a:pt x="127" y="211"/>
                    </a:cubicBezTo>
                    <a:cubicBezTo>
                      <a:pt x="105" y="106"/>
                      <a:pt x="105" y="106"/>
                      <a:pt x="105" y="106"/>
                    </a:cubicBezTo>
                    <a:cubicBezTo>
                      <a:pt x="120" y="110"/>
                      <a:pt x="120" y="110"/>
                      <a:pt x="120" y="110"/>
                    </a:cubicBezTo>
                    <a:cubicBezTo>
                      <a:pt x="118" y="108"/>
                      <a:pt x="117" y="105"/>
                      <a:pt x="117" y="103"/>
                    </a:cubicBezTo>
                    <a:cubicBezTo>
                      <a:pt x="117" y="97"/>
                      <a:pt x="122" y="92"/>
                      <a:pt x="128" y="92"/>
                    </a:cubicBezTo>
                    <a:cubicBezTo>
                      <a:pt x="134" y="92"/>
                      <a:pt x="139" y="97"/>
                      <a:pt x="139" y="103"/>
                    </a:cubicBezTo>
                    <a:cubicBezTo>
                      <a:pt x="139" y="107"/>
                      <a:pt x="136" y="111"/>
                      <a:pt x="132" y="113"/>
                    </a:cubicBezTo>
                    <a:cubicBezTo>
                      <a:pt x="209" y="131"/>
                      <a:pt x="209" y="131"/>
                      <a:pt x="209" y="131"/>
                    </a:cubicBezTo>
                    <a:cubicBezTo>
                      <a:pt x="211" y="123"/>
                      <a:pt x="212" y="115"/>
                      <a:pt x="212" y="106"/>
                    </a:cubicBezTo>
                    <a:cubicBezTo>
                      <a:pt x="212" y="48"/>
                      <a:pt x="165" y="0"/>
                      <a:pt x="106" y="0"/>
                    </a:cubicBezTo>
                    <a:close/>
                    <a:moveTo>
                      <a:pt x="42" y="54"/>
                    </a:moveTo>
                    <a:cubicBezTo>
                      <a:pt x="50" y="54"/>
                      <a:pt x="57" y="61"/>
                      <a:pt x="57" y="70"/>
                    </a:cubicBezTo>
                    <a:cubicBezTo>
                      <a:pt x="57" y="78"/>
                      <a:pt x="50" y="85"/>
                      <a:pt x="42" y="85"/>
                    </a:cubicBezTo>
                    <a:cubicBezTo>
                      <a:pt x="33" y="85"/>
                      <a:pt x="26" y="78"/>
                      <a:pt x="26" y="70"/>
                    </a:cubicBezTo>
                    <a:cubicBezTo>
                      <a:pt x="26" y="61"/>
                      <a:pt x="33" y="54"/>
                      <a:pt x="42" y="54"/>
                    </a:cubicBezTo>
                    <a:close/>
                    <a:moveTo>
                      <a:pt x="40" y="154"/>
                    </a:moveTo>
                    <a:cubicBezTo>
                      <a:pt x="30" y="154"/>
                      <a:pt x="21" y="146"/>
                      <a:pt x="21" y="135"/>
                    </a:cubicBezTo>
                    <a:cubicBezTo>
                      <a:pt x="21" y="124"/>
                      <a:pt x="30" y="115"/>
                      <a:pt x="40" y="115"/>
                    </a:cubicBezTo>
                    <a:cubicBezTo>
                      <a:pt x="51" y="115"/>
                      <a:pt x="60" y="124"/>
                      <a:pt x="60" y="135"/>
                    </a:cubicBezTo>
                    <a:cubicBezTo>
                      <a:pt x="60" y="146"/>
                      <a:pt x="51" y="154"/>
                      <a:pt x="40" y="154"/>
                    </a:cubicBezTo>
                    <a:close/>
                    <a:moveTo>
                      <a:pt x="89" y="70"/>
                    </a:moveTo>
                    <a:cubicBezTo>
                      <a:pt x="96" y="70"/>
                      <a:pt x="102" y="76"/>
                      <a:pt x="102" y="83"/>
                    </a:cubicBezTo>
                    <a:cubicBezTo>
                      <a:pt x="102" y="90"/>
                      <a:pt x="96" y="96"/>
                      <a:pt x="89" y="96"/>
                    </a:cubicBezTo>
                    <a:cubicBezTo>
                      <a:pt x="82" y="96"/>
                      <a:pt x="76" y="90"/>
                      <a:pt x="76" y="83"/>
                    </a:cubicBezTo>
                    <a:cubicBezTo>
                      <a:pt x="76" y="76"/>
                      <a:pt x="82" y="70"/>
                      <a:pt x="89" y="70"/>
                    </a:cubicBezTo>
                    <a:close/>
                    <a:moveTo>
                      <a:pt x="76" y="133"/>
                    </a:moveTo>
                    <a:cubicBezTo>
                      <a:pt x="76" y="126"/>
                      <a:pt x="82" y="120"/>
                      <a:pt x="89" y="120"/>
                    </a:cubicBezTo>
                    <a:cubicBezTo>
                      <a:pt x="96" y="120"/>
                      <a:pt x="102" y="126"/>
                      <a:pt x="102" y="133"/>
                    </a:cubicBezTo>
                    <a:cubicBezTo>
                      <a:pt x="102" y="140"/>
                      <a:pt x="96" y="146"/>
                      <a:pt x="89" y="146"/>
                    </a:cubicBezTo>
                    <a:cubicBezTo>
                      <a:pt x="82" y="146"/>
                      <a:pt x="76" y="140"/>
                      <a:pt x="76" y="133"/>
                    </a:cubicBezTo>
                    <a:close/>
                    <a:moveTo>
                      <a:pt x="117" y="183"/>
                    </a:moveTo>
                    <a:cubicBezTo>
                      <a:pt x="117" y="191"/>
                      <a:pt x="110" y="198"/>
                      <a:pt x="102" y="198"/>
                    </a:cubicBezTo>
                    <a:cubicBezTo>
                      <a:pt x="94" y="198"/>
                      <a:pt x="87" y="191"/>
                      <a:pt x="87" y="183"/>
                    </a:cubicBezTo>
                    <a:cubicBezTo>
                      <a:pt x="87" y="175"/>
                      <a:pt x="94" y="168"/>
                      <a:pt x="102" y="168"/>
                    </a:cubicBezTo>
                    <a:cubicBezTo>
                      <a:pt x="110" y="168"/>
                      <a:pt x="117" y="175"/>
                      <a:pt x="117" y="183"/>
                    </a:cubicBezTo>
                    <a:close/>
                    <a:moveTo>
                      <a:pt x="106" y="55"/>
                    </a:moveTo>
                    <a:cubicBezTo>
                      <a:pt x="96" y="55"/>
                      <a:pt x="88" y="46"/>
                      <a:pt x="88" y="36"/>
                    </a:cubicBezTo>
                    <a:cubicBezTo>
                      <a:pt x="88" y="26"/>
                      <a:pt x="96" y="18"/>
                      <a:pt x="106" y="18"/>
                    </a:cubicBezTo>
                    <a:cubicBezTo>
                      <a:pt x="116" y="18"/>
                      <a:pt x="125" y="26"/>
                      <a:pt x="125" y="36"/>
                    </a:cubicBezTo>
                    <a:cubicBezTo>
                      <a:pt x="125" y="46"/>
                      <a:pt x="116" y="55"/>
                      <a:pt x="106" y="55"/>
                    </a:cubicBezTo>
                    <a:close/>
                    <a:moveTo>
                      <a:pt x="139" y="49"/>
                    </a:moveTo>
                    <a:cubicBezTo>
                      <a:pt x="139" y="42"/>
                      <a:pt x="145" y="36"/>
                      <a:pt x="152" y="36"/>
                    </a:cubicBezTo>
                    <a:cubicBezTo>
                      <a:pt x="159" y="36"/>
                      <a:pt x="165" y="42"/>
                      <a:pt x="165" y="49"/>
                    </a:cubicBezTo>
                    <a:cubicBezTo>
                      <a:pt x="165" y="56"/>
                      <a:pt x="159" y="62"/>
                      <a:pt x="152" y="62"/>
                    </a:cubicBezTo>
                    <a:cubicBezTo>
                      <a:pt x="145" y="62"/>
                      <a:pt x="139" y="56"/>
                      <a:pt x="139" y="49"/>
                    </a:cubicBezTo>
                    <a:close/>
                    <a:moveTo>
                      <a:pt x="175" y="112"/>
                    </a:moveTo>
                    <a:cubicBezTo>
                      <a:pt x="165" y="112"/>
                      <a:pt x="157" y="105"/>
                      <a:pt x="157" y="95"/>
                    </a:cubicBezTo>
                    <a:cubicBezTo>
                      <a:pt x="157" y="85"/>
                      <a:pt x="165" y="77"/>
                      <a:pt x="175" y="77"/>
                    </a:cubicBezTo>
                    <a:cubicBezTo>
                      <a:pt x="185" y="77"/>
                      <a:pt x="193" y="85"/>
                      <a:pt x="193" y="95"/>
                    </a:cubicBezTo>
                    <a:cubicBezTo>
                      <a:pt x="193" y="105"/>
                      <a:pt x="185" y="112"/>
                      <a:pt x="175" y="112"/>
                    </a:cubicBezTo>
                    <a:close/>
                  </a:path>
                </a:pathLst>
              </a:custGeom>
              <a:grpFill/>
              <a:ln>
                <a:noFill/>
              </a:ln>
            </p:spPr>
            <p:txBody>
              <a:bodyPr/>
              <a:lstStyle/>
              <a:p>
                <a:pPr>
                  <a:defRPr/>
                </a:pPr>
                <a:endParaRPr lang="zh-CN" altLang="en-US">
                  <a:solidFill>
                    <a:schemeClr val="tx1">
                      <a:lumMod val="75000"/>
                      <a:lumOff val="25000"/>
                    </a:schemeClr>
                  </a:solidFill>
                  <a:latin typeface="+mn-ea"/>
                </a:endParaRPr>
              </a:p>
            </p:txBody>
          </p:sp>
          <p:sp>
            <p:nvSpPr>
              <p:cNvPr id="14" name="Freeform 480"/>
              <p:cNvSpPr/>
              <p:nvPr/>
            </p:nvSpPr>
            <p:spPr bwMode="auto">
              <a:xfrm>
                <a:off x="9020835" y="3235302"/>
                <a:ext cx="199096" cy="195886"/>
              </a:xfrm>
              <a:custGeom>
                <a:avLst/>
                <a:gdLst>
                  <a:gd name="T0" fmla="*/ 90 w 103"/>
                  <a:gd name="T1" fmla="*/ 0 h 100"/>
                  <a:gd name="T2" fmla="*/ 0 w 103"/>
                  <a:gd name="T3" fmla="*/ 87 h 100"/>
                  <a:gd name="T4" fmla="*/ 3 w 103"/>
                  <a:gd name="T5" fmla="*/ 100 h 100"/>
                  <a:gd name="T6" fmla="*/ 103 w 103"/>
                  <a:gd name="T7" fmla="*/ 4 h 100"/>
                  <a:gd name="T8" fmla="*/ 90 w 103"/>
                  <a:gd name="T9" fmla="*/ 0 h 100"/>
                </a:gdLst>
                <a:ahLst/>
                <a:cxnLst>
                  <a:cxn ang="0">
                    <a:pos x="T0" y="T1"/>
                  </a:cxn>
                  <a:cxn ang="0">
                    <a:pos x="T2" y="T3"/>
                  </a:cxn>
                  <a:cxn ang="0">
                    <a:pos x="T4" y="T5"/>
                  </a:cxn>
                  <a:cxn ang="0">
                    <a:pos x="T6" y="T7"/>
                  </a:cxn>
                  <a:cxn ang="0">
                    <a:pos x="T8" y="T9"/>
                  </a:cxn>
                </a:cxnLst>
                <a:rect l="0" t="0" r="r" b="b"/>
                <a:pathLst>
                  <a:path w="103" h="100">
                    <a:moveTo>
                      <a:pt x="90" y="0"/>
                    </a:moveTo>
                    <a:cubicBezTo>
                      <a:pt x="79" y="44"/>
                      <a:pt x="44" y="78"/>
                      <a:pt x="0" y="87"/>
                    </a:cubicBezTo>
                    <a:cubicBezTo>
                      <a:pt x="3" y="100"/>
                      <a:pt x="3" y="100"/>
                      <a:pt x="3" y="100"/>
                    </a:cubicBezTo>
                    <a:cubicBezTo>
                      <a:pt x="53" y="90"/>
                      <a:pt x="92" y="52"/>
                      <a:pt x="103" y="4"/>
                    </a:cubicBezTo>
                    <a:lnTo>
                      <a:pt x="90" y="0"/>
                    </a:lnTo>
                    <a:close/>
                  </a:path>
                </a:pathLst>
              </a:custGeom>
              <a:grpFill/>
              <a:ln>
                <a:noFill/>
              </a:ln>
            </p:spPr>
            <p:txBody>
              <a:bodyPr/>
              <a:lstStyle/>
              <a:p>
                <a:pPr>
                  <a:defRPr/>
                </a:pPr>
                <a:endParaRPr lang="zh-CN" altLang="en-US">
                  <a:solidFill>
                    <a:schemeClr val="tx1">
                      <a:lumMod val="75000"/>
                      <a:lumOff val="25000"/>
                    </a:schemeClr>
                  </a:solidFill>
                  <a:latin typeface="+mn-ea"/>
                </a:endParaRPr>
              </a:p>
            </p:txBody>
          </p:sp>
          <p:sp>
            <p:nvSpPr>
              <p:cNvPr id="15" name="Freeform 481"/>
              <p:cNvSpPr>
                <a:spLocks noEditPoints="1"/>
              </p:cNvSpPr>
              <p:nvPr/>
            </p:nvSpPr>
            <p:spPr bwMode="auto">
              <a:xfrm>
                <a:off x="8975878" y="3180713"/>
                <a:ext cx="202308" cy="205518"/>
              </a:xfrm>
              <a:custGeom>
                <a:avLst/>
                <a:gdLst>
                  <a:gd name="T0" fmla="*/ 104 w 104"/>
                  <a:gd name="T1" fmla="*/ 25 h 105"/>
                  <a:gd name="T2" fmla="*/ 27 w 104"/>
                  <a:gd name="T3" fmla="*/ 7 h 105"/>
                  <a:gd name="T4" fmla="*/ 23 w 104"/>
                  <a:gd name="T5" fmla="*/ 8 h 105"/>
                  <a:gd name="T6" fmla="*/ 14 w 104"/>
                  <a:gd name="T7" fmla="*/ 4 h 105"/>
                  <a:gd name="T8" fmla="*/ 0 w 104"/>
                  <a:gd name="T9" fmla="*/ 0 h 105"/>
                  <a:gd name="T10" fmla="*/ 22 w 104"/>
                  <a:gd name="T11" fmla="*/ 105 h 105"/>
                  <a:gd name="T12" fmla="*/ 104 w 104"/>
                  <a:gd name="T13" fmla="*/ 25 h 105"/>
                  <a:gd name="T14" fmla="*/ 73 w 104"/>
                  <a:gd name="T15" fmla="*/ 20 h 105"/>
                  <a:gd name="T16" fmla="*/ 84 w 104"/>
                  <a:gd name="T17" fmla="*/ 31 h 105"/>
                  <a:gd name="T18" fmla="*/ 73 w 104"/>
                  <a:gd name="T19" fmla="*/ 42 h 105"/>
                  <a:gd name="T20" fmla="*/ 62 w 104"/>
                  <a:gd name="T21" fmla="*/ 31 h 105"/>
                  <a:gd name="T22" fmla="*/ 73 w 104"/>
                  <a:gd name="T23" fmla="*/ 20 h 105"/>
                  <a:gd name="T24" fmla="*/ 31 w 104"/>
                  <a:gd name="T25" fmla="*/ 62 h 105"/>
                  <a:gd name="T26" fmla="*/ 13 w 104"/>
                  <a:gd name="T27" fmla="*/ 43 h 105"/>
                  <a:gd name="T28" fmla="*/ 31 w 104"/>
                  <a:gd name="T29" fmla="*/ 24 h 105"/>
                  <a:gd name="T30" fmla="*/ 50 w 104"/>
                  <a:gd name="T31" fmla="*/ 43 h 105"/>
                  <a:gd name="T32" fmla="*/ 31 w 104"/>
                  <a:gd name="T33" fmla="*/ 6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5">
                    <a:moveTo>
                      <a:pt x="104" y="25"/>
                    </a:moveTo>
                    <a:cubicBezTo>
                      <a:pt x="27" y="7"/>
                      <a:pt x="27" y="7"/>
                      <a:pt x="27" y="7"/>
                    </a:cubicBezTo>
                    <a:cubicBezTo>
                      <a:pt x="26" y="7"/>
                      <a:pt x="24" y="8"/>
                      <a:pt x="23" y="8"/>
                    </a:cubicBezTo>
                    <a:cubicBezTo>
                      <a:pt x="19" y="8"/>
                      <a:pt x="16" y="6"/>
                      <a:pt x="14" y="4"/>
                    </a:cubicBezTo>
                    <a:cubicBezTo>
                      <a:pt x="0" y="0"/>
                      <a:pt x="0" y="0"/>
                      <a:pt x="0" y="0"/>
                    </a:cubicBezTo>
                    <a:cubicBezTo>
                      <a:pt x="22" y="105"/>
                      <a:pt x="22" y="105"/>
                      <a:pt x="22" y="105"/>
                    </a:cubicBezTo>
                    <a:cubicBezTo>
                      <a:pt x="62" y="97"/>
                      <a:pt x="94" y="65"/>
                      <a:pt x="104" y="25"/>
                    </a:cubicBezTo>
                    <a:close/>
                    <a:moveTo>
                      <a:pt x="73" y="20"/>
                    </a:moveTo>
                    <a:cubicBezTo>
                      <a:pt x="79" y="20"/>
                      <a:pt x="84" y="25"/>
                      <a:pt x="84" y="31"/>
                    </a:cubicBezTo>
                    <a:cubicBezTo>
                      <a:pt x="84" y="37"/>
                      <a:pt x="79" y="42"/>
                      <a:pt x="73" y="42"/>
                    </a:cubicBezTo>
                    <a:cubicBezTo>
                      <a:pt x="67" y="42"/>
                      <a:pt x="62" y="37"/>
                      <a:pt x="62" y="31"/>
                    </a:cubicBezTo>
                    <a:cubicBezTo>
                      <a:pt x="62" y="25"/>
                      <a:pt x="67" y="20"/>
                      <a:pt x="73" y="20"/>
                    </a:cubicBezTo>
                    <a:close/>
                    <a:moveTo>
                      <a:pt x="31" y="62"/>
                    </a:moveTo>
                    <a:cubicBezTo>
                      <a:pt x="21" y="62"/>
                      <a:pt x="13" y="53"/>
                      <a:pt x="13" y="43"/>
                    </a:cubicBezTo>
                    <a:cubicBezTo>
                      <a:pt x="13" y="33"/>
                      <a:pt x="21" y="24"/>
                      <a:pt x="31" y="24"/>
                    </a:cubicBezTo>
                    <a:cubicBezTo>
                      <a:pt x="42" y="24"/>
                      <a:pt x="50" y="33"/>
                      <a:pt x="50" y="43"/>
                    </a:cubicBezTo>
                    <a:cubicBezTo>
                      <a:pt x="50" y="53"/>
                      <a:pt x="42" y="62"/>
                      <a:pt x="31" y="62"/>
                    </a:cubicBezTo>
                    <a:close/>
                  </a:path>
                </a:pathLst>
              </a:custGeom>
              <a:grpFill/>
              <a:ln>
                <a:noFill/>
              </a:ln>
            </p:spPr>
            <p:txBody>
              <a:bodyPr/>
              <a:lstStyle/>
              <a:p>
                <a:pPr>
                  <a:defRPr/>
                </a:pPr>
                <a:endParaRPr lang="zh-CN" altLang="en-US">
                  <a:solidFill>
                    <a:schemeClr val="tx1">
                      <a:lumMod val="75000"/>
                      <a:lumOff val="25000"/>
                    </a:schemeClr>
                  </a:solidFill>
                  <a:latin typeface="+mn-ea"/>
                </a:endParaRPr>
              </a:p>
            </p:txBody>
          </p:sp>
        </p:grpSp>
      </p:grpSp>
      <p:grpSp>
        <p:nvGrpSpPr>
          <p:cNvPr id="18" name="组合 17"/>
          <p:cNvGrpSpPr/>
          <p:nvPr/>
        </p:nvGrpSpPr>
        <p:grpSpPr>
          <a:xfrm>
            <a:off x="4528968" y="2461078"/>
            <a:ext cx="2921000" cy="2921000"/>
            <a:chOff x="4633913" y="2533650"/>
            <a:chExt cx="2921000" cy="2921000"/>
          </a:xfrm>
        </p:grpSpPr>
        <p:grpSp>
          <p:nvGrpSpPr>
            <p:cNvPr id="19" name="组合 18"/>
            <p:cNvGrpSpPr/>
            <p:nvPr/>
          </p:nvGrpSpPr>
          <p:grpSpPr>
            <a:xfrm>
              <a:off x="4633913" y="2533650"/>
              <a:ext cx="2921000" cy="2921000"/>
              <a:chOff x="4633913" y="2533650"/>
              <a:chExt cx="2921000" cy="2921000"/>
            </a:xfrm>
          </p:grpSpPr>
          <p:sp>
            <p:nvSpPr>
              <p:cNvPr id="25" name="空心弧 24"/>
              <p:cNvSpPr/>
              <p:nvPr/>
            </p:nvSpPr>
            <p:spPr>
              <a:xfrm flipV="1">
                <a:off x="4633913" y="2533650"/>
                <a:ext cx="2921000" cy="2921000"/>
              </a:xfrm>
              <a:prstGeom prst="blockArc">
                <a:avLst>
                  <a:gd name="adj1" fmla="val 10800000"/>
                  <a:gd name="adj2" fmla="val 21573038"/>
                  <a:gd name="adj3" fmla="val 2776"/>
                </a:avLst>
              </a:prstGeom>
              <a:solidFill>
                <a:schemeClr val="accent2"/>
              </a:solidFill>
              <a:effectLst>
                <a:outerShdw blurRad="63500" algn="ctr" rotWithShape="0">
                  <a:prstClr val="black">
                    <a:alpha val="40000"/>
                  </a:prstClr>
                </a:outerShdw>
              </a:effectLst>
            </p:spPr>
            <p:txBody>
              <a:bodyPr anchor="ctr"/>
              <a:lstStyle/>
              <a:p>
                <a:pPr algn="ctr"/>
                <a:endParaRPr lang="zh-CN" altLang="en-US">
                  <a:solidFill>
                    <a:schemeClr val="tx1">
                      <a:lumMod val="75000"/>
                      <a:lumOff val="25000"/>
                    </a:schemeClr>
                  </a:solidFill>
                  <a:latin typeface="+mn-ea"/>
                </a:endParaRPr>
              </a:p>
            </p:txBody>
          </p:sp>
          <p:sp>
            <p:nvSpPr>
              <p:cNvPr id="26" name="任意多边形 12"/>
              <p:cNvSpPr/>
              <p:nvPr/>
            </p:nvSpPr>
            <p:spPr>
              <a:xfrm flipV="1">
                <a:off x="4794250" y="4006850"/>
                <a:ext cx="2600325" cy="1300163"/>
              </a:xfrm>
              <a:custGeom>
                <a:avLst/>
                <a:gdLst>
                  <a:gd name="connsiteX0" fmla="*/ 1123950 w 2247900"/>
                  <a:gd name="connsiteY0" fmla="*/ 0 h 1123950"/>
                  <a:gd name="connsiteX1" fmla="*/ 2247900 w 2247900"/>
                  <a:gd name="connsiteY1" fmla="*/ 1123950 h 1123950"/>
                  <a:gd name="connsiteX2" fmla="*/ 0 w 2247900"/>
                  <a:gd name="connsiteY2" fmla="*/ 1123950 h 1123950"/>
                  <a:gd name="connsiteX3" fmla="*/ 1123950 w 2247900"/>
                  <a:gd name="connsiteY3" fmla="*/ 0 h 1123950"/>
                </a:gdLst>
                <a:ahLst/>
                <a:cxnLst>
                  <a:cxn ang="0">
                    <a:pos x="connsiteX0" y="connsiteY0"/>
                  </a:cxn>
                  <a:cxn ang="0">
                    <a:pos x="connsiteX1" y="connsiteY1"/>
                  </a:cxn>
                  <a:cxn ang="0">
                    <a:pos x="connsiteX2" y="connsiteY2"/>
                  </a:cxn>
                  <a:cxn ang="0">
                    <a:pos x="connsiteX3" y="connsiteY3"/>
                  </a:cxn>
                </a:cxnLst>
                <a:rect l="l" t="t" r="r" b="b"/>
                <a:pathLst>
                  <a:path w="2247900" h="1123950">
                    <a:moveTo>
                      <a:pt x="1123950" y="0"/>
                    </a:moveTo>
                    <a:cubicBezTo>
                      <a:pt x="1744690" y="0"/>
                      <a:pt x="2247900" y="503210"/>
                      <a:pt x="2247900" y="1123950"/>
                    </a:cubicBezTo>
                    <a:lnTo>
                      <a:pt x="0" y="1123950"/>
                    </a:lnTo>
                    <a:cubicBezTo>
                      <a:pt x="0" y="503210"/>
                      <a:pt x="503210" y="0"/>
                      <a:pt x="1123950" y="0"/>
                    </a:cubicBezTo>
                    <a:close/>
                  </a:path>
                </a:pathLst>
              </a:custGeom>
              <a:solidFill>
                <a:schemeClr val="accent2"/>
              </a:solidFill>
              <a:effectLst>
                <a:outerShdw blurRad="63500" algn="ctr" rotWithShape="0">
                  <a:prstClr val="black">
                    <a:alpha val="40000"/>
                  </a:prstClr>
                </a:outerShdw>
              </a:effectLst>
            </p:spPr>
            <p:txBody>
              <a:bodyPr anchor="ctr"/>
              <a:lstStyle/>
              <a:p>
                <a:pPr algn="ctr"/>
                <a:endParaRPr lang="zh-CN" altLang="en-US" dirty="0">
                  <a:solidFill>
                    <a:schemeClr val="tx1">
                      <a:lumMod val="75000"/>
                      <a:lumOff val="25000"/>
                    </a:schemeClr>
                  </a:solidFill>
                  <a:latin typeface="+mn-ea"/>
                </a:endParaRPr>
              </a:p>
            </p:txBody>
          </p:sp>
        </p:grpSp>
        <p:sp>
          <p:nvSpPr>
            <p:cNvPr id="20" name="文本框 17"/>
            <p:cNvSpPr txBox="1">
              <a:spLocks noChangeArrowheads="1"/>
            </p:cNvSpPr>
            <p:nvPr/>
          </p:nvSpPr>
          <p:spPr bwMode="auto">
            <a:xfrm>
              <a:off x="5719991" y="4704442"/>
              <a:ext cx="72808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微软雅黑" panose="020B0503020204020204" pitchFamily="34" charset="-122"/>
                </a:defRPr>
              </a:lvl9pPr>
            </a:lstStyle>
            <a:p>
              <a:pPr>
                <a:lnSpc>
                  <a:spcPct val="100000"/>
                </a:lnSpc>
                <a:spcBef>
                  <a:spcPct val="0"/>
                </a:spcBef>
                <a:buFontTx/>
                <a:buNone/>
              </a:pPr>
              <a:r>
                <a:rPr lang="en-US" altLang="zh-CN" sz="2400" dirty="0">
                  <a:solidFill>
                    <a:schemeClr val="bg1"/>
                  </a:solidFill>
                  <a:latin typeface="+mj-lt"/>
                  <a:ea typeface="+mn-ea"/>
                </a:rPr>
                <a:t>80%</a:t>
              </a:r>
              <a:endParaRPr lang="zh-CN" altLang="en-US" sz="2400" dirty="0">
                <a:solidFill>
                  <a:schemeClr val="bg1"/>
                </a:solidFill>
                <a:latin typeface="+mj-lt"/>
                <a:ea typeface="+mn-ea"/>
              </a:endParaRPr>
            </a:p>
          </p:txBody>
        </p:sp>
        <p:grpSp>
          <p:nvGrpSpPr>
            <p:cNvPr id="21" name="组合 20"/>
            <p:cNvGrpSpPr/>
            <p:nvPr/>
          </p:nvGrpSpPr>
          <p:grpSpPr>
            <a:xfrm>
              <a:off x="5807076" y="4171939"/>
              <a:ext cx="571599" cy="484893"/>
              <a:chOff x="6791325" y="3867151"/>
              <a:chExt cx="282576" cy="239712"/>
            </a:xfrm>
            <a:solidFill>
              <a:schemeClr val="bg1"/>
            </a:solidFill>
          </p:grpSpPr>
          <p:sp>
            <p:nvSpPr>
              <p:cNvPr id="22" name="Freeform 103"/>
              <p:cNvSpPr/>
              <p:nvPr/>
            </p:nvSpPr>
            <p:spPr bwMode="auto">
              <a:xfrm>
                <a:off x="6889750" y="3916363"/>
                <a:ext cx="39688" cy="58738"/>
              </a:xfrm>
              <a:custGeom>
                <a:avLst/>
                <a:gdLst>
                  <a:gd name="T0" fmla="*/ 14 w 25"/>
                  <a:gd name="T1" fmla="*/ 33 h 37"/>
                  <a:gd name="T2" fmla="*/ 25 w 25"/>
                  <a:gd name="T3" fmla="*/ 14 h 37"/>
                  <a:gd name="T4" fmla="*/ 21 w 25"/>
                  <a:gd name="T5" fmla="*/ 0 h 37"/>
                  <a:gd name="T6" fmla="*/ 0 w 25"/>
                  <a:gd name="T7" fmla="*/ 37 h 37"/>
                  <a:gd name="T8" fmla="*/ 14 w 25"/>
                  <a:gd name="T9" fmla="*/ 33 h 37"/>
                </a:gdLst>
                <a:ahLst/>
                <a:cxnLst>
                  <a:cxn ang="0">
                    <a:pos x="T0" y="T1"/>
                  </a:cxn>
                  <a:cxn ang="0">
                    <a:pos x="T2" y="T3"/>
                  </a:cxn>
                  <a:cxn ang="0">
                    <a:pos x="T4" y="T5"/>
                  </a:cxn>
                  <a:cxn ang="0">
                    <a:pos x="T6" y="T7"/>
                  </a:cxn>
                  <a:cxn ang="0">
                    <a:pos x="T8" y="T9"/>
                  </a:cxn>
                </a:cxnLst>
                <a:rect l="0" t="0" r="r" b="b"/>
                <a:pathLst>
                  <a:path w="25" h="37">
                    <a:moveTo>
                      <a:pt x="14" y="33"/>
                    </a:moveTo>
                    <a:lnTo>
                      <a:pt x="25" y="14"/>
                    </a:lnTo>
                    <a:lnTo>
                      <a:pt x="21" y="0"/>
                    </a:lnTo>
                    <a:lnTo>
                      <a:pt x="0" y="37"/>
                    </a:lnTo>
                    <a:lnTo>
                      <a:pt x="14" y="33"/>
                    </a:lnTo>
                    <a:close/>
                  </a:path>
                </a:pathLst>
              </a:custGeom>
              <a:grpFill/>
              <a:ln>
                <a:noFill/>
              </a:ln>
            </p:spPr>
            <p:txBody>
              <a:bodyPr/>
              <a:lstStyle/>
              <a:p>
                <a:pPr>
                  <a:defRPr/>
                </a:pPr>
                <a:endParaRPr lang="zh-CN" altLang="en-US">
                  <a:solidFill>
                    <a:schemeClr val="tx1">
                      <a:lumMod val="75000"/>
                      <a:lumOff val="25000"/>
                    </a:schemeClr>
                  </a:solidFill>
                  <a:latin typeface="+mn-ea"/>
                </a:endParaRPr>
              </a:p>
            </p:txBody>
          </p:sp>
          <p:sp>
            <p:nvSpPr>
              <p:cNvPr id="23" name="Freeform 104"/>
              <p:cNvSpPr/>
              <p:nvPr/>
            </p:nvSpPr>
            <p:spPr bwMode="auto">
              <a:xfrm>
                <a:off x="6907213" y="3903663"/>
                <a:ext cx="166688" cy="203200"/>
              </a:xfrm>
              <a:custGeom>
                <a:avLst/>
                <a:gdLst>
                  <a:gd name="T0" fmla="*/ 159 w 173"/>
                  <a:gd name="T1" fmla="*/ 53 h 209"/>
                  <a:gd name="T2" fmla="*/ 66 w 173"/>
                  <a:gd name="T3" fmla="*/ 0 h 209"/>
                  <a:gd name="T4" fmla="*/ 72 w 173"/>
                  <a:gd name="T5" fmla="*/ 24 h 209"/>
                  <a:gd name="T6" fmla="*/ 150 w 173"/>
                  <a:gd name="T7" fmla="*/ 69 h 209"/>
                  <a:gd name="T8" fmla="*/ 152 w 173"/>
                  <a:gd name="T9" fmla="*/ 74 h 209"/>
                  <a:gd name="T10" fmla="*/ 105 w 173"/>
                  <a:gd name="T11" fmla="*/ 155 h 209"/>
                  <a:gd name="T12" fmla="*/ 80 w 173"/>
                  <a:gd name="T13" fmla="*/ 141 h 209"/>
                  <a:gd name="T14" fmla="*/ 66 w 173"/>
                  <a:gd name="T15" fmla="*/ 148 h 209"/>
                  <a:gd name="T16" fmla="*/ 0 w 173"/>
                  <a:gd name="T17" fmla="*/ 165 h 209"/>
                  <a:gd name="T18" fmla="*/ 71 w 173"/>
                  <a:gd name="T19" fmla="*/ 206 h 209"/>
                  <a:gd name="T20" fmla="*/ 82 w 173"/>
                  <a:gd name="T21" fmla="*/ 209 h 209"/>
                  <a:gd name="T22" fmla="*/ 101 w 173"/>
                  <a:gd name="T23" fmla="*/ 198 h 209"/>
                  <a:gd name="T24" fmla="*/ 167 w 173"/>
                  <a:gd name="T25" fmla="*/ 83 h 209"/>
                  <a:gd name="T26" fmla="*/ 159 w 173"/>
                  <a:gd name="T27" fmla="*/ 53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3" h="209">
                    <a:moveTo>
                      <a:pt x="159" y="53"/>
                    </a:moveTo>
                    <a:cubicBezTo>
                      <a:pt x="66" y="0"/>
                      <a:pt x="66" y="0"/>
                      <a:pt x="66" y="0"/>
                    </a:cubicBezTo>
                    <a:cubicBezTo>
                      <a:pt x="72" y="24"/>
                      <a:pt x="72" y="24"/>
                      <a:pt x="72" y="24"/>
                    </a:cubicBezTo>
                    <a:cubicBezTo>
                      <a:pt x="150" y="69"/>
                      <a:pt x="150" y="69"/>
                      <a:pt x="150" y="69"/>
                    </a:cubicBezTo>
                    <a:cubicBezTo>
                      <a:pt x="152" y="70"/>
                      <a:pt x="153" y="72"/>
                      <a:pt x="152" y="74"/>
                    </a:cubicBezTo>
                    <a:cubicBezTo>
                      <a:pt x="105" y="155"/>
                      <a:pt x="105" y="155"/>
                      <a:pt x="105" y="155"/>
                    </a:cubicBezTo>
                    <a:cubicBezTo>
                      <a:pt x="80" y="141"/>
                      <a:pt x="80" y="141"/>
                      <a:pt x="80" y="141"/>
                    </a:cubicBezTo>
                    <a:cubicBezTo>
                      <a:pt x="76" y="144"/>
                      <a:pt x="71" y="146"/>
                      <a:pt x="66" y="148"/>
                    </a:cubicBezTo>
                    <a:cubicBezTo>
                      <a:pt x="0" y="165"/>
                      <a:pt x="0" y="165"/>
                      <a:pt x="0" y="165"/>
                    </a:cubicBezTo>
                    <a:cubicBezTo>
                      <a:pt x="71" y="206"/>
                      <a:pt x="71" y="206"/>
                      <a:pt x="71" y="206"/>
                    </a:cubicBezTo>
                    <a:cubicBezTo>
                      <a:pt x="74" y="208"/>
                      <a:pt x="78" y="209"/>
                      <a:pt x="82" y="209"/>
                    </a:cubicBezTo>
                    <a:cubicBezTo>
                      <a:pt x="89" y="209"/>
                      <a:pt x="97" y="205"/>
                      <a:pt x="101" y="198"/>
                    </a:cubicBezTo>
                    <a:cubicBezTo>
                      <a:pt x="167" y="83"/>
                      <a:pt x="167" y="83"/>
                      <a:pt x="167" y="83"/>
                    </a:cubicBezTo>
                    <a:cubicBezTo>
                      <a:pt x="173" y="73"/>
                      <a:pt x="170" y="60"/>
                      <a:pt x="159" y="53"/>
                    </a:cubicBezTo>
                    <a:close/>
                  </a:path>
                </a:pathLst>
              </a:custGeom>
              <a:grpFill/>
              <a:ln>
                <a:noFill/>
              </a:ln>
            </p:spPr>
            <p:txBody>
              <a:bodyPr/>
              <a:lstStyle/>
              <a:p>
                <a:pPr>
                  <a:defRPr/>
                </a:pPr>
                <a:endParaRPr lang="zh-CN" altLang="en-US">
                  <a:solidFill>
                    <a:schemeClr val="tx1">
                      <a:lumMod val="75000"/>
                      <a:lumOff val="25000"/>
                    </a:schemeClr>
                  </a:solidFill>
                  <a:latin typeface="+mn-ea"/>
                </a:endParaRPr>
              </a:p>
            </p:txBody>
          </p:sp>
          <p:sp>
            <p:nvSpPr>
              <p:cNvPr id="24" name="Freeform 105"/>
              <p:cNvSpPr>
                <a:spLocks noEditPoints="1"/>
              </p:cNvSpPr>
              <p:nvPr/>
            </p:nvSpPr>
            <p:spPr bwMode="auto">
              <a:xfrm>
                <a:off x="6791325" y="3867151"/>
                <a:ext cx="193675" cy="196850"/>
              </a:xfrm>
              <a:custGeom>
                <a:avLst/>
                <a:gdLst>
                  <a:gd name="T0" fmla="*/ 197 w 200"/>
                  <a:gd name="T1" fmla="*/ 144 h 203"/>
                  <a:gd name="T2" fmla="*/ 163 w 200"/>
                  <a:gd name="T3" fmla="*/ 16 h 203"/>
                  <a:gd name="T4" fmla="*/ 142 w 200"/>
                  <a:gd name="T5" fmla="*/ 0 h 203"/>
                  <a:gd name="T6" fmla="*/ 142 w 200"/>
                  <a:gd name="T7" fmla="*/ 0 h 203"/>
                  <a:gd name="T8" fmla="*/ 136 w 200"/>
                  <a:gd name="T9" fmla="*/ 1 h 203"/>
                  <a:gd name="T10" fmla="*/ 18 w 200"/>
                  <a:gd name="T11" fmla="*/ 32 h 203"/>
                  <a:gd name="T12" fmla="*/ 3 w 200"/>
                  <a:gd name="T13" fmla="*/ 59 h 203"/>
                  <a:gd name="T14" fmla="*/ 37 w 200"/>
                  <a:gd name="T15" fmla="*/ 187 h 203"/>
                  <a:gd name="T16" fmla="*/ 58 w 200"/>
                  <a:gd name="T17" fmla="*/ 203 h 203"/>
                  <a:gd name="T18" fmla="*/ 64 w 200"/>
                  <a:gd name="T19" fmla="*/ 203 h 203"/>
                  <a:gd name="T20" fmla="*/ 182 w 200"/>
                  <a:gd name="T21" fmla="*/ 171 h 203"/>
                  <a:gd name="T22" fmla="*/ 197 w 200"/>
                  <a:gd name="T23" fmla="*/ 144 h 203"/>
                  <a:gd name="T24" fmla="*/ 44 w 200"/>
                  <a:gd name="T25" fmla="*/ 144 h 203"/>
                  <a:gd name="T26" fmla="*/ 20 w 200"/>
                  <a:gd name="T27" fmla="*/ 54 h 203"/>
                  <a:gd name="T28" fmla="*/ 20 w 200"/>
                  <a:gd name="T29" fmla="*/ 51 h 203"/>
                  <a:gd name="T30" fmla="*/ 23 w 200"/>
                  <a:gd name="T31" fmla="*/ 49 h 203"/>
                  <a:gd name="T32" fmla="*/ 141 w 200"/>
                  <a:gd name="T33" fmla="*/ 18 h 203"/>
                  <a:gd name="T34" fmla="*/ 142 w 200"/>
                  <a:gd name="T35" fmla="*/ 17 h 203"/>
                  <a:gd name="T36" fmla="*/ 146 w 200"/>
                  <a:gd name="T37" fmla="*/ 21 h 203"/>
                  <a:gd name="T38" fmla="*/ 170 w 200"/>
                  <a:gd name="T39" fmla="*/ 110 h 203"/>
                  <a:gd name="T40" fmla="*/ 44 w 200"/>
                  <a:gd name="T41" fmla="*/ 144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0" h="203">
                    <a:moveTo>
                      <a:pt x="197" y="144"/>
                    </a:moveTo>
                    <a:cubicBezTo>
                      <a:pt x="163" y="16"/>
                      <a:pt x="163" y="16"/>
                      <a:pt x="163" y="16"/>
                    </a:cubicBezTo>
                    <a:cubicBezTo>
                      <a:pt x="160" y="6"/>
                      <a:pt x="151" y="0"/>
                      <a:pt x="142" y="0"/>
                    </a:cubicBezTo>
                    <a:cubicBezTo>
                      <a:pt x="142" y="0"/>
                      <a:pt x="142" y="0"/>
                      <a:pt x="142" y="0"/>
                    </a:cubicBezTo>
                    <a:cubicBezTo>
                      <a:pt x="140" y="0"/>
                      <a:pt x="138" y="0"/>
                      <a:pt x="136" y="1"/>
                    </a:cubicBezTo>
                    <a:cubicBezTo>
                      <a:pt x="18" y="32"/>
                      <a:pt x="18" y="32"/>
                      <a:pt x="18" y="32"/>
                    </a:cubicBezTo>
                    <a:cubicBezTo>
                      <a:pt x="6" y="35"/>
                      <a:pt x="0" y="47"/>
                      <a:pt x="3" y="59"/>
                    </a:cubicBezTo>
                    <a:cubicBezTo>
                      <a:pt x="37" y="187"/>
                      <a:pt x="37" y="187"/>
                      <a:pt x="37" y="187"/>
                    </a:cubicBezTo>
                    <a:cubicBezTo>
                      <a:pt x="40" y="197"/>
                      <a:pt x="48" y="203"/>
                      <a:pt x="58" y="203"/>
                    </a:cubicBezTo>
                    <a:cubicBezTo>
                      <a:pt x="60" y="203"/>
                      <a:pt x="62" y="203"/>
                      <a:pt x="64" y="203"/>
                    </a:cubicBezTo>
                    <a:cubicBezTo>
                      <a:pt x="182" y="171"/>
                      <a:pt x="182" y="171"/>
                      <a:pt x="182" y="171"/>
                    </a:cubicBezTo>
                    <a:cubicBezTo>
                      <a:pt x="194" y="168"/>
                      <a:pt x="200" y="156"/>
                      <a:pt x="197" y="144"/>
                    </a:cubicBezTo>
                    <a:close/>
                    <a:moveTo>
                      <a:pt x="44" y="144"/>
                    </a:moveTo>
                    <a:cubicBezTo>
                      <a:pt x="20" y="54"/>
                      <a:pt x="20" y="54"/>
                      <a:pt x="20" y="54"/>
                    </a:cubicBezTo>
                    <a:cubicBezTo>
                      <a:pt x="19" y="53"/>
                      <a:pt x="20" y="52"/>
                      <a:pt x="20" y="51"/>
                    </a:cubicBezTo>
                    <a:cubicBezTo>
                      <a:pt x="21" y="51"/>
                      <a:pt x="21" y="50"/>
                      <a:pt x="23" y="49"/>
                    </a:cubicBezTo>
                    <a:cubicBezTo>
                      <a:pt x="141" y="18"/>
                      <a:pt x="141" y="18"/>
                      <a:pt x="141" y="18"/>
                    </a:cubicBezTo>
                    <a:cubicBezTo>
                      <a:pt x="141" y="18"/>
                      <a:pt x="142" y="17"/>
                      <a:pt x="142" y="17"/>
                    </a:cubicBezTo>
                    <a:cubicBezTo>
                      <a:pt x="143" y="17"/>
                      <a:pt x="145" y="18"/>
                      <a:pt x="146" y="21"/>
                    </a:cubicBezTo>
                    <a:cubicBezTo>
                      <a:pt x="170" y="110"/>
                      <a:pt x="170" y="110"/>
                      <a:pt x="170" y="110"/>
                    </a:cubicBezTo>
                    <a:lnTo>
                      <a:pt x="44" y="144"/>
                    </a:lnTo>
                    <a:close/>
                  </a:path>
                </a:pathLst>
              </a:custGeom>
              <a:grpFill/>
              <a:ln>
                <a:noFill/>
              </a:ln>
            </p:spPr>
            <p:txBody>
              <a:bodyPr/>
              <a:lstStyle/>
              <a:p>
                <a:pPr>
                  <a:defRPr/>
                </a:pPr>
                <a:endParaRPr lang="zh-CN" altLang="en-US">
                  <a:solidFill>
                    <a:schemeClr val="tx1">
                      <a:lumMod val="75000"/>
                      <a:lumOff val="25000"/>
                    </a:schemeClr>
                  </a:solidFill>
                  <a:latin typeface="+mn-ea"/>
                </a:endParaRPr>
              </a:p>
            </p:txBody>
          </p:sp>
        </p:grpSp>
      </p:grpSp>
      <p:grpSp>
        <p:nvGrpSpPr>
          <p:cNvPr id="27" name="组合 26"/>
          <p:cNvGrpSpPr/>
          <p:nvPr/>
        </p:nvGrpSpPr>
        <p:grpSpPr>
          <a:xfrm>
            <a:off x="1767264" y="4151765"/>
            <a:ext cx="2555862" cy="1677609"/>
            <a:chOff x="448680" y="4460624"/>
            <a:chExt cx="2555862" cy="1677609"/>
          </a:xfrm>
        </p:grpSpPr>
        <p:sp>
          <p:nvSpPr>
            <p:cNvPr id="28" name="TextBox 23"/>
            <p:cNvSpPr txBox="1"/>
            <p:nvPr/>
          </p:nvSpPr>
          <p:spPr>
            <a:xfrm>
              <a:off x="448680" y="4753238"/>
              <a:ext cx="2555862" cy="1384995"/>
            </a:xfrm>
            <a:prstGeom prst="rect">
              <a:avLst/>
            </a:prstGeom>
            <a:noFill/>
          </p:spPr>
          <p:txBody>
            <a:bodyPr wrap="square" rtlCol="0">
              <a:spAutoFit/>
            </a:bodyPr>
            <a:lstStyle/>
            <a:p>
              <a:pPr algn="ctr">
                <a:lnSpc>
                  <a:spcPct val="150000"/>
                </a:lnSpc>
              </a:pPr>
              <a:r>
                <a:rPr lang="zh-CN" altLang="en-US" sz="1400" dirty="0">
                  <a:solidFill>
                    <a:schemeClr val="tx1">
                      <a:lumMod val="75000"/>
                      <a:lumOff val="25000"/>
                    </a:schemeClr>
                  </a:solidFill>
                  <a:latin typeface="+mn-ea"/>
                  <a:cs typeface="+mn-ea"/>
                  <a:sym typeface="+mn-lt"/>
                </a:rPr>
                <a:t>点击添加相关标题文字，点击添加相关标题文字，点击添加相关标题文字，点击添加相关标题文字。</a:t>
              </a:r>
              <a:endParaRPr lang="en-GB" altLang="zh-CN" sz="1400" dirty="0">
                <a:solidFill>
                  <a:schemeClr val="tx1">
                    <a:lumMod val="75000"/>
                    <a:lumOff val="25000"/>
                  </a:schemeClr>
                </a:solidFill>
                <a:latin typeface="+mn-ea"/>
                <a:cs typeface="+mn-ea"/>
                <a:sym typeface="+mn-lt"/>
              </a:endParaRPr>
            </a:p>
          </p:txBody>
        </p:sp>
        <p:sp>
          <p:nvSpPr>
            <p:cNvPr id="29" name="TextBox 24"/>
            <p:cNvSpPr txBox="1"/>
            <p:nvPr/>
          </p:nvSpPr>
          <p:spPr>
            <a:xfrm>
              <a:off x="824237" y="4460624"/>
              <a:ext cx="1800493" cy="369332"/>
            </a:xfrm>
            <a:prstGeom prst="rect">
              <a:avLst/>
            </a:prstGeom>
            <a:noFill/>
          </p:spPr>
          <p:txBody>
            <a:bodyPr wrap="none" rtlCol="0">
              <a:spAutoFit/>
            </a:bodyPr>
            <a:lstStyle/>
            <a:p>
              <a:r>
                <a:rPr lang="zh-CN" altLang="en-US" b="1" dirty="0">
                  <a:solidFill>
                    <a:schemeClr val="accent1"/>
                  </a:solidFill>
                  <a:latin typeface="+mn-ea"/>
                </a:rPr>
                <a:t>请替换文字内容</a:t>
              </a:r>
            </a:p>
          </p:txBody>
        </p:sp>
      </p:grpSp>
      <p:grpSp>
        <p:nvGrpSpPr>
          <p:cNvPr id="30" name="组合 29"/>
          <p:cNvGrpSpPr/>
          <p:nvPr/>
        </p:nvGrpSpPr>
        <p:grpSpPr>
          <a:xfrm>
            <a:off x="4750257" y="2048455"/>
            <a:ext cx="2459179" cy="1705995"/>
            <a:chOff x="2882852" y="4460624"/>
            <a:chExt cx="2459179" cy="1705995"/>
          </a:xfrm>
        </p:grpSpPr>
        <p:sp>
          <p:nvSpPr>
            <p:cNvPr id="31" name="TextBox 23"/>
            <p:cNvSpPr txBox="1"/>
            <p:nvPr/>
          </p:nvSpPr>
          <p:spPr>
            <a:xfrm>
              <a:off x="2882852" y="4781624"/>
              <a:ext cx="2459179" cy="1384995"/>
            </a:xfrm>
            <a:prstGeom prst="rect">
              <a:avLst/>
            </a:prstGeom>
            <a:noFill/>
          </p:spPr>
          <p:txBody>
            <a:bodyPr wrap="square" rtlCol="0">
              <a:spAutoFit/>
            </a:bodyPr>
            <a:lstStyle/>
            <a:p>
              <a:pPr algn="ctr">
                <a:lnSpc>
                  <a:spcPct val="150000"/>
                </a:lnSpc>
              </a:pPr>
              <a:r>
                <a:rPr lang="zh-CN" altLang="en-US" sz="1400" dirty="0">
                  <a:solidFill>
                    <a:schemeClr val="tx1">
                      <a:lumMod val="75000"/>
                      <a:lumOff val="25000"/>
                    </a:schemeClr>
                  </a:solidFill>
                  <a:latin typeface="+mn-ea"/>
                  <a:cs typeface="+mn-ea"/>
                  <a:sym typeface="+mn-lt"/>
                </a:rPr>
                <a:t>点击添加相关标题文字，点击添加相关标题文字，点击添加相关标题文字，点击添加相关标题文字。</a:t>
              </a:r>
              <a:endParaRPr lang="en-GB" altLang="zh-CN" sz="1400" dirty="0">
                <a:solidFill>
                  <a:schemeClr val="tx1">
                    <a:lumMod val="75000"/>
                    <a:lumOff val="25000"/>
                  </a:schemeClr>
                </a:solidFill>
                <a:latin typeface="+mn-ea"/>
                <a:cs typeface="+mn-ea"/>
                <a:sym typeface="+mn-lt"/>
              </a:endParaRPr>
            </a:p>
          </p:txBody>
        </p:sp>
        <p:sp>
          <p:nvSpPr>
            <p:cNvPr id="32" name="TextBox 24"/>
            <p:cNvSpPr txBox="1"/>
            <p:nvPr/>
          </p:nvSpPr>
          <p:spPr>
            <a:xfrm>
              <a:off x="3212195" y="4460624"/>
              <a:ext cx="1800493" cy="369332"/>
            </a:xfrm>
            <a:prstGeom prst="rect">
              <a:avLst/>
            </a:prstGeom>
            <a:noFill/>
          </p:spPr>
          <p:txBody>
            <a:bodyPr wrap="none" rtlCol="0">
              <a:spAutoFit/>
            </a:bodyPr>
            <a:lstStyle/>
            <a:p>
              <a:r>
                <a:rPr lang="zh-CN" altLang="en-US" b="1" dirty="0">
                  <a:solidFill>
                    <a:schemeClr val="accent2"/>
                  </a:solidFill>
                  <a:latin typeface="+mn-ea"/>
                </a:rPr>
                <a:t>请替换文字内容</a:t>
              </a:r>
            </a:p>
          </p:txBody>
        </p:sp>
      </p:grpSp>
      <p:grpSp>
        <p:nvGrpSpPr>
          <p:cNvPr id="33" name="组合 32"/>
          <p:cNvGrpSpPr/>
          <p:nvPr/>
        </p:nvGrpSpPr>
        <p:grpSpPr>
          <a:xfrm>
            <a:off x="7625496" y="4120763"/>
            <a:ext cx="2362425" cy="1705171"/>
            <a:chOff x="4791654" y="4460624"/>
            <a:chExt cx="2362425" cy="1705171"/>
          </a:xfrm>
        </p:grpSpPr>
        <p:sp>
          <p:nvSpPr>
            <p:cNvPr id="34" name="TextBox 23"/>
            <p:cNvSpPr txBox="1"/>
            <p:nvPr/>
          </p:nvSpPr>
          <p:spPr>
            <a:xfrm>
              <a:off x="4791654" y="4780800"/>
              <a:ext cx="2362425" cy="1384995"/>
            </a:xfrm>
            <a:prstGeom prst="rect">
              <a:avLst/>
            </a:prstGeom>
            <a:noFill/>
          </p:spPr>
          <p:txBody>
            <a:bodyPr wrap="square" rtlCol="0">
              <a:spAutoFit/>
            </a:bodyPr>
            <a:lstStyle/>
            <a:p>
              <a:pPr algn="ctr">
                <a:lnSpc>
                  <a:spcPct val="150000"/>
                </a:lnSpc>
              </a:pPr>
              <a:r>
                <a:rPr lang="zh-CN" altLang="en-US" sz="1400" dirty="0">
                  <a:solidFill>
                    <a:schemeClr val="tx1">
                      <a:lumMod val="75000"/>
                      <a:lumOff val="25000"/>
                    </a:schemeClr>
                  </a:solidFill>
                  <a:latin typeface="+mn-ea"/>
                  <a:cs typeface="+mn-ea"/>
                  <a:sym typeface="+mn-lt"/>
                </a:rPr>
                <a:t>点击添加相关标题文字，点击添加相关标题文字，点击添加相关标题文字，点击添加相关标题文字。</a:t>
              </a:r>
              <a:endParaRPr lang="en-GB" altLang="zh-CN" sz="1400" dirty="0">
                <a:solidFill>
                  <a:schemeClr val="tx1">
                    <a:lumMod val="75000"/>
                    <a:lumOff val="25000"/>
                  </a:schemeClr>
                </a:solidFill>
                <a:latin typeface="+mn-ea"/>
                <a:cs typeface="+mn-ea"/>
                <a:sym typeface="+mn-lt"/>
              </a:endParaRPr>
            </a:p>
          </p:txBody>
        </p:sp>
        <p:sp>
          <p:nvSpPr>
            <p:cNvPr id="35" name="TextBox 24"/>
            <p:cNvSpPr txBox="1"/>
            <p:nvPr/>
          </p:nvSpPr>
          <p:spPr>
            <a:xfrm>
              <a:off x="5072620" y="4460624"/>
              <a:ext cx="1800493" cy="369332"/>
            </a:xfrm>
            <a:prstGeom prst="rect">
              <a:avLst/>
            </a:prstGeom>
            <a:noFill/>
          </p:spPr>
          <p:txBody>
            <a:bodyPr wrap="none" rtlCol="0">
              <a:spAutoFit/>
            </a:bodyPr>
            <a:lstStyle/>
            <a:p>
              <a:r>
                <a:rPr lang="zh-CN" altLang="en-US" b="1" dirty="0">
                  <a:solidFill>
                    <a:schemeClr val="accent3"/>
                  </a:solidFill>
                  <a:latin typeface="+mn-ea"/>
                </a:rPr>
                <a:t>请替换文字内容</a:t>
              </a:r>
            </a:p>
          </p:txBody>
        </p:sp>
      </p:grpSp>
      <p:sp>
        <p:nvSpPr>
          <p:cNvPr id="70" name="五边形 69"/>
          <p:cNvSpPr/>
          <p:nvPr/>
        </p:nvSpPr>
        <p:spPr>
          <a:xfrm>
            <a:off x="0" y="260648"/>
            <a:ext cx="353251" cy="588701"/>
          </a:xfrm>
          <a:prstGeom prst="homePlate">
            <a:avLst>
              <a:gd name="adj" fmla="val 484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71" name="TextBox 49"/>
          <p:cNvSpPr txBox="1"/>
          <p:nvPr/>
        </p:nvSpPr>
        <p:spPr>
          <a:xfrm>
            <a:off x="431371" y="329296"/>
            <a:ext cx="2925801" cy="420564"/>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r>
              <a:rPr lang="zh-CN" altLang="en-US" sz="2135" dirty="0">
                <a:solidFill>
                  <a:schemeClr val="tx1">
                    <a:lumMod val="85000"/>
                    <a:lumOff val="15000"/>
                  </a:schemeClr>
                </a:solidFill>
              </a:rPr>
              <a:t>点击添加相关文字标题</a:t>
            </a:r>
          </a:p>
        </p:txBody>
      </p:sp>
      <p:sp>
        <p:nvSpPr>
          <p:cNvPr id="36" name="Rectangle 5"/>
          <p:cNvSpPr/>
          <p:nvPr/>
        </p:nvSpPr>
        <p:spPr>
          <a:xfrm>
            <a:off x="0" y="6710364"/>
            <a:ext cx="12192000" cy="147637"/>
          </a:xfrm>
          <a:prstGeom prst="rect">
            <a:avLst/>
          </a:prstGeom>
          <a:solidFill>
            <a:srgbClr val="16294C"/>
          </a:solidFill>
          <a:ln>
            <a:noFill/>
          </a:ln>
        </p:spPr>
        <p:style>
          <a:lnRef idx="2">
            <a:schemeClr val="accent1">
              <a:shade val="50000"/>
            </a:schemeClr>
          </a:lnRef>
          <a:fillRef idx="1">
            <a:schemeClr val="accent1"/>
          </a:fillRef>
          <a:effectRef idx="0">
            <a:schemeClr val="accent1"/>
          </a:effectRef>
          <a:fontRef idx="minor">
            <a:schemeClr val="lt1"/>
          </a:fontRef>
        </p:style>
        <p:txBody>
          <a:bodyPr lIns="91372" tIns="45719" rIns="91372" bIns="45719" anchor="ctr"/>
          <a:lstStyle/>
          <a:p>
            <a:pPr algn="ctr">
              <a:defRPr/>
            </a:pPr>
            <a:endParaRPr lang="en-US" sz="3200"/>
          </a:p>
        </p:txBody>
      </p:sp>
    </p:spTree>
  </p:cSld>
  <p:clrMapOvr>
    <a:masterClrMapping/>
  </p:clrMapOvr>
  <mc:AlternateContent xmlns:mc="http://schemas.openxmlformats.org/markup-compatibility/2006">
    <mc:Choice xmlns:p14="http://schemas.microsoft.com/office/powerpoint/2010/main" xmlns="" Requires="p14">
      <p:transition spd="slow" p14:dur="1500" advClick="0" advTm="5000">
        <p14:warp dir="in"/>
      </p:transition>
    </mc:Choice>
    <mc:Fallback>
      <p:transition spd="slow" advClick="0" advTm="5000">
        <p:fade/>
      </p:transition>
    </mc:Fallback>
  </mc:AlternateContent>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14:presetBounceEnd="46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46000">
                                          <p:cBhvr additive="base">
                                            <p:cTn id="7" dur="1000" fill="hold"/>
                                            <p:tgtEl>
                                              <p:spTgt spid="2"/>
                                            </p:tgtEl>
                                            <p:attrNameLst>
                                              <p:attrName>ppt_x</p:attrName>
                                            </p:attrNameLst>
                                          </p:cBhvr>
                                          <p:tavLst>
                                            <p:tav tm="0">
                                              <p:val>
                                                <p:strVal val="#ppt_x"/>
                                              </p:val>
                                            </p:tav>
                                            <p:tav tm="100000">
                                              <p:val>
                                                <p:strVal val="#ppt_x"/>
                                              </p:val>
                                            </p:tav>
                                          </p:tavLst>
                                        </p:anim>
                                        <p:anim calcmode="lin" valueType="num" p14:bounceEnd="46000">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4" fill="hold" nodeType="withEffect" p14:presetBounceEnd="46000">
                                      <p:stCondLst>
                                        <p:cond delay="250"/>
                                      </p:stCondLst>
                                      <p:childTnLst>
                                        <p:set>
                                          <p:cBhvr>
                                            <p:cTn id="10" dur="1" fill="hold">
                                              <p:stCondLst>
                                                <p:cond delay="0"/>
                                              </p:stCondLst>
                                            </p:cTn>
                                            <p:tgtEl>
                                              <p:spTgt spid="18"/>
                                            </p:tgtEl>
                                            <p:attrNameLst>
                                              <p:attrName>style.visibility</p:attrName>
                                            </p:attrNameLst>
                                          </p:cBhvr>
                                          <p:to>
                                            <p:strVal val="visible"/>
                                          </p:to>
                                        </p:set>
                                        <p:anim calcmode="lin" valueType="num" p14:bounceEnd="46000">
                                          <p:cBhvr additive="base">
                                            <p:cTn id="11" dur="1000" fill="hold"/>
                                            <p:tgtEl>
                                              <p:spTgt spid="18"/>
                                            </p:tgtEl>
                                            <p:attrNameLst>
                                              <p:attrName>ppt_x</p:attrName>
                                            </p:attrNameLst>
                                          </p:cBhvr>
                                          <p:tavLst>
                                            <p:tav tm="0">
                                              <p:val>
                                                <p:strVal val="#ppt_x"/>
                                              </p:val>
                                            </p:tav>
                                            <p:tav tm="100000">
                                              <p:val>
                                                <p:strVal val="#ppt_x"/>
                                              </p:val>
                                            </p:tav>
                                          </p:tavLst>
                                        </p:anim>
                                        <p:anim calcmode="lin" valueType="num" p14:bounceEnd="46000">
                                          <p:cBhvr additive="base">
                                            <p:cTn id="12" dur="1000" fill="hold"/>
                                            <p:tgtEl>
                                              <p:spTgt spid="18"/>
                                            </p:tgtEl>
                                            <p:attrNameLst>
                                              <p:attrName>ppt_y</p:attrName>
                                            </p:attrNameLst>
                                          </p:cBhvr>
                                          <p:tavLst>
                                            <p:tav tm="0">
                                              <p:val>
                                                <p:strVal val="1+#ppt_h/2"/>
                                              </p:val>
                                            </p:tav>
                                            <p:tav tm="100000">
                                              <p:val>
                                                <p:strVal val="#ppt_y"/>
                                              </p:val>
                                            </p:tav>
                                          </p:tavLst>
                                        </p:anim>
                                      </p:childTnLst>
                                    </p:cTn>
                                  </p:par>
                                  <p:par>
                                    <p:cTn id="13" presetID="2" presetClass="entr" presetSubtype="1" fill="hold" nodeType="withEffect" p14:presetBounceEnd="46000">
                                      <p:stCondLst>
                                        <p:cond delay="500"/>
                                      </p:stCondLst>
                                      <p:childTnLst>
                                        <p:set>
                                          <p:cBhvr>
                                            <p:cTn id="14" dur="1" fill="hold">
                                              <p:stCondLst>
                                                <p:cond delay="0"/>
                                              </p:stCondLst>
                                            </p:cTn>
                                            <p:tgtEl>
                                              <p:spTgt spid="8"/>
                                            </p:tgtEl>
                                            <p:attrNameLst>
                                              <p:attrName>style.visibility</p:attrName>
                                            </p:attrNameLst>
                                          </p:cBhvr>
                                          <p:to>
                                            <p:strVal val="visible"/>
                                          </p:to>
                                        </p:set>
                                        <p:anim calcmode="lin" valueType="num" p14:bounceEnd="46000">
                                          <p:cBhvr additive="base">
                                            <p:cTn id="15" dur="1000" fill="hold"/>
                                            <p:tgtEl>
                                              <p:spTgt spid="8"/>
                                            </p:tgtEl>
                                            <p:attrNameLst>
                                              <p:attrName>ppt_x</p:attrName>
                                            </p:attrNameLst>
                                          </p:cBhvr>
                                          <p:tavLst>
                                            <p:tav tm="0">
                                              <p:val>
                                                <p:strVal val="#ppt_x"/>
                                              </p:val>
                                            </p:tav>
                                            <p:tav tm="100000">
                                              <p:val>
                                                <p:strVal val="#ppt_x"/>
                                              </p:val>
                                            </p:tav>
                                          </p:tavLst>
                                        </p:anim>
                                        <p:anim calcmode="lin" valueType="num" p14:bounceEnd="46000">
                                          <p:cBhvr additive="base">
                                            <p:cTn id="16" dur="1000" fill="hold"/>
                                            <p:tgtEl>
                                              <p:spTgt spid="8"/>
                                            </p:tgtEl>
                                            <p:attrNameLst>
                                              <p:attrName>ppt_y</p:attrName>
                                            </p:attrNameLst>
                                          </p:cBhvr>
                                          <p:tavLst>
                                            <p:tav tm="0">
                                              <p:val>
                                                <p:strVal val="0-#ppt_h/2"/>
                                              </p:val>
                                            </p:tav>
                                            <p:tav tm="100000">
                                              <p:val>
                                                <p:strVal val="#ppt_y"/>
                                              </p:val>
                                            </p:tav>
                                          </p:tavLst>
                                        </p:anim>
                                      </p:childTnLst>
                                    </p:cTn>
                                  </p:par>
                                </p:childTnLst>
                              </p:cTn>
                            </p:par>
                            <p:par>
                              <p:cTn id="17" fill="hold">
                                <p:stCondLst>
                                  <p:cond delay="1000"/>
                                </p:stCondLst>
                                <p:childTnLst>
                                  <p:par>
                                    <p:cTn id="18" presetID="2" presetClass="entr" presetSubtype="4" fill="hold" nodeType="afterEffect" p14:presetBounceEnd="46000">
                                      <p:stCondLst>
                                        <p:cond delay="0"/>
                                      </p:stCondLst>
                                      <p:childTnLst>
                                        <p:set>
                                          <p:cBhvr>
                                            <p:cTn id="19" dur="1" fill="hold">
                                              <p:stCondLst>
                                                <p:cond delay="0"/>
                                              </p:stCondLst>
                                            </p:cTn>
                                            <p:tgtEl>
                                              <p:spTgt spid="27"/>
                                            </p:tgtEl>
                                            <p:attrNameLst>
                                              <p:attrName>style.visibility</p:attrName>
                                            </p:attrNameLst>
                                          </p:cBhvr>
                                          <p:to>
                                            <p:strVal val="visible"/>
                                          </p:to>
                                        </p:set>
                                        <p:anim calcmode="lin" valueType="num" p14:bounceEnd="46000">
                                          <p:cBhvr additive="base">
                                            <p:cTn id="20" dur="1000" fill="hold"/>
                                            <p:tgtEl>
                                              <p:spTgt spid="27"/>
                                            </p:tgtEl>
                                            <p:attrNameLst>
                                              <p:attrName>ppt_x</p:attrName>
                                            </p:attrNameLst>
                                          </p:cBhvr>
                                          <p:tavLst>
                                            <p:tav tm="0">
                                              <p:val>
                                                <p:strVal val="#ppt_x"/>
                                              </p:val>
                                            </p:tav>
                                            <p:tav tm="100000">
                                              <p:val>
                                                <p:strVal val="#ppt_x"/>
                                              </p:val>
                                            </p:tav>
                                          </p:tavLst>
                                        </p:anim>
                                        <p:anim calcmode="lin" valueType="num" p14:bounceEnd="46000">
                                          <p:cBhvr additive="base">
                                            <p:cTn id="21" dur="1000" fill="hold"/>
                                            <p:tgtEl>
                                              <p:spTgt spid="27"/>
                                            </p:tgtEl>
                                            <p:attrNameLst>
                                              <p:attrName>ppt_y</p:attrName>
                                            </p:attrNameLst>
                                          </p:cBhvr>
                                          <p:tavLst>
                                            <p:tav tm="0">
                                              <p:val>
                                                <p:strVal val="1+#ppt_h/2"/>
                                              </p:val>
                                            </p:tav>
                                            <p:tav tm="100000">
                                              <p:val>
                                                <p:strVal val="#ppt_y"/>
                                              </p:val>
                                            </p:tav>
                                          </p:tavLst>
                                        </p:anim>
                                      </p:childTnLst>
                                    </p:cTn>
                                  </p:par>
                                  <p:par>
                                    <p:cTn id="22" presetID="2" presetClass="entr" presetSubtype="1" fill="hold" nodeType="withEffect" p14:presetBounceEnd="46000">
                                      <p:stCondLst>
                                        <p:cond delay="250"/>
                                      </p:stCondLst>
                                      <p:childTnLst>
                                        <p:set>
                                          <p:cBhvr>
                                            <p:cTn id="23" dur="1" fill="hold">
                                              <p:stCondLst>
                                                <p:cond delay="0"/>
                                              </p:stCondLst>
                                            </p:cTn>
                                            <p:tgtEl>
                                              <p:spTgt spid="30"/>
                                            </p:tgtEl>
                                            <p:attrNameLst>
                                              <p:attrName>style.visibility</p:attrName>
                                            </p:attrNameLst>
                                          </p:cBhvr>
                                          <p:to>
                                            <p:strVal val="visible"/>
                                          </p:to>
                                        </p:set>
                                        <p:anim calcmode="lin" valueType="num" p14:bounceEnd="46000">
                                          <p:cBhvr additive="base">
                                            <p:cTn id="24" dur="1000" fill="hold"/>
                                            <p:tgtEl>
                                              <p:spTgt spid="30"/>
                                            </p:tgtEl>
                                            <p:attrNameLst>
                                              <p:attrName>ppt_x</p:attrName>
                                            </p:attrNameLst>
                                          </p:cBhvr>
                                          <p:tavLst>
                                            <p:tav tm="0">
                                              <p:val>
                                                <p:strVal val="#ppt_x"/>
                                              </p:val>
                                            </p:tav>
                                            <p:tav tm="100000">
                                              <p:val>
                                                <p:strVal val="#ppt_x"/>
                                              </p:val>
                                            </p:tav>
                                          </p:tavLst>
                                        </p:anim>
                                        <p:anim calcmode="lin" valueType="num" p14:bounceEnd="46000">
                                          <p:cBhvr additive="base">
                                            <p:cTn id="25" dur="1000" fill="hold"/>
                                            <p:tgtEl>
                                              <p:spTgt spid="30"/>
                                            </p:tgtEl>
                                            <p:attrNameLst>
                                              <p:attrName>ppt_y</p:attrName>
                                            </p:attrNameLst>
                                          </p:cBhvr>
                                          <p:tavLst>
                                            <p:tav tm="0">
                                              <p:val>
                                                <p:strVal val="0-#ppt_h/2"/>
                                              </p:val>
                                            </p:tav>
                                            <p:tav tm="100000">
                                              <p:val>
                                                <p:strVal val="#ppt_y"/>
                                              </p:val>
                                            </p:tav>
                                          </p:tavLst>
                                        </p:anim>
                                      </p:childTnLst>
                                    </p:cTn>
                                  </p:par>
                                  <p:par>
                                    <p:cTn id="26" presetID="2" presetClass="entr" presetSubtype="4" fill="hold" nodeType="withEffect" p14:presetBounceEnd="46000">
                                      <p:stCondLst>
                                        <p:cond delay="500"/>
                                      </p:stCondLst>
                                      <p:childTnLst>
                                        <p:set>
                                          <p:cBhvr>
                                            <p:cTn id="27" dur="1" fill="hold">
                                              <p:stCondLst>
                                                <p:cond delay="0"/>
                                              </p:stCondLst>
                                            </p:cTn>
                                            <p:tgtEl>
                                              <p:spTgt spid="33"/>
                                            </p:tgtEl>
                                            <p:attrNameLst>
                                              <p:attrName>style.visibility</p:attrName>
                                            </p:attrNameLst>
                                          </p:cBhvr>
                                          <p:to>
                                            <p:strVal val="visible"/>
                                          </p:to>
                                        </p:set>
                                        <p:anim calcmode="lin" valueType="num" p14:bounceEnd="46000">
                                          <p:cBhvr additive="base">
                                            <p:cTn id="28" dur="1000" fill="hold"/>
                                            <p:tgtEl>
                                              <p:spTgt spid="33"/>
                                            </p:tgtEl>
                                            <p:attrNameLst>
                                              <p:attrName>ppt_x</p:attrName>
                                            </p:attrNameLst>
                                          </p:cBhvr>
                                          <p:tavLst>
                                            <p:tav tm="0">
                                              <p:val>
                                                <p:strVal val="#ppt_x"/>
                                              </p:val>
                                            </p:tav>
                                            <p:tav tm="100000">
                                              <p:val>
                                                <p:strVal val="#ppt_x"/>
                                              </p:val>
                                            </p:tav>
                                          </p:tavLst>
                                        </p:anim>
                                        <p:anim calcmode="lin" valueType="num" p14:bounceEnd="46000">
                                          <p:cBhvr additive="base">
                                            <p:cTn id="29" dur="10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000" fill="hold"/>
                                            <p:tgtEl>
                                              <p:spTgt spid="18"/>
                                            </p:tgtEl>
                                            <p:attrNameLst>
                                              <p:attrName>ppt_x</p:attrName>
                                            </p:attrNameLst>
                                          </p:cBhvr>
                                          <p:tavLst>
                                            <p:tav tm="0">
                                              <p:val>
                                                <p:strVal val="#ppt_x"/>
                                              </p:val>
                                            </p:tav>
                                            <p:tav tm="100000">
                                              <p:val>
                                                <p:strVal val="#ppt_x"/>
                                              </p:val>
                                            </p:tav>
                                          </p:tavLst>
                                        </p:anim>
                                        <p:anim calcmode="lin" valueType="num">
                                          <p:cBhvr additive="base">
                                            <p:cTn id="12" dur="1000" fill="hold"/>
                                            <p:tgtEl>
                                              <p:spTgt spid="18"/>
                                            </p:tgtEl>
                                            <p:attrNameLst>
                                              <p:attrName>ppt_y</p:attrName>
                                            </p:attrNameLst>
                                          </p:cBhvr>
                                          <p:tavLst>
                                            <p:tav tm="0">
                                              <p:val>
                                                <p:strVal val="1+#ppt_h/2"/>
                                              </p:val>
                                            </p:tav>
                                            <p:tav tm="100000">
                                              <p:val>
                                                <p:strVal val="#ppt_y"/>
                                              </p:val>
                                            </p:tav>
                                          </p:tavLst>
                                        </p:anim>
                                      </p:childTnLst>
                                    </p:cTn>
                                  </p:par>
                                  <p:par>
                                    <p:cTn id="13" presetID="2" presetClass="entr" presetSubtype="1"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1000" fill="hold"/>
                                            <p:tgtEl>
                                              <p:spTgt spid="8"/>
                                            </p:tgtEl>
                                            <p:attrNameLst>
                                              <p:attrName>ppt_x</p:attrName>
                                            </p:attrNameLst>
                                          </p:cBhvr>
                                          <p:tavLst>
                                            <p:tav tm="0">
                                              <p:val>
                                                <p:strVal val="#ppt_x"/>
                                              </p:val>
                                            </p:tav>
                                            <p:tav tm="100000">
                                              <p:val>
                                                <p:strVal val="#ppt_x"/>
                                              </p:val>
                                            </p:tav>
                                          </p:tavLst>
                                        </p:anim>
                                        <p:anim calcmode="lin" valueType="num">
                                          <p:cBhvr additive="base">
                                            <p:cTn id="16" dur="1000" fill="hold"/>
                                            <p:tgtEl>
                                              <p:spTgt spid="8"/>
                                            </p:tgtEl>
                                            <p:attrNameLst>
                                              <p:attrName>ppt_y</p:attrName>
                                            </p:attrNameLst>
                                          </p:cBhvr>
                                          <p:tavLst>
                                            <p:tav tm="0">
                                              <p:val>
                                                <p:strVal val="0-#ppt_h/2"/>
                                              </p:val>
                                            </p:tav>
                                            <p:tav tm="100000">
                                              <p:val>
                                                <p:strVal val="#ppt_y"/>
                                              </p:val>
                                            </p:tav>
                                          </p:tavLst>
                                        </p:anim>
                                      </p:childTnLst>
                                    </p:cTn>
                                  </p:par>
                                </p:childTnLst>
                              </p:cTn>
                            </p:par>
                            <p:par>
                              <p:cTn id="17" fill="hold">
                                <p:stCondLst>
                                  <p:cond delay="1000"/>
                                </p:stCondLst>
                                <p:childTnLst>
                                  <p:par>
                                    <p:cTn id="18" presetID="2" presetClass="entr" presetSubtype="4" fill="hold" nodeType="afterEffect">
                                      <p:stCondLst>
                                        <p:cond delay="0"/>
                                      </p:stCondLst>
                                      <p:childTnLst>
                                        <p:set>
                                          <p:cBhvr>
                                            <p:cTn id="19" dur="1" fill="hold">
                                              <p:stCondLst>
                                                <p:cond delay="0"/>
                                              </p:stCondLst>
                                            </p:cTn>
                                            <p:tgtEl>
                                              <p:spTgt spid="27"/>
                                            </p:tgtEl>
                                            <p:attrNameLst>
                                              <p:attrName>style.visibility</p:attrName>
                                            </p:attrNameLst>
                                          </p:cBhvr>
                                          <p:to>
                                            <p:strVal val="visible"/>
                                          </p:to>
                                        </p:set>
                                        <p:anim calcmode="lin" valueType="num">
                                          <p:cBhvr additive="base">
                                            <p:cTn id="20" dur="1000" fill="hold"/>
                                            <p:tgtEl>
                                              <p:spTgt spid="27"/>
                                            </p:tgtEl>
                                            <p:attrNameLst>
                                              <p:attrName>ppt_x</p:attrName>
                                            </p:attrNameLst>
                                          </p:cBhvr>
                                          <p:tavLst>
                                            <p:tav tm="0">
                                              <p:val>
                                                <p:strVal val="#ppt_x"/>
                                              </p:val>
                                            </p:tav>
                                            <p:tav tm="100000">
                                              <p:val>
                                                <p:strVal val="#ppt_x"/>
                                              </p:val>
                                            </p:tav>
                                          </p:tavLst>
                                        </p:anim>
                                        <p:anim calcmode="lin" valueType="num">
                                          <p:cBhvr additive="base">
                                            <p:cTn id="21" dur="1000" fill="hold"/>
                                            <p:tgtEl>
                                              <p:spTgt spid="27"/>
                                            </p:tgtEl>
                                            <p:attrNameLst>
                                              <p:attrName>ppt_y</p:attrName>
                                            </p:attrNameLst>
                                          </p:cBhvr>
                                          <p:tavLst>
                                            <p:tav tm="0">
                                              <p:val>
                                                <p:strVal val="1+#ppt_h/2"/>
                                              </p:val>
                                            </p:tav>
                                            <p:tav tm="100000">
                                              <p:val>
                                                <p:strVal val="#ppt_y"/>
                                              </p:val>
                                            </p:tav>
                                          </p:tavLst>
                                        </p:anim>
                                      </p:childTnLst>
                                    </p:cTn>
                                  </p:par>
                                  <p:par>
                                    <p:cTn id="22" presetID="2" presetClass="entr" presetSubtype="1" fill="hold" nodeType="withEffect">
                                      <p:stCondLst>
                                        <p:cond delay="25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1000" fill="hold"/>
                                            <p:tgtEl>
                                              <p:spTgt spid="30"/>
                                            </p:tgtEl>
                                            <p:attrNameLst>
                                              <p:attrName>ppt_x</p:attrName>
                                            </p:attrNameLst>
                                          </p:cBhvr>
                                          <p:tavLst>
                                            <p:tav tm="0">
                                              <p:val>
                                                <p:strVal val="#ppt_x"/>
                                              </p:val>
                                            </p:tav>
                                            <p:tav tm="100000">
                                              <p:val>
                                                <p:strVal val="#ppt_x"/>
                                              </p:val>
                                            </p:tav>
                                          </p:tavLst>
                                        </p:anim>
                                        <p:anim calcmode="lin" valueType="num">
                                          <p:cBhvr additive="base">
                                            <p:cTn id="25" dur="1000" fill="hold"/>
                                            <p:tgtEl>
                                              <p:spTgt spid="30"/>
                                            </p:tgtEl>
                                            <p:attrNameLst>
                                              <p:attrName>ppt_y</p:attrName>
                                            </p:attrNameLst>
                                          </p:cBhvr>
                                          <p:tavLst>
                                            <p:tav tm="0">
                                              <p:val>
                                                <p:strVal val="0-#ppt_h/2"/>
                                              </p:val>
                                            </p:tav>
                                            <p:tav tm="100000">
                                              <p:val>
                                                <p:strVal val="#ppt_y"/>
                                              </p:val>
                                            </p:tav>
                                          </p:tavLst>
                                        </p:anim>
                                      </p:childTnLst>
                                    </p:cTn>
                                  </p:par>
                                  <p:par>
                                    <p:cTn id="26" presetID="2" presetClass="entr" presetSubtype="4" fill="hold" nodeType="withEffect">
                                      <p:stCondLst>
                                        <p:cond delay="500"/>
                                      </p:stCondLst>
                                      <p:childTnLst>
                                        <p:set>
                                          <p:cBhvr>
                                            <p:cTn id="27" dur="1" fill="hold">
                                              <p:stCondLst>
                                                <p:cond delay="0"/>
                                              </p:stCondLst>
                                            </p:cTn>
                                            <p:tgtEl>
                                              <p:spTgt spid="33"/>
                                            </p:tgtEl>
                                            <p:attrNameLst>
                                              <p:attrName>style.visibility</p:attrName>
                                            </p:attrNameLst>
                                          </p:cBhvr>
                                          <p:to>
                                            <p:strVal val="visible"/>
                                          </p:to>
                                        </p:set>
                                        <p:anim calcmode="lin" valueType="num">
                                          <p:cBhvr additive="base">
                                            <p:cTn id="28" dur="1000" fill="hold"/>
                                            <p:tgtEl>
                                              <p:spTgt spid="33"/>
                                            </p:tgtEl>
                                            <p:attrNameLst>
                                              <p:attrName>ppt_x</p:attrName>
                                            </p:attrNameLst>
                                          </p:cBhvr>
                                          <p:tavLst>
                                            <p:tav tm="0">
                                              <p:val>
                                                <p:strVal val="#ppt_x"/>
                                              </p:val>
                                            </p:tav>
                                            <p:tav tm="100000">
                                              <p:val>
                                                <p:strVal val="#ppt_x"/>
                                              </p:val>
                                            </p:tav>
                                          </p:tavLst>
                                        </p:anim>
                                        <p:anim calcmode="lin" valueType="num">
                                          <p:cBhvr additive="base">
                                            <p:cTn id="29" dur="10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85166" y="2460625"/>
            <a:ext cx="3224884" cy="2647950"/>
            <a:chOff x="985166" y="2460625"/>
            <a:chExt cx="3224884" cy="2647950"/>
          </a:xfrm>
        </p:grpSpPr>
        <p:sp>
          <p:nvSpPr>
            <p:cNvPr id="3" name="任意多边形 33"/>
            <p:cNvSpPr>
              <a:spLocks noChangeAspect="1" noChangeArrowheads="1"/>
            </p:cNvSpPr>
            <p:nvPr/>
          </p:nvSpPr>
          <p:spPr bwMode="auto">
            <a:xfrm rot="10800000">
              <a:off x="1762125" y="2460625"/>
              <a:ext cx="2447925" cy="2647950"/>
            </a:xfrm>
            <a:custGeom>
              <a:avLst/>
              <a:gdLst>
                <a:gd name="T0" fmla="*/ 2682494 w 2836097"/>
                <a:gd name="T1" fmla="*/ 3067706 h 3067706"/>
                <a:gd name="T2" fmla="*/ 876045 w 2836097"/>
                <a:gd name="T3" fmla="*/ 3067706 h 3067706"/>
                <a:gd name="T4" fmla="*/ 0 w 2836097"/>
                <a:gd name="T5" fmla="*/ 1533853 h 3067706"/>
                <a:gd name="T6" fmla="*/ 876045 w 2836097"/>
                <a:gd name="T7" fmla="*/ 0 h 3067706"/>
                <a:gd name="T8" fmla="*/ 2682494 w 2836097"/>
                <a:gd name="T9" fmla="*/ 0 h 3067706"/>
                <a:gd name="T10" fmla="*/ 2836097 w 2836097"/>
                <a:gd name="T11" fmla="*/ 268941 h 3067706"/>
                <a:gd name="T12" fmla="*/ 1473384 w 2836097"/>
                <a:gd name="T13" fmla="*/ 268941 h 3067706"/>
                <a:gd name="T14" fmla="*/ 747356 w 2836097"/>
                <a:gd name="T15" fmla="*/ 1540132 h 3067706"/>
                <a:gd name="T16" fmla="*/ 1473384 w 2836097"/>
                <a:gd name="T17" fmla="*/ 2811322 h 3067706"/>
                <a:gd name="T18" fmla="*/ 2828925 w 2836097"/>
                <a:gd name="T19" fmla="*/ 2811322 h 30677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36097"/>
                <a:gd name="T31" fmla="*/ 0 h 3067706"/>
                <a:gd name="T32" fmla="*/ 2836097 w 2836097"/>
                <a:gd name="T33" fmla="*/ 3067706 h 30677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36097" h="3067706">
                  <a:moveTo>
                    <a:pt x="2682494" y="3067706"/>
                  </a:moveTo>
                  <a:lnTo>
                    <a:pt x="876045" y="3067706"/>
                  </a:lnTo>
                  <a:lnTo>
                    <a:pt x="0" y="1533853"/>
                  </a:lnTo>
                  <a:lnTo>
                    <a:pt x="876045" y="0"/>
                  </a:lnTo>
                  <a:lnTo>
                    <a:pt x="2682494" y="0"/>
                  </a:lnTo>
                  <a:lnTo>
                    <a:pt x="2836097" y="268941"/>
                  </a:lnTo>
                  <a:lnTo>
                    <a:pt x="1473384" y="268941"/>
                  </a:lnTo>
                  <a:lnTo>
                    <a:pt x="747356" y="1540132"/>
                  </a:lnTo>
                  <a:lnTo>
                    <a:pt x="1473384" y="2811322"/>
                  </a:lnTo>
                  <a:lnTo>
                    <a:pt x="2828925" y="2811322"/>
                  </a:lnTo>
                  <a:close/>
                </a:path>
              </a:pathLst>
            </a:cu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zh-CN" dirty="0">
                <a:solidFill>
                  <a:schemeClr val="accent1"/>
                </a:solidFill>
                <a:latin typeface="+mj-lt"/>
                <a:sym typeface="宋体" panose="02010600030101010101" pitchFamily="2" charset="-122"/>
              </a:endParaRPr>
            </a:p>
          </p:txBody>
        </p:sp>
        <p:sp>
          <p:nvSpPr>
            <p:cNvPr id="4" name="文本框 36"/>
            <p:cNvSpPr>
              <a:spLocks noChangeArrowheads="1"/>
            </p:cNvSpPr>
            <p:nvPr/>
          </p:nvSpPr>
          <p:spPr bwMode="auto">
            <a:xfrm>
              <a:off x="3554413" y="3486150"/>
              <a:ext cx="561372"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ltLang="zh-CN" sz="3200" dirty="0">
                  <a:solidFill>
                    <a:schemeClr val="bg1"/>
                  </a:solidFill>
                  <a:latin typeface="+mj-lt"/>
                  <a:sym typeface="Impact" panose="020B0806030902050204" pitchFamily="34" charset="0"/>
                </a:rPr>
                <a:t>01</a:t>
              </a:r>
              <a:endParaRPr lang="zh-CN" altLang="en-US" sz="3200" dirty="0">
                <a:solidFill>
                  <a:schemeClr val="bg1"/>
                </a:solidFill>
                <a:latin typeface="+mj-lt"/>
                <a:sym typeface="Impact" panose="020B0806030902050204" pitchFamily="34" charset="0"/>
              </a:endParaRPr>
            </a:p>
          </p:txBody>
        </p:sp>
        <p:sp>
          <p:nvSpPr>
            <p:cNvPr id="5" name="TextBox 24"/>
            <p:cNvSpPr txBox="1"/>
            <p:nvPr/>
          </p:nvSpPr>
          <p:spPr>
            <a:xfrm>
              <a:off x="1286410" y="3069241"/>
              <a:ext cx="1569660" cy="417358"/>
            </a:xfrm>
            <a:prstGeom prst="rect">
              <a:avLst/>
            </a:prstGeom>
            <a:noFill/>
          </p:spPr>
          <p:txBody>
            <a:bodyPr wrap="none" rtlCol="0">
              <a:spAutoFit/>
            </a:bodyPr>
            <a:lstStyle/>
            <a:p>
              <a:pPr>
                <a:lnSpc>
                  <a:spcPct val="130000"/>
                </a:lnSpc>
              </a:pPr>
              <a:r>
                <a:rPr lang="zh-CN" altLang="en-US" b="1" dirty="0">
                  <a:solidFill>
                    <a:schemeClr val="accent1"/>
                  </a:solidFill>
                  <a:latin typeface="+mn-ea"/>
                  <a:sym typeface="Arial" panose="020B0604020202020204" pitchFamily="34" charset="0"/>
                </a:rPr>
                <a:t>相关标题文字</a:t>
              </a:r>
              <a:endParaRPr lang="en-GB" b="1" dirty="0">
                <a:solidFill>
                  <a:schemeClr val="accent1"/>
                </a:solidFill>
                <a:latin typeface="+mn-ea"/>
                <a:sym typeface="Arial" panose="020B0604020202020204" pitchFamily="34" charset="0"/>
              </a:endParaRPr>
            </a:p>
          </p:txBody>
        </p:sp>
        <p:sp>
          <p:nvSpPr>
            <p:cNvPr id="6" name="Rectangle 25"/>
            <p:cNvSpPr/>
            <p:nvPr/>
          </p:nvSpPr>
          <p:spPr>
            <a:xfrm>
              <a:off x="985166" y="3422643"/>
              <a:ext cx="2172148" cy="1052596"/>
            </a:xfrm>
            <a:prstGeom prst="rect">
              <a:avLst/>
            </a:prstGeom>
          </p:spPr>
          <p:txBody>
            <a:bodyPr wrap="square">
              <a:spAutoFit/>
            </a:bodyPr>
            <a:lstStyle/>
            <a:p>
              <a:pPr algn="ctr">
                <a:lnSpc>
                  <a:spcPct val="130000"/>
                </a:lnSpc>
              </a:pPr>
              <a:r>
                <a:rPr lang="zh-CN" altLang="en-US" sz="1200" dirty="0">
                  <a:solidFill>
                    <a:schemeClr val="tx1">
                      <a:lumMod val="75000"/>
                      <a:lumOff val="25000"/>
                    </a:schemeClr>
                  </a:solidFill>
                  <a:latin typeface="+mn-ea"/>
                  <a:sym typeface="Arial" panose="020B0604020202020204" pitchFamily="34" charset="0"/>
                </a:rPr>
                <a:t>点击添加相关标题文字，点击添加相关标题文字，点击添加相关标题文字，点击添加相关标题文字。</a:t>
              </a:r>
              <a:endParaRPr lang="en-GB" sz="1200" dirty="0">
                <a:solidFill>
                  <a:schemeClr val="tx1">
                    <a:lumMod val="75000"/>
                    <a:lumOff val="25000"/>
                  </a:schemeClr>
                </a:solidFill>
                <a:latin typeface="+mn-ea"/>
                <a:sym typeface="Arial" panose="020B0604020202020204" pitchFamily="34" charset="0"/>
              </a:endParaRPr>
            </a:p>
          </p:txBody>
        </p:sp>
      </p:grpSp>
      <p:grpSp>
        <p:nvGrpSpPr>
          <p:cNvPr id="7" name="组合 6"/>
          <p:cNvGrpSpPr/>
          <p:nvPr/>
        </p:nvGrpSpPr>
        <p:grpSpPr>
          <a:xfrm>
            <a:off x="4566043" y="2460625"/>
            <a:ext cx="3166670" cy="2647950"/>
            <a:chOff x="4566043" y="2460625"/>
            <a:chExt cx="3166670" cy="2647950"/>
          </a:xfrm>
        </p:grpSpPr>
        <p:sp>
          <p:nvSpPr>
            <p:cNvPr id="8" name="任意多边形 34"/>
            <p:cNvSpPr>
              <a:spLocks noChangeAspect="1" noChangeArrowheads="1"/>
            </p:cNvSpPr>
            <p:nvPr/>
          </p:nvSpPr>
          <p:spPr bwMode="auto">
            <a:xfrm rot="10800000">
              <a:off x="5283200" y="2460625"/>
              <a:ext cx="2449513" cy="2647950"/>
            </a:xfrm>
            <a:custGeom>
              <a:avLst/>
              <a:gdLst>
                <a:gd name="T0" fmla="*/ 2682494 w 2836097"/>
                <a:gd name="T1" fmla="*/ 3067706 h 3067706"/>
                <a:gd name="T2" fmla="*/ 876045 w 2836097"/>
                <a:gd name="T3" fmla="*/ 3067706 h 3067706"/>
                <a:gd name="T4" fmla="*/ 0 w 2836097"/>
                <a:gd name="T5" fmla="*/ 1533853 h 3067706"/>
                <a:gd name="T6" fmla="*/ 876045 w 2836097"/>
                <a:gd name="T7" fmla="*/ 0 h 3067706"/>
                <a:gd name="T8" fmla="*/ 2682494 w 2836097"/>
                <a:gd name="T9" fmla="*/ 0 h 3067706"/>
                <a:gd name="T10" fmla="*/ 2836097 w 2836097"/>
                <a:gd name="T11" fmla="*/ 268941 h 3067706"/>
                <a:gd name="T12" fmla="*/ 1473384 w 2836097"/>
                <a:gd name="T13" fmla="*/ 268941 h 3067706"/>
                <a:gd name="T14" fmla="*/ 747356 w 2836097"/>
                <a:gd name="T15" fmla="*/ 1540132 h 3067706"/>
                <a:gd name="T16" fmla="*/ 1473384 w 2836097"/>
                <a:gd name="T17" fmla="*/ 2811322 h 3067706"/>
                <a:gd name="T18" fmla="*/ 2828925 w 2836097"/>
                <a:gd name="T19" fmla="*/ 2811322 h 30677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36097"/>
                <a:gd name="T31" fmla="*/ 0 h 3067706"/>
                <a:gd name="T32" fmla="*/ 2836097 w 2836097"/>
                <a:gd name="T33" fmla="*/ 3067706 h 30677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36097" h="3067706">
                  <a:moveTo>
                    <a:pt x="2682494" y="3067706"/>
                  </a:moveTo>
                  <a:lnTo>
                    <a:pt x="876045" y="3067706"/>
                  </a:lnTo>
                  <a:lnTo>
                    <a:pt x="0" y="1533853"/>
                  </a:lnTo>
                  <a:lnTo>
                    <a:pt x="876045" y="0"/>
                  </a:lnTo>
                  <a:lnTo>
                    <a:pt x="2682494" y="0"/>
                  </a:lnTo>
                  <a:lnTo>
                    <a:pt x="2836097" y="268941"/>
                  </a:lnTo>
                  <a:lnTo>
                    <a:pt x="1473384" y="268941"/>
                  </a:lnTo>
                  <a:lnTo>
                    <a:pt x="747356" y="1540132"/>
                  </a:lnTo>
                  <a:lnTo>
                    <a:pt x="1473384" y="2811322"/>
                  </a:lnTo>
                  <a:lnTo>
                    <a:pt x="2828925" y="2811322"/>
                  </a:ln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zh-CN" dirty="0">
                <a:solidFill>
                  <a:schemeClr val="tx1">
                    <a:lumMod val="75000"/>
                    <a:lumOff val="25000"/>
                  </a:schemeClr>
                </a:solidFill>
                <a:latin typeface="+mn-ea"/>
                <a:sym typeface="宋体" panose="02010600030101010101" pitchFamily="2" charset="-122"/>
              </a:endParaRPr>
            </a:p>
          </p:txBody>
        </p:sp>
        <p:sp>
          <p:nvSpPr>
            <p:cNvPr id="9" name="文本框 37"/>
            <p:cNvSpPr>
              <a:spLocks noChangeArrowheads="1"/>
            </p:cNvSpPr>
            <p:nvPr/>
          </p:nvSpPr>
          <p:spPr bwMode="auto">
            <a:xfrm>
              <a:off x="7054850" y="3486150"/>
              <a:ext cx="611065"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ltLang="zh-CN" sz="3200" dirty="0">
                  <a:solidFill>
                    <a:schemeClr val="bg1"/>
                  </a:solidFill>
                  <a:latin typeface="+mj-lt"/>
                  <a:sym typeface="Impact" panose="020B0806030902050204" pitchFamily="34" charset="0"/>
                </a:rPr>
                <a:t>02</a:t>
              </a:r>
              <a:endParaRPr lang="zh-CN" altLang="en-US" sz="3200" dirty="0">
                <a:solidFill>
                  <a:schemeClr val="bg1"/>
                </a:solidFill>
                <a:latin typeface="+mj-lt"/>
                <a:sym typeface="Impact" panose="020B0806030902050204" pitchFamily="34" charset="0"/>
              </a:endParaRPr>
            </a:p>
          </p:txBody>
        </p:sp>
        <p:sp>
          <p:nvSpPr>
            <p:cNvPr id="10" name="TextBox 24"/>
            <p:cNvSpPr txBox="1"/>
            <p:nvPr/>
          </p:nvSpPr>
          <p:spPr>
            <a:xfrm>
              <a:off x="4867287" y="3069241"/>
              <a:ext cx="1569660" cy="417358"/>
            </a:xfrm>
            <a:prstGeom prst="rect">
              <a:avLst/>
            </a:prstGeom>
            <a:noFill/>
          </p:spPr>
          <p:txBody>
            <a:bodyPr wrap="none" rtlCol="0">
              <a:spAutoFit/>
            </a:bodyPr>
            <a:lstStyle/>
            <a:p>
              <a:pPr>
                <a:lnSpc>
                  <a:spcPct val="130000"/>
                </a:lnSpc>
              </a:pPr>
              <a:r>
                <a:rPr lang="zh-CN" altLang="en-US" b="1" dirty="0">
                  <a:solidFill>
                    <a:schemeClr val="accent2"/>
                  </a:solidFill>
                  <a:latin typeface="+mn-ea"/>
                  <a:sym typeface="Arial" panose="020B0604020202020204" pitchFamily="34" charset="0"/>
                </a:rPr>
                <a:t>相关标题文字</a:t>
              </a:r>
              <a:endParaRPr lang="en-GB" b="1" dirty="0">
                <a:solidFill>
                  <a:schemeClr val="accent2"/>
                </a:solidFill>
                <a:latin typeface="+mn-ea"/>
                <a:sym typeface="Arial" panose="020B0604020202020204" pitchFamily="34" charset="0"/>
              </a:endParaRPr>
            </a:p>
          </p:txBody>
        </p:sp>
        <p:sp>
          <p:nvSpPr>
            <p:cNvPr id="11" name="Rectangle 25"/>
            <p:cNvSpPr/>
            <p:nvPr/>
          </p:nvSpPr>
          <p:spPr>
            <a:xfrm>
              <a:off x="4566043" y="3422643"/>
              <a:ext cx="2172148" cy="1052596"/>
            </a:xfrm>
            <a:prstGeom prst="rect">
              <a:avLst/>
            </a:prstGeom>
          </p:spPr>
          <p:txBody>
            <a:bodyPr wrap="square">
              <a:spAutoFit/>
            </a:bodyPr>
            <a:lstStyle/>
            <a:p>
              <a:pPr algn="ctr">
                <a:lnSpc>
                  <a:spcPct val="130000"/>
                </a:lnSpc>
              </a:pPr>
              <a:r>
                <a:rPr lang="zh-CN" altLang="en-US" sz="1200" dirty="0">
                  <a:solidFill>
                    <a:schemeClr val="tx1">
                      <a:lumMod val="75000"/>
                      <a:lumOff val="25000"/>
                    </a:schemeClr>
                  </a:solidFill>
                  <a:latin typeface="+mn-ea"/>
                  <a:sym typeface="Arial" panose="020B0604020202020204" pitchFamily="34" charset="0"/>
                </a:rPr>
                <a:t>点击添加相关标题文字，点击添加相关标题文字，点击添加相关标题文字，点击添加相关标题文字。</a:t>
              </a:r>
              <a:endParaRPr lang="en-GB" sz="1200" dirty="0">
                <a:solidFill>
                  <a:schemeClr val="tx1">
                    <a:lumMod val="75000"/>
                    <a:lumOff val="25000"/>
                  </a:schemeClr>
                </a:solidFill>
                <a:latin typeface="+mn-ea"/>
                <a:sym typeface="Arial" panose="020B0604020202020204" pitchFamily="34" charset="0"/>
              </a:endParaRPr>
            </a:p>
          </p:txBody>
        </p:sp>
      </p:grpSp>
      <p:grpSp>
        <p:nvGrpSpPr>
          <p:cNvPr id="12" name="组合 11"/>
          <p:cNvGrpSpPr/>
          <p:nvPr/>
        </p:nvGrpSpPr>
        <p:grpSpPr>
          <a:xfrm>
            <a:off x="8146920" y="2460625"/>
            <a:ext cx="3108455" cy="2647950"/>
            <a:chOff x="8146920" y="2460625"/>
            <a:chExt cx="3108455" cy="2647950"/>
          </a:xfrm>
        </p:grpSpPr>
        <p:sp>
          <p:nvSpPr>
            <p:cNvPr id="13" name="任意多边形 35"/>
            <p:cNvSpPr>
              <a:spLocks noChangeAspect="1" noChangeArrowheads="1"/>
            </p:cNvSpPr>
            <p:nvPr/>
          </p:nvSpPr>
          <p:spPr bwMode="auto">
            <a:xfrm rot="10800000">
              <a:off x="8805863" y="2460625"/>
              <a:ext cx="2449512" cy="2647950"/>
            </a:xfrm>
            <a:custGeom>
              <a:avLst/>
              <a:gdLst>
                <a:gd name="T0" fmla="*/ 2682494 w 2836097"/>
                <a:gd name="T1" fmla="*/ 3067706 h 3067706"/>
                <a:gd name="T2" fmla="*/ 876045 w 2836097"/>
                <a:gd name="T3" fmla="*/ 3067706 h 3067706"/>
                <a:gd name="T4" fmla="*/ 0 w 2836097"/>
                <a:gd name="T5" fmla="*/ 1533853 h 3067706"/>
                <a:gd name="T6" fmla="*/ 876045 w 2836097"/>
                <a:gd name="T7" fmla="*/ 0 h 3067706"/>
                <a:gd name="T8" fmla="*/ 2682494 w 2836097"/>
                <a:gd name="T9" fmla="*/ 0 h 3067706"/>
                <a:gd name="T10" fmla="*/ 2836097 w 2836097"/>
                <a:gd name="T11" fmla="*/ 268941 h 3067706"/>
                <a:gd name="T12" fmla="*/ 1473384 w 2836097"/>
                <a:gd name="T13" fmla="*/ 268941 h 3067706"/>
                <a:gd name="T14" fmla="*/ 747356 w 2836097"/>
                <a:gd name="T15" fmla="*/ 1540132 h 3067706"/>
                <a:gd name="T16" fmla="*/ 1473384 w 2836097"/>
                <a:gd name="T17" fmla="*/ 2811322 h 3067706"/>
                <a:gd name="T18" fmla="*/ 2828925 w 2836097"/>
                <a:gd name="T19" fmla="*/ 2811322 h 30677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36097"/>
                <a:gd name="T31" fmla="*/ 0 h 3067706"/>
                <a:gd name="T32" fmla="*/ 2836097 w 2836097"/>
                <a:gd name="T33" fmla="*/ 3067706 h 30677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36097" h="3067706">
                  <a:moveTo>
                    <a:pt x="2682494" y="3067706"/>
                  </a:moveTo>
                  <a:lnTo>
                    <a:pt x="876045" y="3067706"/>
                  </a:lnTo>
                  <a:lnTo>
                    <a:pt x="0" y="1533853"/>
                  </a:lnTo>
                  <a:lnTo>
                    <a:pt x="876045" y="0"/>
                  </a:lnTo>
                  <a:lnTo>
                    <a:pt x="2682494" y="0"/>
                  </a:lnTo>
                  <a:lnTo>
                    <a:pt x="2836097" y="268941"/>
                  </a:lnTo>
                  <a:lnTo>
                    <a:pt x="1473384" y="268941"/>
                  </a:lnTo>
                  <a:lnTo>
                    <a:pt x="747356" y="1540132"/>
                  </a:lnTo>
                  <a:lnTo>
                    <a:pt x="1473384" y="2811322"/>
                  </a:lnTo>
                  <a:lnTo>
                    <a:pt x="2828925" y="2811322"/>
                  </a:lnTo>
                  <a:close/>
                </a:path>
              </a:pathLst>
            </a:custGeom>
            <a:solidFill>
              <a:schemeClr val="accent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zh-CN" dirty="0">
                <a:solidFill>
                  <a:schemeClr val="tx1">
                    <a:lumMod val="75000"/>
                    <a:lumOff val="25000"/>
                  </a:schemeClr>
                </a:solidFill>
                <a:latin typeface="+mn-ea"/>
                <a:sym typeface="宋体" panose="02010600030101010101" pitchFamily="2" charset="-122"/>
              </a:endParaRPr>
            </a:p>
          </p:txBody>
        </p:sp>
        <p:sp>
          <p:nvSpPr>
            <p:cNvPr id="14" name="文本框 38"/>
            <p:cNvSpPr>
              <a:spLocks noChangeArrowheads="1"/>
            </p:cNvSpPr>
            <p:nvPr/>
          </p:nvSpPr>
          <p:spPr bwMode="auto">
            <a:xfrm>
              <a:off x="10588625" y="3502025"/>
              <a:ext cx="622286"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ltLang="zh-CN" sz="3200" dirty="0">
                  <a:solidFill>
                    <a:schemeClr val="bg1"/>
                  </a:solidFill>
                  <a:latin typeface="+mj-lt"/>
                  <a:sym typeface="Impact" panose="020B0806030902050204" pitchFamily="34" charset="0"/>
                </a:rPr>
                <a:t>03</a:t>
              </a:r>
              <a:endParaRPr lang="zh-CN" altLang="en-US" sz="3200" dirty="0">
                <a:solidFill>
                  <a:schemeClr val="bg1"/>
                </a:solidFill>
                <a:latin typeface="+mj-lt"/>
                <a:sym typeface="Impact" panose="020B0806030902050204" pitchFamily="34" charset="0"/>
              </a:endParaRPr>
            </a:p>
          </p:txBody>
        </p:sp>
        <p:sp>
          <p:nvSpPr>
            <p:cNvPr id="15" name="TextBox 24"/>
            <p:cNvSpPr txBox="1"/>
            <p:nvPr/>
          </p:nvSpPr>
          <p:spPr>
            <a:xfrm>
              <a:off x="8448164" y="3069241"/>
              <a:ext cx="1569660" cy="417358"/>
            </a:xfrm>
            <a:prstGeom prst="rect">
              <a:avLst/>
            </a:prstGeom>
            <a:noFill/>
          </p:spPr>
          <p:txBody>
            <a:bodyPr wrap="none" rtlCol="0">
              <a:spAutoFit/>
            </a:bodyPr>
            <a:lstStyle/>
            <a:p>
              <a:pPr>
                <a:lnSpc>
                  <a:spcPct val="130000"/>
                </a:lnSpc>
              </a:pPr>
              <a:r>
                <a:rPr lang="zh-CN" altLang="en-US" b="1" dirty="0">
                  <a:solidFill>
                    <a:schemeClr val="accent3"/>
                  </a:solidFill>
                  <a:latin typeface="+mn-ea"/>
                  <a:sym typeface="Arial" panose="020B0604020202020204" pitchFamily="34" charset="0"/>
                </a:rPr>
                <a:t>相关标题文字</a:t>
              </a:r>
              <a:endParaRPr lang="en-GB" b="1" dirty="0">
                <a:solidFill>
                  <a:schemeClr val="accent3"/>
                </a:solidFill>
                <a:latin typeface="+mn-ea"/>
                <a:sym typeface="Arial" panose="020B0604020202020204" pitchFamily="34" charset="0"/>
              </a:endParaRPr>
            </a:p>
          </p:txBody>
        </p:sp>
        <p:sp>
          <p:nvSpPr>
            <p:cNvPr id="16" name="Rectangle 25"/>
            <p:cNvSpPr/>
            <p:nvPr/>
          </p:nvSpPr>
          <p:spPr>
            <a:xfrm>
              <a:off x="8146920" y="3422643"/>
              <a:ext cx="2172148" cy="1052596"/>
            </a:xfrm>
            <a:prstGeom prst="rect">
              <a:avLst/>
            </a:prstGeom>
          </p:spPr>
          <p:txBody>
            <a:bodyPr wrap="square">
              <a:spAutoFit/>
            </a:bodyPr>
            <a:lstStyle/>
            <a:p>
              <a:pPr algn="ctr">
                <a:lnSpc>
                  <a:spcPct val="130000"/>
                </a:lnSpc>
              </a:pPr>
              <a:r>
                <a:rPr lang="zh-CN" altLang="en-US" sz="1200" dirty="0">
                  <a:solidFill>
                    <a:schemeClr val="tx1">
                      <a:lumMod val="75000"/>
                      <a:lumOff val="25000"/>
                    </a:schemeClr>
                  </a:solidFill>
                  <a:latin typeface="+mn-ea"/>
                  <a:sym typeface="Arial" panose="020B0604020202020204" pitchFamily="34" charset="0"/>
                </a:rPr>
                <a:t>点击添加相关标题文字，点击添加相关标题文字，点击添加相关标题文字，点击添加相关标题文字。</a:t>
              </a:r>
              <a:endParaRPr lang="en-GB" sz="1200" dirty="0">
                <a:solidFill>
                  <a:schemeClr val="tx1">
                    <a:lumMod val="75000"/>
                    <a:lumOff val="25000"/>
                  </a:schemeClr>
                </a:solidFill>
                <a:latin typeface="+mn-ea"/>
                <a:sym typeface="Arial" panose="020B0604020202020204" pitchFamily="34" charset="0"/>
              </a:endParaRPr>
            </a:p>
          </p:txBody>
        </p:sp>
      </p:grpSp>
      <p:sp>
        <p:nvSpPr>
          <p:cNvPr id="70" name="五边形 69"/>
          <p:cNvSpPr/>
          <p:nvPr/>
        </p:nvSpPr>
        <p:spPr>
          <a:xfrm>
            <a:off x="0" y="260648"/>
            <a:ext cx="353251" cy="588701"/>
          </a:xfrm>
          <a:prstGeom prst="homePlate">
            <a:avLst>
              <a:gd name="adj" fmla="val 484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71" name="TextBox 49"/>
          <p:cNvSpPr txBox="1"/>
          <p:nvPr/>
        </p:nvSpPr>
        <p:spPr>
          <a:xfrm>
            <a:off x="431371" y="329296"/>
            <a:ext cx="2925801" cy="420564"/>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r>
              <a:rPr lang="zh-CN" altLang="en-US" sz="2135" dirty="0">
                <a:solidFill>
                  <a:schemeClr val="tx1">
                    <a:lumMod val="85000"/>
                    <a:lumOff val="15000"/>
                  </a:schemeClr>
                </a:solidFill>
              </a:rPr>
              <a:t>点击添加相关文字标题</a:t>
            </a:r>
          </a:p>
        </p:txBody>
      </p:sp>
      <p:sp>
        <p:nvSpPr>
          <p:cNvPr id="17" name="Rectangle 5"/>
          <p:cNvSpPr/>
          <p:nvPr/>
        </p:nvSpPr>
        <p:spPr>
          <a:xfrm>
            <a:off x="0" y="6710364"/>
            <a:ext cx="12192000" cy="147637"/>
          </a:xfrm>
          <a:prstGeom prst="rect">
            <a:avLst/>
          </a:prstGeom>
          <a:solidFill>
            <a:srgbClr val="16294C"/>
          </a:solidFill>
          <a:ln>
            <a:noFill/>
          </a:ln>
        </p:spPr>
        <p:style>
          <a:lnRef idx="2">
            <a:schemeClr val="accent1">
              <a:shade val="50000"/>
            </a:schemeClr>
          </a:lnRef>
          <a:fillRef idx="1">
            <a:schemeClr val="accent1"/>
          </a:fillRef>
          <a:effectRef idx="0">
            <a:schemeClr val="accent1"/>
          </a:effectRef>
          <a:fontRef idx="minor">
            <a:schemeClr val="lt1"/>
          </a:fontRef>
        </p:style>
        <p:txBody>
          <a:bodyPr lIns="91372" tIns="45719" rIns="91372" bIns="45719" anchor="ctr"/>
          <a:lstStyle/>
          <a:p>
            <a:pPr algn="ctr">
              <a:defRPr/>
            </a:pPr>
            <a:endParaRPr lang="en-US" sz="3200"/>
          </a:p>
        </p:txBody>
      </p:sp>
    </p:spTree>
  </p:cSld>
  <p:clrMapOvr>
    <a:masterClrMapping/>
  </p:clrMapOvr>
  <mc:AlternateContent xmlns:mc="http://schemas.openxmlformats.org/markup-compatibility/2006">
    <mc:Choice xmlns:p14="http://schemas.microsoft.com/office/powerpoint/2010/main" xmlns="" Requires="p14">
      <p:transition spd="slow" p14:dur="1500" advClick="0" advTm="5000">
        <p14:warp dir="in"/>
      </p:transition>
    </mc:Choice>
    <mc:Fallback>
      <p:transition spd="slow" advClick="0" advTm="5000">
        <p:fade/>
      </p:transition>
    </mc:Fallback>
  </mc:AlternateContent>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38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38000">
                                          <p:cBhvr additive="base">
                                            <p:cTn id="7" dur="1000" fill="hold"/>
                                            <p:tgtEl>
                                              <p:spTgt spid="2"/>
                                            </p:tgtEl>
                                            <p:attrNameLst>
                                              <p:attrName>ppt_x</p:attrName>
                                            </p:attrNameLst>
                                          </p:cBhvr>
                                          <p:tavLst>
                                            <p:tav tm="0">
                                              <p:val>
                                                <p:strVal val="#ppt_x"/>
                                              </p:val>
                                            </p:tav>
                                            <p:tav tm="100000">
                                              <p:val>
                                                <p:strVal val="#ppt_x"/>
                                              </p:val>
                                            </p:tav>
                                          </p:tavLst>
                                        </p:anim>
                                        <p:anim calcmode="lin" valueType="num" p14:bounceEnd="38000">
                                          <p:cBhvr additive="base">
                                            <p:cTn id="8" dur="10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38000">
                                      <p:stCondLst>
                                        <p:cond delay="250"/>
                                      </p:stCondLst>
                                      <p:childTnLst>
                                        <p:set>
                                          <p:cBhvr>
                                            <p:cTn id="10" dur="1" fill="hold">
                                              <p:stCondLst>
                                                <p:cond delay="0"/>
                                              </p:stCondLst>
                                            </p:cTn>
                                            <p:tgtEl>
                                              <p:spTgt spid="7"/>
                                            </p:tgtEl>
                                            <p:attrNameLst>
                                              <p:attrName>style.visibility</p:attrName>
                                            </p:attrNameLst>
                                          </p:cBhvr>
                                          <p:to>
                                            <p:strVal val="visible"/>
                                          </p:to>
                                        </p:set>
                                        <p:anim calcmode="lin" valueType="num" p14:bounceEnd="38000">
                                          <p:cBhvr additive="base">
                                            <p:cTn id="11" dur="1000" fill="hold"/>
                                            <p:tgtEl>
                                              <p:spTgt spid="7"/>
                                            </p:tgtEl>
                                            <p:attrNameLst>
                                              <p:attrName>ppt_x</p:attrName>
                                            </p:attrNameLst>
                                          </p:cBhvr>
                                          <p:tavLst>
                                            <p:tav tm="0">
                                              <p:val>
                                                <p:strVal val="#ppt_x"/>
                                              </p:val>
                                            </p:tav>
                                            <p:tav tm="100000">
                                              <p:val>
                                                <p:strVal val="#ppt_x"/>
                                              </p:val>
                                            </p:tav>
                                          </p:tavLst>
                                        </p:anim>
                                        <p:anim calcmode="lin" valueType="num" p14:bounceEnd="38000">
                                          <p:cBhvr additive="base">
                                            <p:cTn id="12" dur="10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14:presetBounceEnd="38000">
                                      <p:stCondLst>
                                        <p:cond delay="500"/>
                                      </p:stCondLst>
                                      <p:childTnLst>
                                        <p:set>
                                          <p:cBhvr>
                                            <p:cTn id="14" dur="1" fill="hold">
                                              <p:stCondLst>
                                                <p:cond delay="0"/>
                                              </p:stCondLst>
                                            </p:cTn>
                                            <p:tgtEl>
                                              <p:spTgt spid="12"/>
                                            </p:tgtEl>
                                            <p:attrNameLst>
                                              <p:attrName>style.visibility</p:attrName>
                                            </p:attrNameLst>
                                          </p:cBhvr>
                                          <p:to>
                                            <p:strVal val="visible"/>
                                          </p:to>
                                        </p:set>
                                        <p:anim calcmode="lin" valueType="num" p14:bounceEnd="38000">
                                          <p:cBhvr additive="base">
                                            <p:cTn id="15" dur="1000" fill="hold"/>
                                            <p:tgtEl>
                                              <p:spTgt spid="12"/>
                                            </p:tgtEl>
                                            <p:attrNameLst>
                                              <p:attrName>ppt_x</p:attrName>
                                            </p:attrNameLst>
                                          </p:cBhvr>
                                          <p:tavLst>
                                            <p:tav tm="0">
                                              <p:val>
                                                <p:strVal val="#ppt_x"/>
                                              </p:val>
                                            </p:tav>
                                            <p:tav tm="100000">
                                              <p:val>
                                                <p:strVal val="#ppt_x"/>
                                              </p:val>
                                            </p:tav>
                                          </p:tavLst>
                                        </p:anim>
                                        <p:anim calcmode="lin" valueType="num" p14:bounceEnd="38000">
                                          <p:cBhvr additive="base">
                                            <p:cTn id="16" dur="10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ppt_x"/>
                                              </p:val>
                                            </p:tav>
                                            <p:tav tm="100000">
                                              <p:val>
                                                <p:strVal val="#ppt_x"/>
                                              </p:val>
                                            </p:tav>
                                          </p:tavLst>
                                        </p:anim>
                                        <p:anim calcmode="lin" valueType="num">
                                          <p:cBhvr additive="base">
                                            <p:cTn id="12" dur="10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5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1000" fill="hold"/>
                                            <p:tgtEl>
                                              <p:spTgt spid="12"/>
                                            </p:tgtEl>
                                            <p:attrNameLst>
                                              <p:attrName>ppt_x</p:attrName>
                                            </p:attrNameLst>
                                          </p:cBhvr>
                                          <p:tavLst>
                                            <p:tav tm="0">
                                              <p:val>
                                                <p:strVal val="#ppt_x"/>
                                              </p:val>
                                            </p:tav>
                                            <p:tav tm="100000">
                                              <p:val>
                                                <p:strVal val="#ppt_x"/>
                                              </p:val>
                                            </p:tav>
                                          </p:tavLst>
                                        </p:anim>
                                        <p:anim calcmode="lin" valueType="num">
                                          <p:cBhvr additive="base">
                                            <p:cTn id="16" dur="10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PA_Chart 22"/>
          <p:cNvGraphicFramePr/>
          <p:nvPr>
            <p:custDataLst>
              <p:tags r:id="rId1"/>
            </p:custDataLst>
          </p:nvPr>
        </p:nvGraphicFramePr>
        <p:xfrm>
          <a:off x="3503887" y="1887230"/>
          <a:ext cx="2509809" cy="2391499"/>
        </p:xfrm>
        <a:graphic>
          <a:graphicData uri="http://schemas.openxmlformats.org/drawingml/2006/chart">
            <c:chart xmlns:c="http://schemas.openxmlformats.org/drawingml/2006/chart" xmlns:r="http://schemas.openxmlformats.org/officeDocument/2006/relationships" r:id="rId19"/>
          </a:graphicData>
        </a:graphic>
      </p:graphicFrame>
      <p:graphicFrame>
        <p:nvGraphicFramePr>
          <p:cNvPr id="3" name="PA_Chart 25"/>
          <p:cNvGraphicFramePr/>
          <p:nvPr>
            <p:custDataLst>
              <p:tags r:id="rId2"/>
            </p:custDataLst>
          </p:nvPr>
        </p:nvGraphicFramePr>
        <p:xfrm>
          <a:off x="6203442" y="1887230"/>
          <a:ext cx="2509809" cy="2391499"/>
        </p:xfrm>
        <a:graphic>
          <a:graphicData uri="http://schemas.openxmlformats.org/drawingml/2006/chart">
            <c:chart xmlns:c="http://schemas.openxmlformats.org/drawingml/2006/chart" xmlns:r="http://schemas.openxmlformats.org/officeDocument/2006/relationships" r:id="rId20"/>
          </a:graphicData>
        </a:graphic>
      </p:graphicFrame>
      <p:graphicFrame>
        <p:nvGraphicFramePr>
          <p:cNvPr id="4" name="PA_Chart 42"/>
          <p:cNvGraphicFramePr/>
          <p:nvPr>
            <p:custDataLst>
              <p:tags r:id="rId3"/>
            </p:custDataLst>
          </p:nvPr>
        </p:nvGraphicFramePr>
        <p:xfrm>
          <a:off x="785777" y="1887230"/>
          <a:ext cx="2509809" cy="2391499"/>
        </p:xfrm>
        <a:graphic>
          <a:graphicData uri="http://schemas.openxmlformats.org/drawingml/2006/chart">
            <c:chart xmlns:c="http://schemas.openxmlformats.org/drawingml/2006/chart" xmlns:r="http://schemas.openxmlformats.org/officeDocument/2006/relationships" r:id="rId21"/>
          </a:graphicData>
        </a:graphic>
      </p:graphicFrame>
      <p:graphicFrame>
        <p:nvGraphicFramePr>
          <p:cNvPr id="5" name="PA_Chart 50"/>
          <p:cNvGraphicFramePr/>
          <p:nvPr>
            <p:custDataLst>
              <p:tags r:id="rId4"/>
            </p:custDataLst>
          </p:nvPr>
        </p:nvGraphicFramePr>
        <p:xfrm>
          <a:off x="8921551" y="1887230"/>
          <a:ext cx="2509809" cy="2391499"/>
        </p:xfrm>
        <a:graphic>
          <a:graphicData uri="http://schemas.openxmlformats.org/drawingml/2006/chart">
            <c:chart xmlns:c="http://schemas.openxmlformats.org/drawingml/2006/chart" xmlns:r="http://schemas.openxmlformats.org/officeDocument/2006/relationships" r:id="rId22"/>
          </a:graphicData>
        </a:graphic>
      </p:graphicFrame>
      <p:grpSp>
        <p:nvGrpSpPr>
          <p:cNvPr id="6" name="PA_组合 4"/>
          <p:cNvGrpSpPr/>
          <p:nvPr>
            <p:custDataLst>
              <p:tags r:id="rId5"/>
            </p:custDataLst>
          </p:nvPr>
        </p:nvGrpSpPr>
        <p:grpSpPr>
          <a:xfrm>
            <a:off x="942944" y="4757993"/>
            <a:ext cx="2242930" cy="1393226"/>
            <a:chOff x="961710" y="4758062"/>
            <a:chExt cx="2243053" cy="1393302"/>
          </a:xfrm>
        </p:grpSpPr>
        <p:sp>
          <p:nvSpPr>
            <p:cNvPr id="7" name="TextBox 63"/>
            <p:cNvSpPr txBox="1"/>
            <p:nvPr/>
          </p:nvSpPr>
          <p:spPr>
            <a:xfrm>
              <a:off x="1359382" y="4758062"/>
              <a:ext cx="1441499" cy="415330"/>
            </a:xfrm>
            <a:prstGeom prst="rect">
              <a:avLst/>
            </a:prstGeom>
            <a:noFill/>
          </p:spPr>
          <p:txBody>
            <a:bodyPr wrap="none" rtlCol="0">
              <a:spAutoFit/>
            </a:bodyPr>
            <a:lstStyle/>
            <a:p>
              <a:pPr algn="ctr">
                <a:lnSpc>
                  <a:spcPct val="150000"/>
                </a:lnSpc>
              </a:pPr>
              <a:r>
                <a:rPr lang="zh-CN" altLang="en-US" sz="1400" b="1" dirty="0">
                  <a:solidFill>
                    <a:schemeClr val="tx1">
                      <a:lumMod val="75000"/>
                      <a:lumOff val="25000"/>
                    </a:schemeClr>
                  </a:solidFill>
                  <a:latin typeface="+mn-ea"/>
                  <a:cs typeface="Clear Sans" panose="020B0503030202020304" pitchFamily="34" charset="0"/>
                  <a:sym typeface="Arial" panose="020B0604020202020204" pitchFamily="34" charset="0"/>
                </a:rPr>
                <a:t>请替换文字内容</a:t>
              </a:r>
              <a:endParaRPr lang="en-US" sz="1400" b="1" dirty="0">
                <a:solidFill>
                  <a:schemeClr val="tx1">
                    <a:lumMod val="75000"/>
                    <a:lumOff val="25000"/>
                  </a:schemeClr>
                </a:solidFill>
                <a:latin typeface="+mn-ea"/>
                <a:cs typeface="Clear Sans" panose="020B0503030202020304" pitchFamily="34" charset="0"/>
                <a:sym typeface="Arial" panose="020B0604020202020204" pitchFamily="34" charset="0"/>
              </a:endParaRPr>
            </a:p>
          </p:txBody>
        </p:sp>
        <p:sp>
          <p:nvSpPr>
            <p:cNvPr id="8" name="Rectangle 64"/>
            <p:cNvSpPr/>
            <p:nvPr/>
          </p:nvSpPr>
          <p:spPr>
            <a:xfrm>
              <a:off x="961710" y="5135646"/>
              <a:ext cx="2243053" cy="1015718"/>
            </a:xfrm>
            <a:prstGeom prst="rect">
              <a:avLst/>
            </a:prstGeom>
          </p:spPr>
          <p:txBody>
            <a:bodyPr wrap="square">
              <a:spAutoFit/>
            </a:bodyPr>
            <a:lstStyle/>
            <a:p>
              <a:pPr algn="ctr">
                <a:defRPr/>
              </a:pPr>
              <a:r>
                <a:rPr lang="zh-CN" altLang="en-US" sz="1200" dirty="0">
                  <a:solidFill>
                    <a:schemeClr val="tx1">
                      <a:lumMod val="75000"/>
                      <a:lumOff val="25000"/>
                    </a:schemeClr>
                  </a:solidFill>
                  <a:latin typeface="+mn-ea"/>
                  <a:cs typeface="Clear Sans Light" panose="020B0303030202020304" pitchFamily="34" charset="0"/>
                  <a:sym typeface="Arial" panose="020B0604020202020204" pitchFamily="34" charset="0"/>
                </a:rPr>
                <a:t>请替换文字内容，修改文字内容，也可以直接复制你的内容到此。请替换文字内容，修改文字内容，也可以直接复制你的内容到此。</a:t>
              </a:r>
              <a:endParaRPr lang="en-US" sz="1200" dirty="0">
                <a:solidFill>
                  <a:schemeClr val="tx1">
                    <a:lumMod val="75000"/>
                    <a:lumOff val="25000"/>
                  </a:schemeClr>
                </a:solidFill>
                <a:latin typeface="+mn-ea"/>
                <a:cs typeface="Clear Sans Light" panose="020B0303030202020304" pitchFamily="34" charset="0"/>
                <a:sym typeface="Arial" panose="020B0604020202020204" pitchFamily="34" charset="0"/>
              </a:endParaRPr>
            </a:p>
          </p:txBody>
        </p:sp>
      </p:grpSp>
      <p:grpSp>
        <p:nvGrpSpPr>
          <p:cNvPr id="9" name="PA_组合 71"/>
          <p:cNvGrpSpPr/>
          <p:nvPr>
            <p:custDataLst>
              <p:tags r:id="rId6"/>
            </p:custDataLst>
          </p:nvPr>
        </p:nvGrpSpPr>
        <p:grpSpPr>
          <a:xfrm>
            <a:off x="3710766" y="4757992"/>
            <a:ext cx="2242930" cy="1023894"/>
            <a:chOff x="961710" y="4758062"/>
            <a:chExt cx="2243053" cy="1023950"/>
          </a:xfrm>
        </p:grpSpPr>
        <p:sp>
          <p:nvSpPr>
            <p:cNvPr id="10" name="TextBox 72"/>
            <p:cNvSpPr txBox="1"/>
            <p:nvPr/>
          </p:nvSpPr>
          <p:spPr>
            <a:xfrm>
              <a:off x="1359382" y="4758062"/>
              <a:ext cx="1441499" cy="415330"/>
            </a:xfrm>
            <a:prstGeom prst="rect">
              <a:avLst/>
            </a:prstGeom>
            <a:noFill/>
          </p:spPr>
          <p:txBody>
            <a:bodyPr wrap="none" rtlCol="0">
              <a:spAutoFit/>
            </a:bodyPr>
            <a:lstStyle/>
            <a:p>
              <a:pPr algn="ctr">
                <a:lnSpc>
                  <a:spcPct val="150000"/>
                </a:lnSpc>
              </a:pPr>
              <a:r>
                <a:rPr lang="zh-CN" altLang="en-US" sz="1400" b="1" dirty="0">
                  <a:solidFill>
                    <a:schemeClr val="tx1">
                      <a:lumMod val="75000"/>
                      <a:lumOff val="25000"/>
                    </a:schemeClr>
                  </a:solidFill>
                  <a:latin typeface="+mn-ea"/>
                  <a:cs typeface="Clear Sans" panose="020B0503030202020304" pitchFamily="34" charset="0"/>
                  <a:sym typeface="Arial" panose="020B0604020202020204" pitchFamily="34" charset="0"/>
                </a:rPr>
                <a:t>请替换文字内容</a:t>
              </a:r>
              <a:endParaRPr lang="en-US" sz="1400" b="1" dirty="0">
                <a:solidFill>
                  <a:schemeClr val="tx1">
                    <a:lumMod val="75000"/>
                    <a:lumOff val="25000"/>
                  </a:schemeClr>
                </a:solidFill>
                <a:latin typeface="+mn-ea"/>
                <a:cs typeface="Clear Sans" panose="020B0503030202020304" pitchFamily="34" charset="0"/>
                <a:sym typeface="Arial" panose="020B0604020202020204" pitchFamily="34" charset="0"/>
              </a:endParaRPr>
            </a:p>
          </p:txBody>
        </p:sp>
        <p:sp>
          <p:nvSpPr>
            <p:cNvPr id="11" name="Rectangle 73"/>
            <p:cNvSpPr/>
            <p:nvPr/>
          </p:nvSpPr>
          <p:spPr>
            <a:xfrm>
              <a:off x="961710" y="5135646"/>
              <a:ext cx="2243053" cy="646366"/>
            </a:xfrm>
            <a:prstGeom prst="rect">
              <a:avLst/>
            </a:prstGeom>
          </p:spPr>
          <p:txBody>
            <a:bodyPr wrap="square">
              <a:spAutoFit/>
            </a:bodyPr>
            <a:lstStyle/>
            <a:p>
              <a:pPr algn="ctr">
                <a:defRPr/>
              </a:pPr>
              <a:r>
                <a:rPr lang="zh-CN" altLang="en-US" sz="1200" dirty="0" smtClean="0">
                  <a:solidFill>
                    <a:schemeClr val="tx1">
                      <a:lumMod val="75000"/>
                      <a:lumOff val="25000"/>
                    </a:schemeClr>
                  </a:solidFill>
                  <a:latin typeface="+mn-ea"/>
                  <a:cs typeface="Clear Sans Light" panose="020B0303030202020304" pitchFamily="34" charset="0"/>
                  <a:sym typeface="Arial" panose="020B0604020202020204" pitchFamily="34" charset="0"/>
                </a:rPr>
                <a:t>亮亮图文旗舰店</a:t>
              </a:r>
            </a:p>
            <a:p>
              <a:pPr algn="ctr">
                <a:defRPr/>
              </a:pPr>
              <a:r>
                <a:rPr lang="en-US" altLang="zh-CN" sz="1200" dirty="0" smtClean="0">
                  <a:solidFill>
                    <a:schemeClr val="tx1">
                      <a:lumMod val="75000"/>
                      <a:lumOff val="25000"/>
                    </a:schemeClr>
                  </a:solidFill>
                  <a:latin typeface="+mn-ea"/>
                  <a:cs typeface="Clear Sans Light" panose="020B0303030202020304" pitchFamily="34" charset="0"/>
                  <a:sym typeface="Arial" panose="020B0604020202020204" pitchFamily="34" charset="0"/>
                </a:rPr>
                <a:t>https://liangliangtuwen.tmall.com</a:t>
              </a:r>
              <a:endParaRPr lang="en-US" altLang="zh-CN" sz="1200" dirty="0">
                <a:solidFill>
                  <a:schemeClr val="tx1">
                    <a:lumMod val="75000"/>
                    <a:lumOff val="25000"/>
                  </a:schemeClr>
                </a:solidFill>
                <a:latin typeface="+mn-ea"/>
                <a:cs typeface="Clear Sans Light" panose="020B0303030202020304" pitchFamily="34" charset="0"/>
                <a:sym typeface="Arial" panose="020B0604020202020204" pitchFamily="34" charset="0"/>
              </a:endParaRPr>
            </a:p>
          </p:txBody>
        </p:sp>
      </p:grpSp>
      <p:grpSp>
        <p:nvGrpSpPr>
          <p:cNvPr id="12" name="PA_组合 74"/>
          <p:cNvGrpSpPr/>
          <p:nvPr>
            <p:custDataLst>
              <p:tags r:id="rId7"/>
            </p:custDataLst>
          </p:nvPr>
        </p:nvGrpSpPr>
        <p:grpSpPr>
          <a:xfrm>
            <a:off x="6358572" y="4757993"/>
            <a:ext cx="2242930" cy="1393226"/>
            <a:chOff x="961710" y="4758062"/>
            <a:chExt cx="2243053" cy="1393302"/>
          </a:xfrm>
        </p:grpSpPr>
        <p:sp>
          <p:nvSpPr>
            <p:cNvPr id="13" name="TextBox 75"/>
            <p:cNvSpPr txBox="1"/>
            <p:nvPr/>
          </p:nvSpPr>
          <p:spPr>
            <a:xfrm>
              <a:off x="1359381" y="4758062"/>
              <a:ext cx="1441499" cy="415330"/>
            </a:xfrm>
            <a:prstGeom prst="rect">
              <a:avLst/>
            </a:prstGeom>
            <a:noFill/>
          </p:spPr>
          <p:txBody>
            <a:bodyPr wrap="none" rtlCol="0">
              <a:spAutoFit/>
            </a:bodyPr>
            <a:lstStyle/>
            <a:p>
              <a:pPr algn="ctr">
                <a:lnSpc>
                  <a:spcPct val="150000"/>
                </a:lnSpc>
              </a:pPr>
              <a:r>
                <a:rPr lang="zh-CN" altLang="en-US" sz="1400" b="1" dirty="0">
                  <a:solidFill>
                    <a:schemeClr val="tx1">
                      <a:lumMod val="75000"/>
                      <a:lumOff val="25000"/>
                    </a:schemeClr>
                  </a:solidFill>
                  <a:latin typeface="+mn-ea"/>
                  <a:cs typeface="Clear Sans" panose="020B0503030202020304" pitchFamily="34" charset="0"/>
                  <a:sym typeface="Arial" panose="020B0604020202020204" pitchFamily="34" charset="0"/>
                </a:rPr>
                <a:t>请替换文字内容</a:t>
              </a:r>
              <a:endParaRPr lang="en-US" sz="1400" b="1" dirty="0">
                <a:solidFill>
                  <a:schemeClr val="tx1">
                    <a:lumMod val="75000"/>
                    <a:lumOff val="25000"/>
                  </a:schemeClr>
                </a:solidFill>
                <a:latin typeface="+mn-ea"/>
                <a:cs typeface="Clear Sans" panose="020B0503030202020304" pitchFamily="34" charset="0"/>
                <a:sym typeface="Arial" panose="020B0604020202020204" pitchFamily="34" charset="0"/>
              </a:endParaRPr>
            </a:p>
          </p:txBody>
        </p:sp>
        <p:sp>
          <p:nvSpPr>
            <p:cNvPr id="14" name="Rectangle 76"/>
            <p:cNvSpPr/>
            <p:nvPr/>
          </p:nvSpPr>
          <p:spPr>
            <a:xfrm>
              <a:off x="961710" y="5135646"/>
              <a:ext cx="2243053" cy="1015718"/>
            </a:xfrm>
            <a:prstGeom prst="rect">
              <a:avLst/>
            </a:prstGeom>
          </p:spPr>
          <p:txBody>
            <a:bodyPr wrap="square">
              <a:spAutoFit/>
            </a:bodyPr>
            <a:lstStyle/>
            <a:p>
              <a:pPr algn="ctr">
                <a:defRPr/>
              </a:pPr>
              <a:r>
                <a:rPr lang="zh-CN" altLang="en-US" sz="1200" dirty="0">
                  <a:solidFill>
                    <a:schemeClr val="tx1">
                      <a:lumMod val="75000"/>
                      <a:lumOff val="25000"/>
                    </a:schemeClr>
                  </a:solidFill>
                  <a:latin typeface="+mn-ea"/>
                  <a:cs typeface="Clear Sans Light" panose="020B0303030202020304" pitchFamily="34" charset="0"/>
                  <a:sym typeface="Arial" panose="020B0604020202020204" pitchFamily="34" charset="0"/>
                </a:rPr>
                <a:t>请替换文字内容，修改文字内容，也可以直接复制你的内容到此。请替换文字内容，修改文字内容，也可以直接复制你的内容到此。</a:t>
              </a:r>
              <a:endParaRPr lang="en-US" sz="1200" dirty="0">
                <a:solidFill>
                  <a:schemeClr val="tx1">
                    <a:lumMod val="75000"/>
                    <a:lumOff val="25000"/>
                  </a:schemeClr>
                </a:solidFill>
                <a:latin typeface="+mn-ea"/>
                <a:cs typeface="Clear Sans Light" panose="020B0303030202020304" pitchFamily="34" charset="0"/>
                <a:sym typeface="Arial" panose="020B0604020202020204" pitchFamily="34" charset="0"/>
              </a:endParaRPr>
            </a:p>
          </p:txBody>
        </p:sp>
      </p:grpSp>
      <p:grpSp>
        <p:nvGrpSpPr>
          <p:cNvPr id="15" name="PA_组合 77"/>
          <p:cNvGrpSpPr/>
          <p:nvPr>
            <p:custDataLst>
              <p:tags r:id="rId8"/>
            </p:custDataLst>
          </p:nvPr>
        </p:nvGrpSpPr>
        <p:grpSpPr>
          <a:xfrm>
            <a:off x="9105334" y="4757993"/>
            <a:ext cx="2242930" cy="1393226"/>
            <a:chOff x="961710" y="4758062"/>
            <a:chExt cx="2243053" cy="1393302"/>
          </a:xfrm>
        </p:grpSpPr>
        <p:sp>
          <p:nvSpPr>
            <p:cNvPr id="16" name="TextBox 78"/>
            <p:cNvSpPr txBox="1"/>
            <p:nvPr/>
          </p:nvSpPr>
          <p:spPr>
            <a:xfrm>
              <a:off x="1359384" y="4758062"/>
              <a:ext cx="1441499" cy="415330"/>
            </a:xfrm>
            <a:prstGeom prst="rect">
              <a:avLst/>
            </a:prstGeom>
            <a:noFill/>
          </p:spPr>
          <p:txBody>
            <a:bodyPr wrap="none" rtlCol="0">
              <a:spAutoFit/>
            </a:bodyPr>
            <a:lstStyle/>
            <a:p>
              <a:pPr algn="ctr">
                <a:lnSpc>
                  <a:spcPct val="150000"/>
                </a:lnSpc>
              </a:pPr>
              <a:r>
                <a:rPr lang="zh-CN" altLang="en-US" sz="1400" b="1" dirty="0">
                  <a:solidFill>
                    <a:schemeClr val="tx1">
                      <a:lumMod val="75000"/>
                      <a:lumOff val="25000"/>
                    </a:schemeClr>
                  </a:solidFill>
                  <a:latin typeface="+mn-ea"/>
                  <a:cs typeface="Clear Sans" panose="020B0503030202020304" pitchFamily="34" charset="0"/>
                  <a:sym typeface="Arial" panose="020B0604020202020204" pitchFamily="34" charset="0"/>
                </a:rPr>
                <a:t>请替换文字内容</a:t>
              </a:r>
              <a:endParaRPr lang="en-US" sz="1400" b="1" dirty="0">
                <a:solidFill>
                  <a:schemeClr val="tx1">
                    <a:lumMod val="75000"/>
                    <a:lumOff val="25000"/>
                  </a:schemeClr>
                </a:solidFill>
                <a:latin typeface="+mn-ea"/>
                <a:cs typeface="Clear Sans" panose="020B0503030202020304" pitchFamily="34" charset="0"/>
                <a:sym typeface="Arial" panose="020B0604020202020204" pitchFamily="34" charset="0"/>
              </a:endParaRPr>
            </a:p>
          </p:txBody>
        </p:sp>
        <p:sp>
          <p:nvSpPr>
            <p:cNvPr id="17" name="Rectangle 79"/>
            <p:cNvSpPr/>
            <p:nvPr/>
          </p:nvSpPr>
          <p:spPr>
            <a:xfrm>
              <a:off x="961710" y="5135646"/>
              <a:ext cx="2243053" cy="1015718"/>
            </a:xfrm>
            <a:prstGeom prst="rect">
              <a:avLst/>
            </a:prstGeom>
          </p:spPr>
          <p:txBody>
            <a:bodyPr wrap="square">
              <a:spAutoFit/>
            </a:bodyPr>
            <a:lstStyle/>
            <a:p>
              <a:pPr algn="ctr">
                <a:defRPr/>
              </a:pPr>
              <a:r>
                <a:rPr lang="zh-CN" altLang="en-US" sz="1200" dirty="0">
                  <a:solidFill>
                    <a:schemeClr val="tx1">
                      <a:lumMod val="75000"/>
                      <a:lumOff val="25000"/>
                    </a:schemeClr>
                  </a:solidFill>
                  <a:latin typeface="+mn-ea"/>
                  <a:cs typeface="Clear Sans Light" panose="020B0303030202020304" pitchFamily="34" charset="0"/>
                  <a:sym typeface="Arial" panose="020B0604020202020204" pitchFamily="34" charset="0"/>
                </a:rPr>
                <a:t>请替换文字内容，修改文字内容，也可以直接复制你的内容到此。请替换文字内容，修改文字内容，也可以直接复制你的内容到此。</a:t>
              </a:r>
              <a:endParaRPr lang="en-US" sz="1200" dirty="0">
                <a:solidFill>
                  <a:schemeClr val="tx1">
                    <a:lumMod val="75000"/>
                    <a:lumOff val="25000"/>
                  </a:schemeClr>
                </a:solidFill>
                <a:latin typeface="+mn-ea"/>
                <a:cs typeface="Clear Sans Light" panose="020B0303030202020304" pitchFamily="34" charset="0"/>
                <a:sym typeface="Arial" panose="020B0604020202020204" pitchFamily="34" charset="0"/>
              </a:endParaRPr>
            </a:p>
          </p:txBody>
        </p:sp>
      </p:grpSp>
      <p:sp>
        <p:nvSpPr>
          <p:cNvPr id="18" name="PA_文本框 80"/>
          <p:cNvSpPr txBox="1"/>
          <p:nvPr>
            <p:custDataLst>
              <p:tags r:id="rId9"/>
            </p:custDataLst>
          </p:nvPr>
        </p:nvSpPr>
        <p:spPr>
          <a:xfrm>
            <a:off x="1609641" y="4407146"/>
            <a:ext cx="903320" cy="358368"/>
          </a:xfrm>
          <a:prstGeom prst="rect">
            <a:avLst/>
          </a:prstGeom>
          <a:noFill/>
        </p:spPr>
        <p:txBody>
          <a:bodyPr wrap="square" rtlCol="0">
            <a:spAutoFit/>
          </a:bodyPr>
          <a:lstStyle/>
          <a:p>
            <a:pPr algn="ctr">
              <a:lnSpc>
                <a:spcPct val="70000"/>
              </a:lnSpc>
            </a:pPr>
            <a:r>
              <a:rPr lang="en-US" sz="2400" b="1">
                <a:solidFill>
                  <a:schemeClr val="tx1">
                    <a:lumMod val="75000"/>
                    <a:lumOff val="25000"/>
                  </a:schemeClr>
                </a:solidFill>
                <a:latin typeface="Agency FB" panose="020B0503020202020204" pitchFamily="34" charset="0"/>
                <a:cs typeface="Clear Sans Light" panose="020B0303030202020304" pitchFamily="34" charset="0"/>
                <a:sym typeface="Arial" panose="020B0604020202020204" pitchFamily="34" charset="0"/>
              </a:rPr>
              <a:t>7</a:t>
            </a:r>
            <a:r>
              <a:rPr lang="id-ID" sz="2400" b="1">
                <a:solidFill>
                  <a:schemeClr val="tx1">
                    <a:lumMod val="75000"/>
                    <a:lumOff val="25000"/>
                  </a:schemeClr>
                </a:solidFill>
                <a:latin typeface="Agency FB" panose="020B0503020202020204" pitchFamily="34" charset="0"/>
                <a:cs typeface="Clear Sans Light" panose="020B0303030202020304" pitchFamily="34" charset="0"/>
                <a:sym typeface="Arial" panose="020B0604020202020204" pitchFamily="34" charset="0"/>
              </a:rPr>
              <a:t>0%</a:t>
            </a:r>
          </a:p>
        </p:txBody>
      </p:sp>
      <p:sp>
        <p:nvSpPr>
          <p:cNvPr id="19" name="PA_文本框 81"/>
          <p:cNvSpPr txBox="1"/>
          <p:nvPr>
            <p:custDataLst>
              <p:tags r:id="rId10"/>
            </p:custDataLst>
          </p:nvPr>
        </p:nvSpPr>
        <p:spPr>
          <a:xfrm>
            <a:off x="4377463" y="4407146"/>
            <a:ext cx="903320" cy="358368"/>
          </a:xfrm>
          <a:prstGeom prst="rect">
            <a:avLst/>
          </a:prstGeom>
          <a:noFill/>
        </p:spPr>
        <p:txBody>
          <a:bodyPr wrap="square" rtlCol="0">
            <a:spAutoFit/>
          </a:bodyPr>
          <a:lstStyle/>
          <a:p>
            <a:pPr algn="ctr">
              <a:lnSpc>
                <a:spcPct val="70000"/>
              </a:lnSpc>
            </a:pPr>
            <a:r>
              <a:rPr lang="en-US" sz="2400" b="1">
                <a:solidFill>
                  <a:schemeClr val="tx1">
                    <a:lumMod val="75000"/>
                    <a:lumOff val="25000"/>
                  </a:schemeClr>
                </a:solidFill>
                <a:latin typeface="Agency FB" panose="020B0503020202020204" pitchFamily="34" charset="0"/>
                <a:cs typeface="Clear Sans Light" panose="020B0303030202020304" pitchFamily="34" charset="0"/>
                <a:sym typeface="Arial" panose="020B0604020202020204" pitchFamily="34" charset="0"/>
              </a:rPr>
              <a:t>9</a:t>
            </a:r>
            <a:r>
              <a:rPr lang="id-ID" sz="2400" b="1">
                <a:solidFill>
                  <a:schemeClr val="tx1">
                    <a:lumMod val="75000"/>
                    <a:lumOff val="25000"/>
                  </a:schemeClr>
                </a:solidFill>
                <a:latin typeface="Agency FB" panose="020B0503020202020204" pitchFamily="34" charset="0"/>
                <a:cs typeface="Clear Sans Light" panose="020B0303030202020304" pitchFamily="34" charset="0"/>
                <a:sym typeface="Arial" panose="020B0604020202020204" pitchFamily="34" charset="0"/>
              </a:rPr>
              <a:t>0%</a:t>
            </a:r>
          </a:p>
        </p:txBody>
      </p:sp>
      <p:sp>
        <p:nvSpPr>
          <p:cNvPr id="20" name="PA_文本框 82"/>
          <p:cNvSpPr txBox="1"/>
          <p:nvPr>
            <p:custDataLst>
              <p:tags r:id="rId11"/>
            </p:custDataLst>
          </p:nvPr>
        </p:nvSpPr>
        <p:spPr>
          <a:xfrm>
            <a:off x="7025268" y="4407146"/>
            <a:ext cx="903320" cy="358368"/>
          </a:xfrm>
          <a:prstGeom prst="rect">
            <a:avLst/>
          </a:prstGeom>
          <a:noFill/>
        </p:spPr>
        <p:txBody>
          <a:bodyPr wrap="square" rtlCol="0">
            <a:spAutoFit/>
          </a:bodyPr>
          <a:lstStyle/>
          <a:p>
            <a:pPr algn="ctr">
              <a:lnSpc>
                <a:spcPct val="70000"/>
              </a:lnSpc>
            </a:pPr>
            <a:r>
              <a:rPr lang="en-US" sz="2400" b="1">
                <a:solidFill>
                  <a:schemeClr val="tx1">
                    <a:lumMod val="75000"/>
                    <a:lumOff val="25000"/>
                  </a:schemeClr>
                </a:solidFill>
                <a:latin typeface="Agency FB" panose="020B0503020202020204" pitchFamily="34" charset="0"/>
                <a:cs typeface="Clear Sans Light" panose="020B0303030202020304" pitchFamily="34" charset="0"/>
                <a:sym typeface="Arial" panose="020B0604020202020204" pitchFamily="34" charset="0"/>
              </a:rPr>
              <a:t>6</a:t>
            </a:r>
            <a:r>
              <a:rPr lang="id-ID" sz="2400" b="1">
                <a:solidFill>
                  <a:schemeClr val="tx1">
                    <a:lumMod val="75000"/>
                    <a:lumOff val="25000"/>
                  </a:schemeClr>
                </a:solidFill>
                <a:latin typeface="Agency FB" panose="020B0503020202020204" pitchFamily="34" charset="0"/>
                <a:cs typeface="Clear Sans Light" panose="020B0303030202020304" pitchFamily="34" charset="0"/>
                <a:sym typeface="Arial" panose="020B0604020202020204" pitchFamily="34" charset="0"/>
              </a:rPr>
              <a:t>0%</a:t>
            </a:r>
          </a:p>
        </p:txBody>
      </p:sp>
      <p:sp>
        <p:nvSpPr>
          <p:cNvPr id="21" name="PA_文本框 83"/>
          <p:cNvSpPr txBox="1"/>
          <p:nvPr>
            <p:custDataLst>
              <p:tags r:id="rId12"/>
            </p:custDataLst>
          </p:nvPr>
        </p:nvSpPr>
        <p:spPr>
          <a:xfrm>
            <a:off x="9772032" y="4407146"/>
            <a:ext cx="903320" cy="358368"/>
          </a:xfrm>
          <a:prstGeom prst="rect">
            <a:avLst/>
          </a:prstGeom>
          <a:noFill/>
        </p:spPr>
        <p:txBody>
          <a:bodyPr wrap="square" rtlCol="0">
            <a:spAutoFit/>
          </a:bodyPr>
          <a:lstStyle/>
          <a:p>
            <a:pPr algn="ctr">
              <a:lnSpc>
                <a:spcPct val="70000"/>
              </a:lnSpc>
            </a:pPr>
            <a:r>
              <a:rPr lang="en-US" sz="2400" b="1">
                <a:solidFill>
                  <a:schemeClr val="tx1">
                    <a:lumMod val="75000"/>
                    <a:lumOff val="25000"/>
                  </a:schemeClr>
                </a:solidFill>
                <a:latin typeface="Agency FB" panose="020B0503020202020204" pitchFamily="34" charset="0"/>
                <a:cs typeface="Clear Sans Light" panose="020B0303030202020304" pitchFamily="34" charset="0"/>
                <a:sym typeface="Arial" panose="020B0604020202020204" pitchFamily="34" charset="0"/>
              </a:rPr>
              <a:t>8</a:t>
            </a:r>
            <a:r>
              <a:rPr lang="id-ID" sz="2400" b="1">
                <a:solidFill>
                  <a:schemeClr val="tx1">
                    <a:lumMod val="75000"/>
                    <a:lumOff val="25000"/>
                  </a:schemeClr>
                </a:solidFill>
                <a:latin typeface="Agency FB" panose="020B0503020202020204" pitchFamily="34" charset="0"/>
                <a:cs typeface="Clear Sans Light" panose="020B0303030202020304" pitchFamily="34" charset="0"/>
                <a:sym typeface="Arial" panose="020B0604020202020204" pitchFamily="34" charset="0"/>
              </a:rPr>
              <a:t>0%</a:t>
            </a:r>
          </a:p>
        </p:txBody>
      </p:sp>
      <p:grpSp>
        <p:nvGrpSpPr>
          <p:cNvPr id="22" name="PA_组合 84"/>
          <p:cNvGrpSpPr/>
          <p:nvPr>
            <p:custDataLst>
              <p:tags r:id="rId13"/>
            </p:custDataLst>
          </p:nvPr>
        </p:nvGrpSpPr>
        <p:grpSpPr>
          <a:xfrm>
            <a:off x="1753595" y="2771618"/>
            <a:ext cx="615414" cy="596695"/>
            <a:chOff x="4411266" y="2303265"/>
            <a:chExt cx="325040" cy="315154"/>
          </a:xfrm>
          <a:solidFill>
            <a:schemeClr val="bg1"/>
          </a:solidFill>
        </p:grpSpPr>
        <p:sp>
          <p:nvSpPr>
            <p:cNvPr id="23" name="Freeform 28"/>
            <p:cNvSpPr/>
            <p:nvPr/>
          </p:nvSpPr>
          <p:spPr bwMode="auto">
            <a:xfrm>
              <a:off x="4411266" y="2336007"/>
              <a:ext cx="291108" cy="282412"/>
            </a:xfrm>
            <a:custGeom>
              <a:avLst/>
              <a:gdLst>
                <a:gd name="T0" fmla="*/ 417 w 21600"/>
                <a:gd name="T1" fmla="*/ 102 h 21600"/>
                <a:gd name="T2" fmla="*/ 384 w 21600"/>
                <a:gd name="T3" fmla="*/ 65 h 21600"/>
                <a:gd name="T4" fmla="*/ 316 w 21600"/>
                <a:gd name="T5" fmla="*/ 0 h 21600"/>
                <a:gd name="T6" fmla="*/ 283 w 21600"/>
                <a:gd name="T7" fmla="*/ 33 h 21600"/>
                <a:gd name="T8" fmla="*/ 149 w 21600"/>
                <a:gd name="T9" fmla="*/ 102 h 21600"/>
                <a:gd name="T10" fmla="*/ 0 w 21600"/>
                <a:gd name="T11" fmla="*/ 465 h 21600"/>
                <a:gd name="T12" fmla="*/ 182 w 21600"/>
                <a:gd name="T13" fmla="*/ 265 h 21600"/>
                <a:gd name="T14" fmla="*/ 182 w 21600"/>
                <a:gd name="T15" fmla="*/ 265 h 21600"/>
                <a:gd name="T16" fmla="*/ 197 w 21600"/>
                <a:gd name="T17" fmla="*/ 181 h 21600"/>
                <a:gd name="T18" fmla="*/ 302 w 21600"/>
                <a:gd name="T19" fmla="*/ 181 h 21600"/>
                <a:gd name="T20" fmla="*/ 302 w 21600"/>
                <a:gd name="T21" fmla="*/ 283 h 21600"/>
                <a:gd name="T22" fmla="*/ 216 w 21600"/>
                <a:gd name="T23" fmla="*/ 297 h 21600"/>
                <a:gd name="T24" fmla="*/ 216 w 21600"/>
                <a:gd name="T25" fmla="*/ 297 h 21600"/>
                <a:gd name="T26" fmla="*/ 10 w 21600"/>
                <a:gd name="T27" fmla="*/ 474 h 21600"/>
                <a:gd name="T28" fmla="*/ 384 w 21600"/>
                <a:gd name="T29" fmla="*/ 330 h 21600"/>
                <a:gd name="T30" fmla="*/ 451 w 21600"/>
                <a:gd name="T31" fmla="*/ 200 h 21600"/>
                <a:gd name="T32" fmla="*/ 489 w 21600"/>
                <a:gd name="T33" fmla="*/ 167 h 21600"/>
                <a:gd name="T34" fmla="*/ 417 w 21600"/>
                <a:gd name="T35" fmla="*/ 102 h 21600"/>
                <a:gd name="T36" fmla="*/ 417 w 21600"/>
                <a:gd name="T37" fmla="*/ 102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8424" y="4659"/>
                  </a:moveTo>
                  <a:cubicBezTo>
                    <a:pt x="16941" y="2965"/>
                    <a:pt x="16941" y="2965"/>
                    <a:pt x="16941" y="2965"/>
                  </a:cubicBezTo>
                  <a:cubicBezTo>
                    <a:pt x="13976" y="0"/>
                    <a:pt x="13976" y="0"/>
                    <a:pt x="13976" y="0"/>
                  </a:cubicBezTo>
                  <a:cubicBezTo>
                    <a:pt x="13976" y="0"/>
                    <a:pt x="13976" y="0"/>
                    <a:pt x="12494" y="1482"/>
                  </a:cubicBezTo>
                  <a:cubicBezTo>
                    <a:pt x="11012" y="2965"/>
                    <a:pt x="6565" y="4659"/>
                    <a:pt x="6565" y="4659"/>
                  </a:cubicBezTo>
                  <a:cubicBezTo>
                    <a:pt x="0" y="21176"/>
                    <a:pt x="0" y="21176"/>
                    <a:pt x="0" y="21176"/>
                  </a:cubicBezTo>
                  <a:cubicBezTo>
                    <a:pt x="8047" y="12071"/>
                    <a:pt x="8047" y="12071"/>
                    <a:pt x="8047" y="12071"/>
                  </a:cubicBezTo>
                  <a:cubicBezTo>
                    <a:pt x="7624" y="10800"/>
                    <a:pt x="7835" y="9318"/>
                    <a:pt x="8682" y="8259"/>
                  </a:cubicBezTo>
                  <a:cubicBezTo>
                    <a:pt x="9953" y="6988"/>
                    <a:pt x="12071" y="6988"/>
                    <a:pt x="13341" y="8259"/>
                  </a:cubicBezTo>
                  <a:cubicBezTo>
                    <a:pt x="14400" y="9529"/>
                    <a:pt x="14400" y="11647"/>
                    <a:pt x="13341" y="12918"/>
                  </a:cubicBezTo>
                  <a:cubicBezTo>
                    <a:pt x="12282" y="13765"/>
                    <a:pt x="10800" y="13976"/>
                    <a:pt x="9529" y="13553"/>
                  </a:cubicBezTo>
                  <a:cubicBezTo>
                    <a:pt x="424" y="21600"/>
                    <a:pt x="424" y="21600"/>
                    <a:pt x="424" y="21600"/>
                  </a:cubicBezTo>
                  <a:cubicBezTo>
                    <a:pt x="16941" y="15035"/>
                    <a:pt x="16941" y="15035"/>
                    <a:pt x="16941" y="15035"/>
                  </a:cubicBezTo>
                  <a:cubicBezTo>
                    <a:pt x="16941" y="15035"/>
                    <a:pt x="18424" y="10588"/>
                    <a:pt x="19906" y="9106"/>
                  </a:cubicBezTo>
                  <a:cubicBezTo>
                    <a:pt x="21600" y="7624"/>
                    <a:pt x="21600" y="7624"/>
                    <a:pt x="21600" y="7624"/>
                  </a:cubicBezTo>
                  <a:lnTo>
                    <a:pt x="18424" y="4659"/>
                  </a:lnTo>
                  <a:close/>
                  <a:moveTo>
                    <a:pt x="18424" y="4659"/>
                  </a:moveTo>
                </a:path>
              </a:pathLst>
            </a:custGeom>
            <a:grpFill/>
            <a:ln>
              <a:noFill/>
            </a:ln>
          </p:spPr>
          <p:txBody>
            <a:bodyPr lIns="0" tIns="0" rIns="0" bIns="0"/>
            <a:lstStyle/>
            <a:p>
              <a:endParaRPr lang="en-US" sz="1705">
                <a:latin typeface="Arial" panose="020B0604020202020204" pitchFamily="34" charset="0"/>
                <a:ea typeface="微软雅黑" panose="020B0503020204020204" pitchFamily="34" charset="-122"/>
                <a:sym typeface="Arial" panose="020B0604020202020204" pitchFamily="34" charset="0"/>
              </a:endParaRPr>
            </a:p>
          </p:txBody>
        </p:sp>
        <p:sp>
          <p:nvSpPr>
            <p:cNvPr id="24" name="Freeform 30"/>
            <p:cNvSpPr/>
            <p:nvPr/>
          </p:nvSpPr>
          <p:spPr bwMode="auto">
            <a:xfrm>
              <a:off x="4619625" y="2303265"/>
              <a:ext cx="116681" cy="113109"/>
            </a:xfrm>
            <a:custGeom>
              <a:avLst/>
              <a:gdLst>
                <a:gd name="T0" fmla="*/ 24 w 21600"/>
                <a:gd name="T1" fmla="*/ 0 h 21600"/>
                <a:gd name="T2" fmla="*/ 196 w 21600"/>
                <a:gd name="T3" fmla="*/ 167 h 21600"/>
                <a:gd name="T4" fmla="*/ 172 w 21600"/>
                <a:gd name="T5" fmla="*/ 190 h 21600"/>
                <a:gd name="T6" fmla="*/ 0 w 21600"/>
                <a:gd name="T7" fmla="*/ 23 h 21600"/>
                <a:gd name="T8" fmla="*/ 24 w 21600"/>
                <a:gd name="T9" fmla="*/ 0 h 21600"/>
                <a:gd name="T10" fmla="*/ 24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667" y="0"/>
                  </a:moveTo>
                  <a:lnTo>
                    <a:pt x="21600" y="18933"/>
                  </a:lnTo>
                  <a:lnTo>
                    <a:pt x="18933" y="21600"/>
                  </a:lnTo>
                  <a:lnTo>
                    <a:pt x="0" y="2667"/>
                  </a:lnTo>
                  <a:lnTo>
                    <a:pt x="2667" y="0"/>
                  </a:lnTo>
                  <a:close/>
                  <a:moveTo>
                    <a:pt x="2667" y="0"/>
                  </a:moveTo>
                </a:path>
              </a:pathLst>
            </a:custGeom>
            <a:grpFill/>
            <a:ln>
              <a:noFill/>
            </a:ln>
          </p:spPr>
          <p:txBody>
            <a:bodyPr lIns="0" tIns="0" rIns="0" bIns="0"/>
            <a:lstStyle/>
            <a:p>
              <a:endParaRPr lang="en-US" sz="1705">
                <a:latin typeface="Arial" panose="020B0604020202020204" pitchFamily="34" charset="0"/>
                <a:ea typeface="微软雅黑" panose="020B0503020204020204" pitchFamily="34" charset="-122"/>
                <a:sym typeface="Arial" panose="020B0604020202020204" pitchFamily="34" charset="0"/>
              </a:endParaRPr>
            </a:p>
          </p:txBody>
        </p:sp>
      </p:grpSp>
      <p:sp>
        <p:nvSpPr>
          <p:cNvPr id="25" name="PA_AutoShape 36"/>
          <p:cNvSpPr/>
          <p:nvPr>
            <p:custDataLst>
              <p:tags r:id="rId14"/>
            </p:custDataLst>
          </p:nvPr>
        </p:nvSpPr>
        <p:spPr bwMode="auto">
          <a:xfrm>
            <a:off x="4418408" y="2862419"/>
            <a:ext cx="666439" cy="465340"/>
          </a:xfrm>
          <a:custGeom>
            <a:avLst/>
            <a:gdLst>
              <a:gd name="T0" fmla="*/ 2348 w 21600"/>
              <a:gd name="T1" fmla="*/ 2618 h 21600"/>
              <a:gd name="T2" fmla="*/ 13148 w 21600"/>
              <a:gd name="T3" fmla="*/ 2618 h 21600"/>
              <a:gd name="T4" fmla="*/ 13148 w 21600"/>
              <a:gd name="T5" fmla="*/ 2618 h 21600"/>
              <a:gd name="T6" fmla="*/ 13148 w 21600"/>
              <a:gd name="T7" fmla="*/ 1309 h 21600"/>
              <a:gd name="T8" fmla="*/ 13617 w 21600"/>
              <a:gd name="T9" fmla="*/ 0 h 21600"/>
              <a:gd name="T10" fmla="*/ 17843 w 21600"/>
              <a:gd name="T11" fmla="*/ 0 h 21600"/>
              <a:gd name="T12" fmla="*/ 18783 w 21600"/>
              <a:gd name="T13" fmla="*/ 1309 h 21600"/>
              <a:gd name="T14" fmla="*/ 18783 w 21600"/>
              <a:gd name="T15" fmla="*/ 2618 h 21600"/>
              <a:gd name="T16" fmla="*/ 18783 w 21600"/>
              <a:gd name="T17" fmla="*/ 2618 h 21600"/>
              <a:gd name="T18" fmla="*/ 19252 w 21600"/>
              <a:gd name="T19" fmla="*/ 2618 h 21600"/>
              <a:gd name="T20" fmla="*/ 21600 w 21600"/>
              <a:gd name="T21" fmla="*/ 5891 h 21600"/>
              <a:gd name="T22" fmla="*/ 21600 w 21600"/>
              <a:gd name="T23" fmla="*/ 18327 h 21600"/>
              <a:gd name="T24" fmla="*/ 19252 w 21600"/>
              <a:gd name="T25" fmla="*/ 21600 h 21600"/>
              <a:gd name="T26" fmla="*/ 2348 w 21600"/>
              <a:gd name="T27" fmla="*/ 21600 h 21600"/>
              <a:gd name="T28" fmla="*/ 0 w 21600"/>
              <a:gd name="T29" fmla="*/ 18327 h 21600"/>
              <a:gd name="T30" fmla="*/ 0 w 21600"/>
              <a:gd name="T31" fmla="*/ 5891 h 21600"/>
              <a:gd name="T32" fmla="*/ 2348 w 21600"/>
              <a:gd name="T33" fmla="*/ 2618 h 21600"/>
              <a:gd name="T34" fmla="*/ 14087 w 21600"/>
              <a:gd name="T35" fmla="*/ 2618 h 21600"/>
              <a:gd name="T36" fmla="*/ 17374 w 21600"/>
              <a:gd name="T37" fmla="*/ 2618 h 21600"/>
              <a:gd name="T38" fmla="*/ 17374 w 21600"/>
              <a:gd name="T39" fmla="*/ 1309 h 21600"/>
              <a:gd name="T40" fmla="*/ 14087 w 21600"/>
              <a:gd name="T41" fmla="*/ 1309 h 21600"/>
              <a:gd name="T42" fmla="*/ 14087 w 21600"/>
              <a:gd name="T43" fmla="*/ 2618 h 21600"/>
              <a:gd name="T44" fmla="*/ 11270 w 21600"/>
              <a:gd name="T45" fmla="*/ 4582 h 21600"/>
              <a:gd name="T46" fmla="*/ 5635 w 21600"/>
              <a:gd name="T47" fmla="*/ 12436 h 21600"/>
              <a:gd name="T48" fmla="*/ 11270 w 21600"/>
              <a:gd name="T49" fmla="*/ 19636 h 21600"/>
              <a:gd name="T50" fmla="*/ 16435 w 21600"/>
              <a:gd name="T51" fmla="*/ 12436 h 21600"/>
              <a:gd name="T52" fmla="*/ 11270 w 21600"/>
              <a:gd name="T53" fmla="*/ 4582 h 21600"/>
              <a:gd name="T54" fmla="*/ 14557 w 21600"/>
              <a:gd name="T55" fmla="*/ 12436 h 21600"/>
              <a:gd name="T56" fmla="*/ 11270 w 21600"/>
              <a:gd name="T57" fmla="*/ 7200 h 21600"/>
              <a:gd name="T58" fmla="*/ 7513 w 21600"/>
              <a:gd name="T59" fmla="*/ 12436 h 21600"/>
              <a:gd name="T60" fmla="*/ 11270 w 21600"/>
              <a:gd name="T61" fmla="*/ 17018 h 21600"/>
              <a:gd name="T62" fmla="*/ 14557 w 21600"/>
              <a:gd name="T63" fmla="*/ 12436 h 21600"/>
              <a:gd name="T64" fmla="*/ 11270 w 21600"/>
              <a:gd name="T65" fmla="*/ 6545 h 21600"/>
              <a:gd name="T66" fmla="*/ 6574 w 21600"/>
              <a:gd name="T67" fmla="*/ 12436 h 21600"/>
              <a:gd name="T68" fmla="*/ 11270 w 21600"/>
              <a:gd name="T69" fmla="*/ 18327 h 21600"/>
              <a:gd name="T70" fmla="*/ 15496 w 21600"/>
              <a:gd name="T71" fmla="*/ 12436 h 21600"/>
              <a:gd name="T72" fmla="*/ 11270 w 21600"/>
              <a:gd name="T73" fmla="*/ 6545 h 21600"/>
              <a:gd name="T74" fmla="*/ 11270 w 21600"/>
              <a:gd name="T75" fmla="*/ 6545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600" h="21600">
                <a:moveTo>
                  <a:pt x="2348" y="2618"/>
                </a:moveTo>
                <a:cubicBezTo>
                  <a:pt x="13148" y="2618"/>
                  <a:pt x="13148" y="2618"/>
                  <a:pt x="13148" y="2618"/>
                </a:cubicBezTo>
                <a:cubicBezTo>
                  <a:pt x="13148" y="2618"/>
                  <a:pt x="13148" y="2618"/>
                  <a:pt x="13148" y="2618"/>
                </a:cubicBezTo>
                <a:cubicBezTo>
                  <a:pt x="13148" y="1309"/>
                  <a:pt x="13148" y="1309"/>
                  <a:pt x="13148" y="1309"/>
                </a:cubicBezTo>
                <a:cubicBezTo>
                  <a:pt x="13148" y="655"/>
                  <a:pt x="13148" y="0"/>
                  <a:pt x="13617" y="0"/>
                </a:cubicBezTo>
                <a:cubicBezTo>
                  <a:pt x="17843" y="0"/>
                  <a:pt x="17843" y="0"/>
                  <a:pt x="17843" y="0"/>
                </a:cubicBezTo>
                <a:cubicBezTo>
                  <a:pt x="18313" y="0"/>
                  <a:pt x="18783" y="655"/>
                  <a:pt x="18783" y="1309"/>
                </a:cubicBezTo>
                <a:cubicBezTo>
                  <a:pt x="18783" y="2618"/>
                  <a:pt x="18783" y="2618"/>
                  <a:pt x="18783" y="2618"/>
                </a:cubicBezTo>
                <a:cubicBezTo>
                  <a:pt x="18783" y="2618"/>
                  <a:pt x="18783" y="2618"/>
                  <a:pt x="18783" y="2618"/>
                </a:cubicBezTo>
                <a:cubicBezTo>
                  <a:pt x="19252" y="2618"/>
                  <a:pt x="19252" y="2618"/>
                  <a:pt x="19252" y="2618"/>
                </a:cubicBezTo>
                <a:cubicBezTo>
                  <a:pt x="20661" y="2618"/>
                  <a:pt x="21600" y="3927"/>
                  <a:pt x="21600" y="5891"/>
                </a:cubicBezTo>
                <a:cubicBezTo>
                  <a:pt x="21600" y="18327"/>
                  <a:pt x="21600" y="18327"/>
                  <a:pt x="21600" y="18327"/>
                </a:cubicBezTo>
                <a:cubicBezTo>
                  <a:pt x="21600" y="20291"/>
                  <a:pt x="20661" y="21600"/>
                  <a:pt x="19252" y="21600"/>
                </a:cubicBezTo>
                <a:cubicBezTo>
                  <a:pt x="2348" y="21600"/>
                  <a:pt x="2348" y="21600"/>
                  <a:pt x="2348" y="21600"/>
                </a:cubicBezTo>
                <a:cubicBezTo>
                  <a:pt x="939" y="21600"/>
                  <a:pt x="0" y="20291"/>
                  <a:pt x="0" y="18327"/>
                </a:cubicBezTo>
                <a:cubicBezTo>
                  <a:pt x="0" y="5891"/>
                  <a:pt x="0" y="5891"/>
                  <a:pt x="0" y="5891"/>
                </a:cubicBezTo>
                <a:cubicBezTo>
                  <a:pt x="0" y="3927"/>
                  <a:pt x="939" y="2618"/>
                  <a:pt x="2348" y="2618"/>
                </a:cubicBezTo>
                <a:close/>
                <a:moveTo>
                  <a:pt x="14087" y="2618"/>
                </a:moveTo>
                <a:cubicBezTo>
                  <a:pt x="17374" y="2618"/>
                  <a:pt x="17374" y="2618"/>
                  <a:pt x="17374" y="2618"/>
                </a:cubicBezTo>
                <a:cubicBezTo>
                  <a:pt x="17374" y="1309"/>
                  <a:pt x="17374" y="1309"/>
                  <a:pt x="17374" y="1309"/>
                </a:cubicBezTo>
                <a:cubicBezTo>
                  <a:pt x="14087" y="1309"/>
                  <a:pt x="14087" y="1309"/>
                  <a:pt x="14087" y="1309"/>
                </a:cubicBezTo>
                <a:cubicBezTo>
                  <a:pt x="14087" y="2618"/>
                  <a:pt x="14087" y="2618"/>
                  <a:pt x="14087" y="2618"/>
                </a:cubicBezTo>
                <a:close/>
                <a:moveTo>
                  <a:pt x="11270" y="4582"/>
                </a:moveTo>
                <a:cubicBezTo>
                  <a:pt x="7983" y="4582"/>
                  <a:pt x="5635" y="7855"/>
                  <a:pt x="5635" y="12436"/>
                </a:cubicBezTo>
                <a:cubicBezTo>
                  <a:pt x="5635" y="16364"/>
                  <a:pt x="7983" y="19636"/>
                  <a:pt x="11270" y="19636"/>
                </a:cubicBezTo>
                <a:cubicBezTo>
                  <a:pt x="14087" y="19636"/>
                  <a:pt x="16435" y="16364"/>
                  <a:pt x="16435" y="12436"/>
                </a:cubicBezTo>
                <a:cubicBezTo>
                  <a:pt x="16435" y="7855"/>
                  <a:pt x="14087" y="4582"/>
                  <a:pt x="11270" y="4582"/>
                </a:cubicBezTo>
                <a:close/>
                <a:moveTo>
                  <a:pt x="14557" y="12436"/>
                </a:moveTo>
                <a:cubicBezTo>
                  <a:pt x="14557" y="9818"/>
                  <a:pt x="13148" y="7200"/>
                  <a:pt x="11270" y="7200"/>
                </a:cubicBezTo>
                <a:cubicBezTo>
                  <a:pt x="8922" y="7200"/>
                  <a:pt x="7513" y="9818"/>
                  <a:pt x="7513" y="12436"/>
                </a:cubicBezTo>
                <a:cubicBezTo>
                  <a:pt x="7513" y="15055"/>
                  <a:pt x="8922" y="17018"/>
                  <a:pt x="11270" y="17018"/>
                </a:cubicBezTo>
                <a:cubicBezTo>
                  <a:pt x="13148" y="17018"/>
                  <a:pt x="14557" y="15055"/>
                  <a:pt x="14557" y="12436"/>
                </a:cubicBezTo>
                <a:close/>
                <a:moveTo>
                  <a:pt x="11270" y="6545"/>
                </a:moveTo>
                <a:cubicBezTo>
                  <a:pt x="8452" y="6545"/>
                  <a:pt x="6574" y="9164"/>
                  <a:pt x="6574" y="12436"/>
                </a:cubicBezTo>
                <a:cubicBezTo>
                  <a:pt x="6574" y="15709"/>
                  <a:pt x="8452" y="18327"/>
                  <a:pt x="11270" y="18327"/>
                </a:cubicBezTo>
                <a:cubicBezTo>
                  <a:pt x="13617" y="18327"/>
                  <a:pt x="15496" y="15709"/>
                  <a:pt x="15496" y="12436"/>
                </a:cubicBezTo>
                <a:cubicBezTo>
                  <a:pt x="15496" y="9164"/>
                  <a:pt x="13617" y="6545"/>
                  <a:pt x="11270" y="6545"/>
                </a:cubicBezTo>
                <a:close/>
                <a:moveTo>
                  <a:pt x="11270" y="6545"/>
                </a:moveTo>
              </a:path>
            </a:pathLst>
          </a:custGeom>
          <a:solidFill>
            <a:schemeClr val="bg1"/>
          </a:solidFill>
          <a:ln>
            <a:noFill/>
          </a:ln>
        </p:spPr>
        <p:txBody>
          <a:bodyPr lIns="0" tIns="0" rIns="0" bIns="0"/>
          <a:lstStyle/>
          <a:p>
            <a:endParaRPr lang="en-US">
              <a:sym typeface="Arial" panose="020B0604020202020204" pitchFamily="34" charset="0"/>
            </a:endParaRPr>
          </a:p>
        </p:txBody>
      </p:sp>
      <p:sp>
        <p:nvSpPr>
          <p:cNvPr id="26" name="PA_AutoShape 38"/>
          <p:cNvSpPr/>
          <p:nvPr>
            <p:custDataLst>
              <p:tags r:id="rId15"/>
            </p:custDataLst>
          </p:nvPr>
        </p:nvSpPr>
        <p:spPr bwMode="auto">
          <a:xfrm>
            <a:off x="7203985" y="2688105"/>
            <a:ext cx="616085" cy="620862"/>
          </a:xfrm>
          <a:custGeom>
            <a:avLst/>
            <a:gdLst>
              <a:gd name="T0" fmla="*/ 16241 w 21600"/>
              <a:gd name="T1" fmla="*/ 491 h 21600"/>
              <a:gd name="T2" fmla="*/ 15753 w 21600"/>
              <a:gd name="T3" fmla="*/ 0 h 21600"/>
              <a:gd name="T4" fmla="*/ 5847 w 21600"/>
              <a:gd name="T5" fmla="*/ 0 h 21600"/>
              <a:gd name="T6" fmla="*/ 5359 w 21600"/>
              <a:gd name="T7" fmla="*/ 491 h 21600"/>
              <a:gd name="T8" fmla="*/ 5359 w 21600"/>
              <a:gd name="T9" fmla="*/ 5400 h 21600"/>
              <a:gd name="T10" fmla="*/ 16241 w 21600"/>
              <a:gd name="T11" fmla="*/ 5400 h 21600"/>
              <a:gd name="T12" fmla="*/ 16241 w 21600"/>
              <a:gd name="T13" fmla="*/ 491 h 21600"/>
              <a:gd name="T14" fmla="*/ 16403 w 21600"/>
              <a:gd name="T15" fmla="*/ 16691 h 21600"/>
              <a:gd name="T16" fmla="*/ 15916 w 21600"/>
              <a:gd name="T17" fmla="*/ 16364 h 21600"/>
              <a:gd name="T18" fmla="*/ 5684 w 21600"/>
              <a:gd name="T19" fmla="*/ 16364 h 21600"/>
              <a:gd name="T20" fmla="*/ 5197 w 21600"/>
              <a:gd name="T21" fmla="*/ 16691 h 21600"/>
              <a:gd name="T22" fmla="*/ 3573 w 21600"/>
              <a:gd name="T23" fmla="*/ 21109 h 21600"/>
              <a:gd name="T24" fmla="*/ 3735 w 21600"/>
              <a:gd name="T25" fmla="*/ 21436 h 21600"/>
              <a:gd name="T26" fmla="*/ 4060 w 21600"/>
              <a:gd name="T27" fmla="*/ 21600 h 21600"/>
              <a:gd name="T28" fmla="*/ 17540 w 21600"/>
              <a:gd name="T29" fmla="*/ 21600 h 21600"/>
              <a:gd name="T30" fmla="*/ 17865 w 21600"/>
              <a:gd name="T31" fmla="*/ 21436 h 21600"/>
              <a:gd name="T32" fmla="*/ 18027 w 21600"/>
              <a:gd name="T33" fmla="*/ 21109 h 21600"/>
              <a:gd name="T34" fmla="*/ 16403 w 21600"/>
              <a:gd name="T35" fmla="*/ 16691 h 21600"/>
              <a:gd name="T36" fmla="*/ 4872 w 21600"/>
              <a:gd name="T37" fmla="*/ 9164 h 21600"/>
              <a:gd name="T38" fmla="*/ 4872 w 21600"/>
              <a:gd name="T39" fmla="*/ 10964 h 21600"/>
              <a:gd name="T40" fmla="*/ 16565 w 21600"/>
              <a:gd name="T41" fmla="*/ 10964 h 21600"/>
              <a:gd name="T42" fmla="*/ 16565 w 21600"/>
              <a:gd name="T43" fmla="*/ 9164 h 21600"/>
              <a:gd name="T44" fmla="*/ 15266 w 21600"/>
              <a:gd name="T45" fmla="*/ 6545 h 21600"/>
              <a:gd name="T46" fmla="*/ 6334 w 21600"/>
              <a:gd name="T47" fmla="*/ 6545 h 21600"/>
              <a:gd name="T48" fmla="*/ 4872 w 21600"/>
              <a:gd name="T49" fmla="*/ 9164 h 21600"/>
              <a:gd name="T50" fmla="*/ 10719 w 21600"/>
              <a:gd name="T51" fmla="*/ 8345 h 21600"/>
              <a:gd name="T52" fmla="*/ 12505 w 21600"/>
              <a:gd name="T53" fmla="*/ 9164 h 21600"/>
              <a:gd name="T54" fmla="*/ 10719 w 21600"/>
              <a:gd name="T55" fmla="*/ 10145 h 21600"/>
              <a:gd name="T56" fmla="*/ 9095 w 21600"/>
              <a:gd name="T57" fmla="*/ 9164 h 21600"/>
              <a:gd name="T58" fmla="*/ 10719 w 21600"/>
              <a:gd name="T59" fmla="*/ 8345 h 21600"/>
              <a:gd name="T60" fmla="*/ 19326 w 21600"/>
              <a:gd name="T61" fmla="*/ 6545 h 21600"/>
              <a:gd name="T62" fmla="*/ 16403 w 21600"/>
              <a:gd name="T63" fmla="*/ 6545 h 21600"/>
              <a:gd name="T64" fmla="*/ 17540 w 21600"/>
              <a:gd name="T65" fmla="*/ 8836 h 21600"/>
              <a:gd name="T66" fmla="*/ 17540 w 21600"/>
              <a:gd name="T67" fmla="*/ 8836 h 21600"/>
              <a:gd name="T68" fmla="*/ 17702 w 21600"/>
              <a:gd name="T69" fmla="*/ 9000 h 21600"/>
              <a:gd name="T70" fmla="*/ 17702 w 21600"/>
              <a:gd name="T71" fmla="*/ 11455 h 21600"/>
              <a:gd name="T72" fmla="*/ 17215 w 21600"/>
              <a:gd name="T73" fmla="*/ 11945 h 21600"/>
              <a:gd name="T74" fmla="*/ 4385 w 21600"/>
              <a:gd name="T75" fmla="*/ 11945 h 21600"/>
              <a:gd name="T76" fmla="*/ 3898 w 21600"/>
              <a:gd name="T77" fmla="*/ 11455 h 21600"/>
              <a:gd name="T78" fmla="*/ 3898 w 21600"/>
              <a:gd name="T79" fmla="*/ 9000 h 21600"/>
              <a:gd name="T80" fmla="*/ 4060 w 21600"/>
              <a:gd name="T81" fmla="*/ 8836 h 21600"/>
              <a:gd name="T82" fmla="*/ 5197 w 21600"/>
              <a:gd name="T83" fmla="*/ 6545 h 21600"/>
              <a:gd name="T84" fmla="*/ 2274 w 21600"/>
              <a:gd name="T85" fmla="*/ 6545 h 21600"/>
              <a:gd name="T86" fmla="*/ 0 w 21600"/>
              <a:gd name="T87" fmla="*/ 8836 h 21600"/>
              <a:gd name="T88" fmla="*/ 0 w 21600"/>
              <a:gd name="T89" fmla="*/ 16527 h 21600"/>
              <a:gd name="T90" fmla="*/ 2274 w 21600"/>
              <a:gd name="T91" fmla="*/ 18818 h 21600"/>
              <a:gd name="T92" fmla="*/ 3086 w 21600"/>
              <a:gd name="T93" fmla="*/ 18818 h 21600"/>
              <a:gd name="T94" fmla="*/ 4060 w 21600"/>
              <a:gd name="T95" fmla="*/ 16200 h 21600"/>
              <a:gd name="T96" fmla="*/ 5684 w 21600"/>
              <a:gd name="T97" fmla="*/ 15055 h 21600"/>
              <a:gd name="T98" fmla="*/ 15916 w 21600"/>
              <a:gd name="T99" fmla="*/ 15055 h 21600"/>
              <a:gd name="T100" fmla="*/ 17540 w 21600"/>
              <a:gd name="T101" fmla="*/ 16200 h 21600"/>
              <a:gd name="T102" fmla="*/ 18514 w 21600"/>
              <a:gd name="T103" fmla="*/ 18818 h 21600"/>
              <a:gd name="T104" fmla="*/ 19326 w 21600"/>
              <a:gd name="T105" fmla="*/ 18818 h 21600"/>
              <a:gd name="T106" fmla="*/ 21600 w 21600"/>
              <a:gd name="T107" fmla="*/ 16527 h 21600"/>
              <a:gd name="T108" fmla="*/ 21600 w 21600"/>
              <a:gd name="T109" fmla="*/ 8836 h 21600"/>
              <a:gd name="T110" fmla="*/ 19326 w 21600"/>
              <a:gd name="T111" fmla="*/ 6545 h 21600"/>
              <a:gd name="T112" fmla="*/ 19326 w 21600"/>
              <a:gd name="T113" fmla="*/ 6545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600" h="21600">
                <a:moveTo>
                  <a:pt x="16241" y="491"/>
                </a:moveTo>
                <a:cubicBezTo>
                  <a:pt x="16241" y="164"/>
                  <a:pt x="16078" y="0"/>
                  <a:pt x="15753" y="0"/>
                </a:cubicBezTo>
                <a:cubicBezTo>
                  <a:pt x="5847" y="0"/>
                  <a:pt x="5847" y="0"/>
                  <a:pt x="5847" y="0"/>
                </a:cubicBezTo>
                <a:cubicBezTo>
                  <a:pt x="5522" y="0"/>
                  <a:pt x="5359" y="164"/>
                  <a:pt x="5359" y="491"/>
                </a:cubicBezTo>
                <a:cubicBezTo>
                  <a:pt x="5359" y="5400"/>
                  <a:pt x="5359" y="5400"/>
                  <a:pt x="5359" y="5400"/>
                </a:cubicBezTo>
                <a:cubicBezTo>
                  <a:pt x="16241" y="5400"/>
                  <a:pt x="16241" y="5400"/>
                  <a:pt x="16241" y="5400"/>
                </a:cubicBezTo>
                <a:lnTo>
                  <a:pt x="16241" y="491"/>
                </a:lnTo>
                <a:close/>
                <a:moveTo>
                  <a:pt x="16403" y="16691"/>
                </a:moveTo>
                <a:cubicBezTo>
                  <a:pt x="16241" y="16527"/>
                  <a:pt x="16078" y="16364"/>
                  <a:pt x="15916" y="16364"/>
                </a:cubicBezTo>
                <a:cubicBezTo>
                  <a:pt x="5684" y="16364"/>
                  <a:pt x="5684" y="16364"/>
                  <a:pt x="5684" y="16364"/>
                </a:cubicBezTo>
                <a:cubicBezTo>
                  <a:pt x="5522" y="16364"/>
                  <a:pt x="5359" y="16527"/>
                  <a:pt x="5197" y="16691"/>
                </a:cubicBezTo>
                <a:cubicBezTo>
                  <a:pt x="3573" y="21109"/>
                  <a:pt x="3573" y="21109"/>
                  <a:pt x="3573" y="21109"/>
                </a:cubicBezTo>
                <a:cubicBezTo>
                  <a:pt x="3573" y="21273"/>
                  <a:pt x="3573" y="21273"/>
                  <a:pt x="3735" y="21436"/>
                </a:cubicBezTo>
                <a:cubicBezTo>
                  <a:pt x="3735" y="21600"/>
                  <a:pt x="3898" y="21600"/>
                  <a:pt x="4060" y="21600"/>
                </a:cubicBezTo>
                <a:cubicBezTo>
                  <a:pt x="17540" y="21600"/>
                  <a:pt x="17540" y="21600"/>
                  <a:pt x="17540" y="21600"/>
                </a:cubicBezTo>
                <a:cubicBezTo>
                  <a:pt x="17702" y="21600"/>
                  <a:pt x="17865" y="21600"/>
                  <a:pt x="17865" y="21436"/>
                </a:cubicBezTo>
                <a:cubicBezTo>
                  <a:pt x="18027" y="21273"/>
                  <a:pt x="18027" y="21273"/>
                  <a:pt x="18027" y="21109"/>
                </a:cubicBezTo>
                <a:lnTo>
                  <a:pt x="16403" y="16691"/>
                </a:lnTo>
                <a:close/>
                <a:moveTo>
                  <a:pt x="4872" y="9164"/>
                </a:moveTo>
                <a:cubicBezTo>
                  <a:pt x="4872" y="10964"/>
                  <a:pt x="4872" y="10964"/>
                  <a:pt x="4872" y="10964"/>
                </a:cubicBezTo>
                <a:cubicBezTo>
                  <a:pt x="16565" y="10964"/>
                  <a:pt x="16565" y="10964"/>
                  <a:pt x="16565" y="10964"/>
                </a:cubicBezTo>
                <a:cubicBezTo>
                  <a:pt x="16565" y="9164"/>
                  <a:pt x="16565" y="9164"/>
                  <a:pt x="16565" y="9164"/>
                </a:cubicBezTo>
                <a:cubicBezTo>
                  <a:pt x="16565" y="9164"/>
                  <a:pt x="15266" y="6545"/>
                  <a:pt x="15266" y="6545"/>
                </a:cubicBezTo>
                <a:cubicBezTo>
                  <a:pt x="6334" y="6545"/>
                  <a:pt x="6334" y="6545"/>
                  <a:pt x="6334" y="6545"/>
                </a:cubicBezTo>
                <a:cubicBezTo>
                  <a:pt x="6334" y="6545"/>
                  <a:pt x="4872" y="9164"/>
                  <a:pt x="4872" y="9164"/>
                </a:cubicBezTo>
                <a:close/>
                <a:moveTo>
                  <a:pt x="10719" y="8345"/>
                </a:moveTo>
                <a:cubicBezTo>
                  <a:pt x="11693" y="8345"/>
                  <a:pt x="12505" y="8673"/>
                  <a:pt x="12505" y="9164"/>
                </a:cubicBezTo>
                <a:cubicBezTo>
                  <a:pt x="12505" y="9655"/>
                  <a:pt x="11693" y="10145"/>
                  <a:pt x="10719" y="10145"/>
                </a:cubicBezTo>
                <a:cubicBezTo>
                  <a:pt x="9907" y="10145"/>
                  <a:pt x="9095" y="9655"/>
                  <a:pt x="9095" y="9164"/>
                </a:cubicBezTo>
                <a:cubicBezTo>
                  <a:pt x="9095" y="8673"/>
                  <a:pt x="9907" y="8345"/>
                  <a:pt x="10719" y="8345"/>
                </a:cubicBezTo>
                <a:close/>
                <a:moveTo>
                  <a:pt x="19326" y="6545"/>
                </a:moveTo>
                <a:cubicBezTo>
                  <a:pt x="16403" y="6545"/>
                  <a:pt x="16403" y="6545"/>
                  <a:pt x="16403" y="6545"/>
                </a:cubicBezTo>
                <a:cubicBezTo>
                  <a:pt x="17540" y="8836"/>
                  <a:pt x="17540" y="8836"/>
                  <a:pt x="17540" y="8836"/>
                </a:cubicBezTo>
                <a:cubicBezTo>
                  <a:pt x="17540" y="8836"/>
                  <a:pt x="17540" y="8836"/>
                  <a:pt x="17540" y="8836"/>
                </a:cubicBezTo>
                <a:cubicBezTo>
                  <a:pt x="17702" y="8836"/>
                  <a:pt x="17702" y="8836"/>
                  <a:pt x="17702" y="9000"/>
                </a:cubicBezTo>
                <a:cubicBezTo>
                  <a:pt x="17702" y="9000"/>
                  <a:pt x="17702" y="11455"/>
                  <a:pt x="17702" y="11455"/>
                </a:cubicBezTo>
                <a:cubicBezTo>
                  <a:pt x="17702" y="11782"/>
                  <a:pt x="17540" y="11945"/>
                  <a:pt x="17215" y="11945"/>
                </a:cubicBezTo>
                <a:cubicBezTo>
                  <a:pt x="4385" y="11945"/>
                  <a:pt x="4385" y="11945"/>
                  <a:pt x="4385" y="11945"/>
                </a:cubicBezTo>
                <a:cubicBezTo>
                  <a:pt x="4060" y="11945"/>
                  <a:pt x="3898" y="11782"/>
                  <a:pt x="3898" y="11455"/>
                </a:cubicBezTo>
                <a:cubicBezTo>
                  <a:pt x="3898" y="11455"/>
                  <a:pt x="3898" y="9164"/>
                  <a:pt x="3898" y="9000"/>
                </a:cubicBezTo>
                <a:cubicBezTo>
                  <a:pt x="3898" y="8836"/>
                  <a:pt x="3898" y="8836"/>
                  <a:pt x="4060" y="8836"/>
                </a:cubicBezTo>
                <a:cubicBezTo>
                  <a:pt x="5197" y="6545"/>
                  <a:pt x="5197" y="6545"/>
                  <a:pt x="5197" y="6545"/>
                </a:cubicBezTo>
                <a:cubicBezTo>
                  <a:pt x="2274" y="6545"/>
                  <a:pt x="2274" y="6545"/>
                  <a:pt x="2274" y="6545"/>
                </a:cubicBezTo>
                <a:cubicBezTo>
                  <a:pt x="974" y="6545"/>
                  <a:pt x="0" y="7691"/>
                  <a:pt x="0" y="8836"/>
                </a:cubicBezTo>
                <a:cubicBezTo>
                  <a:pt x="0" y="16527"/>
                  <a:pt x="0" y="16527"/>
                  <a:pt x="0" y="16527"/>
                </a:cubicBezTo>
                <a:cubicBezTo>
                  <a:pt x="0" y="17836"/>
                  <a:pt x="974" y="18818"/>
                  <a:pt x="2274" y="18818"/>
                </a:cubicBezTo>
                <a:cubicBezTo>
                  <a:pt x="3086" y="18818"/>
                  <a:pt x="3086" y="18818"/>
                  <a:pt x="3086" y="18818"/>
                </a:cubicBezTo>
                <a:cubicBezTo>
                  <a:pt x="4060" y="16200"/>
                  <a:pt x="4060" y="16200"/>
                  <a:pt x="4060" y="16200"/>
                </a:cubicBezTo>
                <a:cubicBezTo>
                  <a:pt x="4223" y="15545"/>
                  <a:pt x="5035" y="15055"/>
                  <a:pt x="5684" y="15055"/>
                </a:cubicBezTo>
                <a:cubicBezTo>
                  <a:pt x="15916" y="15055"/>
                  <a:pt x="15916" y="15055"/>
                  <a:pt x="15916" y="15055"/>
                </a:cubicBezTo>
                <a:cubicBezTo>
                  <a:pt x="16565" y="15055"/>
                  <a:pt x="17377" y="15545"/>
                  <a:pt x="17540" y="16200"/>
                </a:cubicBezTo>
                <a:cubicBezTo>
                  <a:pt x="18514" y="18818"/>
                  <a:pt x="18514" y="18818"/>
                  <a:pt x="18514" y="18818"/>
                </a:cubicBezTo>
                <a:cubicBezTo>
                  <a:pt x="19326" y="18818"/>
                  <a:pt x="19326" y="18818"/>
                  <a:pt x="19326" y="18818"/>
                </a:cubicBezTo>
                <a:cubicBezTo>
                  <a:pt x="20626" y="18818"/>
                  <a:pt x="21600" y="17836"/>
                  <a:pt x="21600" y="16527"/>
                </a:cubicBezTo>
                <a:cubicBezTo>
                  <a:pt x="21600" y="8836"/>
                  <a:pt x="21600" y="8836"/>
                  <a:pt x="21600" y="8836"/>
                </a:cubicBezTo>
                <a:cubicBezTo>
                  <a:pt x="21600" y="7691"/>
                  <a:pt x="20626" y="6545"/>
                  <a:pt x="19326" y="6545"/>
                </a:cubicBezTo>
                <a:close/>
                <a:moveTo>
                  <a:pt x="19326" y="6545"/>
                </a:moveTo>
              </a:path>
            </a:pathLst>
          </a:custGeom>
          <a:solidFill>
            <a:schemeClr val="bg1"/>
          </a:solidFill>
          <a:ln>
            <a:noFill/>
          </a:ln>
        </p:spPr>
        <p:txBody>
          <a:bodyPr lIns="0" tIns="0" rIns="0" bIns="0"/>
          <a:lstStyle/>
          <a:p>
            <a:endParaRPr lang="en-US">
              <a:sym typeface="Arial" panose="020B0604020202020204" pitchFamily="34" charset="0"/>
            </a:endParaRPr>
          </a:p>
        </p:txBody>
      </p:sp>
      <p:sp>
        <p:nvSpPr>
          <p:cNvPr id="27" name="PA_AutoShape 32"/>
          <p:cNvSpPr/>
          <p:nvPr>
            <p:custDataLst>
              <p:tags r:id="rId16"/>
            </p:custDataLst>
          </p:nvPr>
        </p:nvSpPr>
        <p:spPr bwMode="auto">
          <a:xfrm>
            <a:off x="9860375" y="2724125"/>
            <a:ext cx="761951" cy="629240"/>
          </a:xfrm>
          <a:custGeom>
            <a:avLst/>
            <a:gdLst>
              <a:gd name="T0" fmla="*/ 15660 w 21600"/>
              <a:gd name="T1" fmla="*/ 16668 h 21148"/>
              <a:gd name="T2" fmla="*/ 11880 w 21600"/>
              <a:gd name="T3" fmla="*/ 12668 h 21148"/>
              <a:gd name="T4" fmla="*/ 11880 w 21600"/>
              <a:gd name="T5" fmla="*/ 10428 h 21148"/>
              <a:gd name="T6" fmla="*/ 13365 w 21600"/>
              <a:gd name="T7" fmla="*/ 12508 h 21148"/>
              <a:gd name="T8" fmla="*/ 15390 w 21600"/>
              <a:gd name="T9" fmla="*/ 11388 h 21148"/>
              <a:gd name="T10" fmla="*/ 16470 w 21600"/>
              <a:gd name="T11" fmla="*/ 11228 h 21148"/>
              <a:gd name="T12" fmla="*/ 17820 w 21600"/>
              <a:gd name="T13" fmla="*/ 9948 h 21148"/>
              <a:gd name="T14" fmla="*/ 21600 w 21600"/>
              <a:gd name="T15" fmla="*/ 14428 h 21148"/>
              <a:gd name="T16" fmla="*/ 18765 w 21600"/>
              <a:gd name="T17" fmla="*/ 4828 h 21148"/>
              <a:gd name="T18" fmla="*/ 18630 w 21600"/>
              <a:gd name="T19" fmla="*/ 2588 h 21148"/>
              <a:gd name="T20" fmla="*/ 15660 w 21600"/>
              <a:gd name="T21" fmla="*/ 28 h 21148"/>
              <a:gd name="T22" fmla="*/ 12690 w 21600"/>
              <a:gd name="T23" fmla="*/ 4828 h 21148"/>
              <a:gd name="T24" fmla="*/ 12285 w 21600"/>
              <a:gd name="T25" fmla="*/ 5308 h 21148"/>
              <a:gd name="T26" fmla="*/ 13230 w 21600"/>
              <a:gd name="T27" fmla="*/ 6748 h 21148"/>
              <a:gd name="T28" fmla="*/ 13635 w 21600"/>
              <a:gd name="T29" fmla="*/ 8188 h 21148"/>
              <a:gd name="T30" fmla="*/ 13635 w 21600"/>
              <a:gd name="T31" fmla="*/ 8188 h 21148"/>
              <a:gd name="T32" fmla="*/ 13770 w 21600"/>
              <a:gd name="T33" fmla="*/ 8348 h 21148"/>
              <a:gd name="T34" fmla="*/ 13770 w 21600"/>
              <a:gd name="T35" fmla="*/ 8668 h 21148"/>
              <a:gd name="T36" fmla="*/ 15660 w 21600"/>
              <a:gd name="T37" fmla="*/ 11068 h 21148"/>
              <a:gd name="T38" fmla="*/ 17415 w 21600"/>
              <a:gd name="T39" fmla="*/ 8668 h 21148"/>
              <a:gd name="T40" fmla="*/ 17550 w 21600"/>
              <a:gd name="T41" fmla="*/ 8188 h 21148"/>
              <a:gd name="T42" fmla="*/ 17955 w 21600"/>
              <a:gd name="T43" fmla="*/ 6748 h 21148"/>
              <a:gd name="T44" fmla="*/ 18900 w 21600"/>
              <a:gd name="T45" fmla="*/ 5308 h 21148"/>
              <a:gd name="T46" fmla="*/ 16335 w 21600"/>
              <a:gd name="T47" fmla="*/ 14268 h 21148"/>
              <a:gd name="T48" fmla="*/ 16335 w 21600"/>
              <a:gd name="T49" fmla="*/ 14268 h 21148"/>
              <a:gd name="T50" fmla="*/ 16335 w 21600"/>
              <a:gd name="T51" fmla="*/ 14268 h 21148"/>
              <a:gd name="T52" fmla="*/ 16335 w 21600"/>
              <a:gd name="T53" fmla="*/ 14268 h 21148"/>
              <a:gd name="T54" fmla="*/ 16335 w 21600"/>
              <a:gd name="T55" fmla="*/ 14268 h 21148"/>
              <a:gd name="T56" fmla="*/ 9855 w 21600"/>
              <a:gd name="T57" fmla="*/ 13148 h 21148"/>
              <a:gd name="T58" fmla="*/ 8100 w 21600"/>
              <a:gd name="T59" fmla="*/ 14748 h 21148"/>
              <a:gd name="T60" fmla="*/ 7020 w 21600"/>
              <a:gd name="T61" fmla="*/ 14908 h 21148"/>
              <a:gd name="T62" fmla="*/ 4455 w 21600"/>
              <a:gd name="T63" fmla="*/ 16188 h 21148"/>
              <a:gd name="T64" fmla="*/ 2700 w 21600"/>
              <a:gd name="T65" fmla="*/ 13788 h 21148"/>
              <a:gd name="T66" fmla="*/ 7155 w 21600"/>
              <a:gd name="T67" fmla="*/ 21148 h 21148"/>
              <a:gd name="T68" fmla="*/ 11610 w 21600"/>
              <a:gd name="T69" fmla="*/ 13788 h 21148"/>
              <a:gd name="T70" fmla="*/ 10935 w 21600"/>
              <a:gd name="T71" fmla="*/ 7228 h 21148"/>
              <a:gd name="T72" fmla="*/ 10665 w 21600"/>
              <a:gd name="T73" fmla="*/ 4348 h 21148"/>
              <a:gd name="T74" fmla="*/ 7155 w 21600"/>
              <a:gd name="T75" fmla="*/ 1308 h 21148"/>
              <a:gd name="T76" fmla="*/ 3645 w 21600"/>
              <a:gd name="T77" fmla="*/ 7068 h 21148"/>
              <a:gd name="T78" fmla="*/ 3240 w 21600"/>
              <a:gd name="T79" fmla="*/ 7708 h 21148"/>
              <a:gd name="T80" fmla="*/ 4320 w 21600"/>
              <a:gd name="T81" fmla="*/ 9468 h 21148"/>
              <a:gd name="T82" fmla="*/ 4725 w 21600"/>
              <a:gd name="T83" fmla="*/ 11068 h 21148"/>
              <a:gd name="T84" fmla="*/ 4860 w 21600"/>
              <a:gd name="T85" fmla="*/ 11228 h 21148"/>
              <a:gd name="T86" fmla="*/ 4860 w 21600"/>
              <a:gd name="T87" fmla="*/ 11228 h 21148"/>
              <a:gd name="T88" fmla="*/ 4995 w 21600"/>
              <a:gd name="T89" fmla="*/ 11708 h 21148"/>
              <a:gd name="T90" fmla="*/ 7155 w 21600"/>
              <a:gd name="T91" fmla="*/ 14588 h 21148"/>
              <a:gd name="T92" fmla="*/ 9315 w 21600"/>
              <a:gd name="T93" fmla="*/ 11708 h 21148"/>
              <a:gd name="T94" fmla="*/ 9450 w 21600"/>
              <a:gd name="T95" fmla="*/ 11228 h 21148"/>
              <a:gd name="T96" fmla="*/ 9990 w 21600"/>
              <a:gd name="T97" fmla="*/ 9468 h 21148"/>
              <a:gd name="T98" fmla="*/ 11070 w 21600"/>
              <a:gd name="T99" fmla="*/ 7708 h 21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600" h="21148">
                <a:moveTo>
                  <a:pt x="21600" y="14428"/>
                </a:moveTo>
                <a:cubicBezTo>
                  <a:pt x="21600" y="16188"/>
                  <a:pt x="17280" y="16668"/>
                  <a:pt x="15660" y="16668"/>
                </a:cubicBezTo>
                <a:cubicBezTo>
                  <a:pt x="15390" y="16668"/>
                  <a:pt x="15255" y="16668"/>
                  <a:pt x="15120" y="16668"/>
                </a:cubicBezTo>
                <a:cubicBezTo>
                  <a:pt x="14580" y="14748"/>
                  <a:pt x="13365" y="12988"/>
                  <a:pt x="11880" y="12668"/>
                </a:cubicBezTo>
                <a:cubicBezTo>
                  <a:pt x="11205" y="12508"/>
                  <a:pt x="10665" y="12188"/>
                  <a:pt x="10260" y="11868"/>
                </a:cubicBezTo>
                <a:cubicBezTo>
                  <a:pt x="10665" y="11228"/>
                  <a:pt x="11205" y="10588"/>
                  <a:pt x="11880" y="10428"/>
                </a:cubicBezTo>
                <a:cubicBezTo>
                  <a:pt x="12015" y="10428"/>
                  <a:pt x="12690" y="10268"/>
                  <a:pt x="13365" y="9948"/>
                </a:cubicBezTo>
                <a:cubicBezTo>
                  <a:pt x="13365" y="12508"/>
                  <a:pt x="13365" y="12508"/>
                  <a:pt x="13365" y="12508"/>
                </a:cubicBezTo>
                <a:cubicBezTo>
                  <a:pt x="13500" y="12188"/>
                  <a:pt x="14175" y="11068"/>
                  <a:pt x="14715" y="11228"/>
                </a:cubicBezTo>
                <a:cubicBezTo>
                  <a:pt x="14985" y="11228"/>
                  <a:pt x="15120" y="11388"/>
                  <a:pt x="15390" y="11388"/>
                </a:cubicBezTo>
                <a:cubicBezTo>
                  <a:pt x="15660" y="11388"/>
                  <a:pt x="15660" y="11388"/>
                  <a:pt x="15660" y="11388"/>
                </a:cubicBezTo>
                <a:cubicBezTo>
                  <a:pt x="16065" y="11388"/>
                  <a:pt x="16200" y="11228"/>
                  <a:pt x="16470" y="11228"/>
                </a:cubicBezTo>
                <a:cubicBezTo>
                  <a:pt x="16875" y="11068"/>
                  <a:pt x="17685" y="12188"/>
                  <a:pt x="17820" y="12508"/>
                </a:cubicBezTo>
                <a:cubicBezTo>
                  <a:pt x="17820" y="9948"/>
                  <a:pt x="17820" y="9948"/>
                  <a:pt x="17820" y="9948"/>
                </a:cubicBezTo>
                <a:cubicBezTo>
                  <a:pt x="18495" y="10268"/>
                  <a:pt x="19170" y="10428"/>
                  <a:pt x="19305" y="10428"/>
                </a:cubicBezTo>
                <a:cubicBezTo>
                  <a:pt x="20655" y="10748"/>
                  <a:pt x="21600" y="12828"/>
                  <a:pt x="21600" y="14428"/>
                </a:cubicBezTo>
                <a:close/>
                <a:moveTo>
                  <a:pt x="18900" y="5308"/>
                </a:moveTo>
                <a:cubicBezTo>
                  <a:pt x="18900" y="4988"/>
                  <a:pt x="18765" y="4988"/>
                  <a:pt x="18765" y="4828"/>
                </a:cubicBezTo>
                <a:cubicBezTo>
                  <a:pt x="18630" y="4828"/>
                  <a:pt x="18630" y="4828"/>
                  <a:pt x="18495" y="4828"/>
                </a:cubicBezTo>
                <a:cubicBezTo>
                  <a:pt x="18765" y="4028"/>
                  <a:pt x="18765" y="3228"/>
                  <a:pt x="18630" y="2588"/>
                </a:cubicBezTo>
                <a:cubicBezTo>
                  <a:pt x="18225" y="1148"/>
                  <a:pt x="17550" y="508"/>
                  <a:pt x="17010" y="188"/>
                </a:cubicBezTo>
                <a:cubicBezTo>
                  <a:pt x="16605" y="28"/>
                  <a:pt x="15660" y="28"/>
                  <a:pt x="15660" y="28"/>
                </a:cubicBezTo>
                <a:cubicBezTo>
                  <a:pt x="15660" y="28"/>
                  <a:pt x="13500" y="-452"/>
                  <a:pt x="12555" y="2588"/>
                </a:cubicBezTo>
                <a:cubicBezTo>
                  <a:pt x="12420" y="3228"/>
                  <a:pt x="12555" y="4028"/>
                  <a:pt x="12690" y="4828"/>
                </a:cubicBezTo>
                <a:cubicBezTo>
                  <a:pt x="12555" y="4828"/>
                  <a:pt x="12555" y="4828"/>
                  <a:pt x="12420" y="4828"/>
                </a:cubicBezTo>
                <a:cubicBezTo>
                  <a:pt x="12420" y="4988"/>
                  <a:pt x="12285" y="4988"/>
                  <a:pt x="12285" y="5308"/>
                </a:cubicBezTo>
                <a:cubicBezTo>
                  <a:pt x="12285" y="5628"/>
                  <a:pt x="12285" y="5948"/>
                  <a:pt x="12420" y="6268"/>
                </a:cubicBezTo>
                <a:cubicBezTo>
                  <a:pt x="12555" y="6748"/>
                  <a:pt x="12690" y="7068"/>
                  <a:pt x="13230" y="6748"/>
                </a:cubicBezTo>
                <a:cubicBezTo>
                  <a:pt x="13230" y="7708"/>
                  <a:pt x="13365" y="8028"/>
                  <a:pt x="13635" y="8188"/>
                </a:cubicBezTo>
                <a:cubicBezTo>
                  <a:pt x="13635" y="8188"/>
                  <a:pt x="13635" y="8188"/>
                  <a:pt x="13635" y="8188"/>
                </a:cubicBezTo>
                <a:cubicBezTo>
                  <a:pt x="13635" y="8188"/>
                  <a:pt x="13635" y="8188"/>
                  <a:pt x="13635" y="8188"/>
                </a:cubicBezTo>
                <a:cubicBezTo>
                  <a:pt x="13635" y="8188"/>
                  <a:pt x="13635" y="8188"/>
                  <a:pt x="13635" y="8188"/>
                </a:cubicBezTo>
                <a:cubicBezTo>
                  <a:pt x="13635" y="8188"/>
                  <a:pt x="13635" y="8188"/>
                  <a:pt x="13635" y="8188"/>
                </a:cubicBezTo>
                <a:cubicBezTo>
                  <a:pt x="13635" y="8188"/>
                  <a:pt x="13635" y="8188"/>
                  <a:pt x="13770" y="8348"/>
                </a:cubicBezTo>
                <a:cubicBezTo>
                  <a:pt x="13770" y="8348"/>
                  <a:pt x="13770" y="8348"/>
                  <a:pt x="13770" y="8348"/>
                </a:cubicBezTo>
                <a:cubicBezTo>
                  <a:pt x="13770" y="8508"/>
                  <a:pt x="13770" y="8668"/>
                  <a:pt x="13770" y="8668"/>
                </a:cubicBezTo>
                <a:cubicBezTo>
                  <a:pt x="13770" y="8988"/>
                  <a:pt x="13770" y="9308"/>
                  <a:pt x="13770" y="9468"/>
                </a:cubicBezTo>
                <a:cubicBezTo>
                  <a:pt x="13905" y="9628"/>
                  <a:pt x="14715" y="11068"/>
                  <a:pt x="15660" y="11068"/>
                </a:cubicBezTo>
                <a:cubicBezTo>
                  <a:pt x="16605" y="11068"/>
                  <a:pt x="17415" y="9628"/>
                  <a:pt x="17415" y="9468"/>
                </a:cubicBezTo>
                <a:cubicBezTo>
                  <a:pt x="17415" y="9148"/>
                  <a:pt x="17415" y="8988"/>
                  <a:pt x="17415" y="8668"/>
                </a:cubicBezTo>
                <a:cubicBezTo>
                  <a:pt x="17415" y="8668"/>
                  <a:pt x="17415" y="8508"/>
                  <a:pt x="17415" y="8348"/>
                </a:cubicBezTo>
                <a:cubicBezTo>
                  <a:pt x="17415" y="8348"/>
                  <a:pt x="17550" y="8348"/>
                  <a:pt x="17550" y="8188"/>
                </a:cubicBezTo>
                <a:cubicBezTo>
                  <a:pt x="17550" y="8188"/>
                  <a:pt x="17550" y="8188"/>
                  <a:pt x="17550" y="8188"/>
                </a:cubicBezTo>
                <a:cubicBezTo>
                  <a:pt x="17685" y="8028"/>
                  <a:pt x="17955" y="7708"/>
                  <a:pt x="17955" y="6748"/>
                </a:cubicBezTo>
                <a:cubicBezTo>
                  <a:pt x="18495" y="7068"/>
                  <a:pt x="18630" y="6748"/>
                  <a:pt x="18765" y="6268"/>
                </a:cubicBezTo>
                <a:cubicBezTo>
                  <a:pt x="18900" y="5948"/>
                  <a:pt x="18900" y="5628"/>
                  <a:pt x="18900" y="5308"/>
                </a:cubicBezTo>
                <a:close/>
                <a:moveTo>
                  <a:pt x="16335" y="14268"/>
                </a:moveTo>
                <a:cubicBezTo>
                  <a:pt x="16335" y="14268"/>
                  <a:pt x="16335" y="14268"/>
                  <a:pt x="16335" y="14268"/>
                </a:cubicBezTo>
                <a:cubicBezTo>
                  <a:pt x="16335" y="14268"/>
                  <a:pt x="16335" y="14268"/>
                  <a:pt x="16335" y="14268"/>
                </a:cubicBezTo>
                <a:close/>
                <a:moveTo>
                  <a:pt x="16335" y="14268"/>
                </a:moveTo>
                <a:cubicBezTo>
                  <a:pt x="16335" y="14268"/>
                  <a:pt x="16335" y="14268"/>
                  <a:pt x="16335" y="14268"/>
                </a:cubicBezTo>
                <a:cubicBezTo>
                  <a:pt x="16335" y="14268"/>
                  <a:pt x="16335" y="14268"/>
                  <a:pt x="16335" y="14268"/>
                </a:cubicBezTo>
                <a:close/>
                <a:moveTo>
                  <a:pt x="16335" y="14268"/>
                </a:moveTo>
                <a:cubicBezTo>
                  <a:pt x="16335" y="14268"/>
                  <a:pt x="16335" y="14268"/>
                  <a:pt x="16335" y="14268"/>
                </a:cubicBezTo>
                <a:cubicBezTo>
                  <a:pt x="16335" y="14268"/>
                  <a:pt x="16335" y="14268"/>
                  <a:pt x="16335" y="14268"/>
                </a:cubicBezTo>
                <a:cubicBezTo>
                  <a:pt x="16335" y="14268"/>
                  <a:pt x="16335" y="14268"/>
                  <a:pt x="16335" y="14268"/>
                </a:cubicBezTo>
                <a:close/>
                <a:moveTo>
                  <a:pt x="11610" y="13788"/>
                </a:moveTo>
                <a:cubicBezTo>
                  <a:pt x="11475" y="13788"/>
                  <a:pt x="10530" y="13628"/>
                  <a:pt x="9855" y="13148"/>
                </a:cubicBezTo>
                <a:cubicBezTo>
                  <a:pt x="9855" y="16188"/>
                  <a:pt x="9855" y="16188"/>
                  <a:pt x="9855" y="16188"/>
                </a:cubicBezTo>
                <a:cubicBezTo>
                  <a:pt x="9585" y="15868"/>
                  <a:pt x="8775" y="14428"/>
                  <a:pt x="8100" y="14748"/>
                </a:cubicBezTo>
                <a:cubicBezTo>
                  <a:pt x="7830" y="14748"/>
                  <a:pt x="7695" y="14908"/>
                  <a:pt x="7290" y="14908"/>
                </a:cubicBezTo>
                <a:cubicBezTo>
                  <a:pt x="7020" y="14908"/>
                  <a:pt x="7020" y="14908"/>
                  <a:pt x="7020" y="14908"/>
                </a:cubicBezTo>
                <a:cubicBezTo>
                  <a:pt x="6615" y="14908"/>
                  <a:pt x="6480" y="14748"/>
                  <a:pt x="6210" y="14748"/>
                </a:cubicBezTo>
                <a:cubicBezTo>
                  <a:pt x="5535" y="14428"/>
                  <a:pt x="4725" y="15868"/>
                  <a:pt x="4455" y="16188"/>
                </a:cubicBezTo>
                <a:cubicBezTo>
                  <a:pt x="4455" y="13148"/>
                  <a:pt x="4455" y="13148"/>
                  <a:pt x="4455" y="13148"/>
                </a:cubicBezTo>
                <a:cubicBezTo>
                  <a:pt x="3780" y="13628"/>
                  <a:pt x="2835" y="13788"/>
                  <a:pt x="2700" y="13788"/>
                </a:cubicBezTo>
                <a:cubicBezTo>
                  <a:pt x="1080" y="14268"/>
                  <a:pt x="0" y="16668"/>
                  <a:pt x="0" y="18428"/>
                </a:cubicBezTo>
                <a:cubicBezTo>
                  <a:pt x="0" y="20508"/>
                  <a:pt x="5130" y="21148"/>
                  <a:pt x="7155" y="21148"/>
                </a:cubicBezTo>
                <a:cubicBezTo>
                  <a:pt x="9180" y="21148"/>
                  <a:pt x="14310" y="20508"/>
                  <a:pt x="14310" y="18428"/>
                </a:cubicBezTo>
                <a:cubicBezTo>
                  <a:pt x="14310" y="16668"/>
                  <a:pt x="13095" y="14268"/>
                  <a:pt x="11610" y="13788"/>
                </a:cubicBezTo>
                <a:close/>
                <a:moveTo>
                  <a:pt x="11070" y="7708"/>
                </a:moveTo>
                <a:cubicBezTo>
                  <a:pt x="11070" y="7388"/>
                  <a:pt x="10935" y="7228"/>
                  <a:pt x="10935" y="7228"/>
                </a:cubicBezTo>
                <a:cubicBezTo>
                  <a:pt x="10800" y="7068"/>
                  <a:pt x="10665" y="7068"/>
                  <a:pt x="10665" y="7068"/>
                </a:cubicBezTo>
                <a:cubicBezTo>
                  <a:pt x="10800" y="6108"/>
                  <a:pt x="10935" y="5308"/>
                  <a:pt x="10665" y="4348"/>
                </a:cubicBezTo>
                <a:cubicBezTo>
                  <a:pt x="10260" y="2908"/>
                  <a:pt x="9450" y="2108"/>
                  <a:pt x="8775" y="1628"/>
                </a:cubicBezTo>
                <a:cubicBezTo>
                  <a:pt x="8370" y="1468"/>
                  <a:pt x="7155" y="1308"/>
                  <a:pt x="7155" y="1308"/>
                </a:cubicBezTo>
                <a:cubicBezTo>
                  <a:pt x="7155" y="1308"/>
                  <a:pt x="4590" y="988"/>
                  <a:pt x="3645" y="4348"/>
                </a:cubicBezTo>
                <a:cubicBezTo>
                  <a:pt x="3375" y="5308"/>
                  <a:pt x="3510" y="6108"/>
                  <a:pt x="3645" y="7068"/>
                </a:cubicBezTo>
                <a:cubicBezTo>
                  <a:pt x="3645" y="7068"/>
                  <a:pt x="3510" y="7068"/>
                  <a:pt x="3510" y="7228"/>
                </a:cubicBezTo>
                <a:cubicBezTo>
                  <a:pt x="3375" y="7228"/>
                  <a:pt x="3240" y="7388"/>
                  <a:pt x="3240" y="7708"/>
                </a:cubicBezTo>
                <a:cubicBezTo>
                  <a:pt x="3240" y="8028"/>
                  <a:pt x="3240" y="8508"/>
                  <a:pt x="3375" y="8828"/>
                </a:cubicBezTo>
                <a:cubicBezTo>
                  <a:pt x="3510" y="9468"/>
                  <a:pt x="3780" y="9788"/>
                  <a:pt x="4320" y="9468"/>
                </a:cubicBezTo>
                <a:cubicBezTo>
                  <a:pt x="4320" y="10428"/>
                  <a:pt x="4590" y="10908"/>
                  <a:pt x="4725" y="11068"/>
                </a:cubicBezTo>
                <a:cubicBezTo>
                  <a:pt x="4725" y="11068"/>
                  <a:pt x="4725" y="11068"/>
                  <a:pt x="4725" y="11068"/>
                </a:cubicBezTo>
                <a:cubicBezTo>
                  <a:pt x="4725" y="11068"/>
                  <a:pt x="4725" y="11068"/>
                  <a:pt x="4725" y="11068"/>
                </a:cubicBezTo>
                <a:cubicBezTo>
                  <a:pt x="4860" y="11068"/>
                  <a:pt x="4860" y="11228"/>
                  <a:pt x="4860" y="11228"/>
                </a:cubicBezTo>
                <a:cubicBezTo>
                  <a:pt x="4860" y="11228"/>
                  <a:pt x="4860" y="11228"/>
                  <a:pt x="4860" y="11228"/>
                </a:cubicBezTo>
                <a:cubicBezTo>
                  <a:pt x="4860" y="11228"/>
                  <a:pt x="4860" y="11228"/>
                  <a:pt x="4860" y="11228"/>
                </a:cubicBezTo>
                <a:cubicBezTo>
                  <a:pt x="4995" y="11228"/>
                  <a:pt x="4995" y="11228"/>
                  <a:pt x="4995" y="11388"/>
                </a:cubicBezTo>
                <a:cubicBezTo>
                  <a:pt x="4995" y="11388"/>
                  <a:pt x="4995" y="11548"/>
                  <a:pt x="4995" y="11708"/>
                </a:cubicBezTo>
                <a:cubicBezTo>
                  <a:pt x="4995" y="12028"/>
                  <a:pt x="4995" y="12348"/>
                  <a:pt x="5130" y="12668"/>
                </a:cubicBezTo>
                <a:cubicBezTo>
                  <a:pt x="5130" y="12988"/>
                  <a:pt x="6075" y="14588"/>
                  <a:pt x="7155" y="14588"/>
                </a:cubicBezTo>
                <a:cubicBezTo>
                  <a:pt x="8235" y="14588"/>
                  <a:pt x="9315" y="12828"/>
                  <a:pt x="9315" y="12508"/>
                </a:cubicBezTo>
                <a:cubicBezTo>
                  <a:pt x="9315" y="12348"/>
                  <a:pt x="9315" y="12028"/>
                  <a:pt x="9315" y="11708"/>
                </a:cubicBezTo>
                <a:cubicBezTo>
                  <a:pt x="9315" y="11548"/>
                  <a:pt x="9315" y="11388"/>
                  <a:pt x="9315" y="11388"/>
                </a:cubicBezTo>
                <a:cubicBezTo>
                  <a:pt x="9315" y="11228"/>
                  <a:pt x="9450" y="11228"/>
                  <a:pt x="9450" y="11228"/>
                </a:cubicBezTo>
                <a:cubicBezTo>
                  <a:pt x="9450" y="11228"/>
                  <a:pt x="9450" y="11228"/>
                  <a:pt x="9450" y="11228"/>
                </a:cubicBezTo>
                <a:cubicBezTo>
                  <a:pt x="9720" y="11068"/>
                  <a:pt x="9990" y="10588"/>
                  <a:pt x="9990" y="9468"/>
                </a:cubicBezTo>
                <a:cubicBezTo>
                  <a:pt x="10530" y="9788"/>
                  <a:pt x="10800" y="9468"/>
                  <a:pt x="10935" y="8828"/>
                </a:cubicBezTo>
                <a:cubicBezTo>
                  <a:pt x="11070" y="8508"/>
                  <a:pt x="11070" y="8028"/>
                  <a:pt x="11070" y="7708"/>
                </a:cubicBezTo>
                <a:close/>
                <a:moveTo>
                  <a:pt x="11070" y="7708"/>
                </a:moveTo>
              </a:path>
            </a:pathLst>
          </a:custGeom>
          <a:solidFill>
            <a:schemeClr val="bg1"/>
          </a:solidFill>
          <a:ln>
            <a:noFill/>
          </a:ln>
        </p:spPr>
        <p:txBody>
          <a:bodyPr lIns="0" tIns="0" rIns="0" bIns="0"/>
          <a:lstStyle/>
          <a:p>
            <a:endParaRPr lang="en-US">
              <a:sym typeface="Arial" panose="020B0604020202020204" pitchFamily="34" charset="0"/>
            </a:endParaRPr>
          </a:p>
        </p:txBody>
      </p:sp>
      <p:sp>
        <p:nvSpPr>
          <p:cNvPr id="70" name="五边形 69"/>
          <p:cNvSpPr/>
          <p:nvPr/>
        </p:nvSpPr>
        <p:spPr>
          <a:xfrm>
            <a:off x="0" y="260648"/>
            <a:ext cx="353251" cy="588701"/>
          </a:xfrm>
          <a:prstGeom prst="homePlate">
            <a:avLst>
              <a:gd name="adj" fmla="val 484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71" name="TextBox 49"/>
          <p:cNvSpPr txBox="1"/>
          <p:nvPr/>
        </p:nvSpPr>
        <p:spPr>
          <a:xfrm>
            <a:off x="431371" y="329296"/>
            <a:ext cx="2925801" cy="420564"/>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r>
              <a:rPr lang="zh-CN" altLang="en-US" sz="2135" dirty="0">
                <a:solidFill>
                  <a:schemeClr val="tx1">
                    <a:lumMod val="85000"/>
                    <a:lumOff val="15000"/>
                  </a:schemeClr>
                </a:solidFill>
              </a:rPr>
              <a:t>点击添加相关文字标题</a:t>
            </a:r>
          </a:p>
        </p:txBody>
      </p:sp>
      <p:sp>
        <p:nvSpPr>
          <p:cNvPr id="28" name="Rectangle 5"/>
          <p:cNvSpPr/>
          <p:nvPr/>
        </p:nvSpPr>
        <p:spPr>
          <a:xfrm>
            <a:off x="0" y="6710364"/>
            <a:ext cx="12192000" cy="147637"/>
          </a:xfrm>
          <a:prstGeom prst="rect">
            <a:avLst/>
          </a:prstGeom>
          <a:solidFill>
            <a:srgbClr val="16294C"/>
          </a:solidFill>
          <a:ln>
            <a:noFill/>
          </a:ln>
        </p:spPr>
        <p:style>
          <a:lnRef idx="2">
            <a:schemeClr val="accent1">
              <a:shade val="50000"/>
            </a:schemeClr>
          </a:lnRef>
          <a:fillRef idx="1">
            <a:schemeClr val="accent1"/>
          </a:fillRef>
          <a:effectRef idx="0">
            <a:schemeClr val="accent1"/>
          </a:effectRef>
          <a:fontRef idx="minor">
            <a:schemeClr val="lt1"/>
          </a:fontRef>
        </p:style>
        <p:txBody>
          <a:bodyPr lIns="91372" tIns="45719" rIns="91372" bIns="45719" anchor="ctr"/>
          <a:lstStyle/>
          <a:p>
            <a:pPr algn="ctr">
              <a:defRPr/>
            </a:pPr>
            <a:endParaRPr lang="en-US" sz="3200"/>
          </a:p>
        </p:txBody>
      </p:sp>
    </p:spTree>
  </p:cSld>
  <p:clrMapOvr>
    <a:masterClrMapping/>
  </p:clrMapOvr>
  <mc:AlternateContent xmlns:mc="http://schemas.openxmlformats.org/markup-compatibility/2006">
    <mc:Choice xmlns:p14="http://schemas.microsoft.com/office/powerpoint/2010/main" xmlns="" Requires="p14">
      <p:transition spd="slow" advClick="0" advTm="5000">
        <p14:warp dir="in"/>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750"/>
                                        <p:tgtEl>
                                          <p:spTgt spid="4"/>
                                        </p:tgtEl>
                                      </p:cBhvr>
                                    </p:animEffect>
                                  </p:childTnLst>
                                </p:cTn>
                              </p:par>
                              <p:par>
                                <p:cTn id="8" presetID="53" presetClass="entr" presetSubtype="16" fill="hold" grpId="0" nodeType="withEffect">
                                  <p:stCondLst>
                                    <p:cond delay="750"/>
                                  </p:stCondLst>
                                  <p:childTnLst>
                                    <p:set>
                                      <p:cBhvr>
                                        <p:cTn id="9" dur="1" fill="hold">
                                          <p:stCondLst>
                                            <p:cond delay="0"/>
                                          </p:stCondLst>
                                        </p:cTn>
                                        <p:tgtEl>
                                          <p:spTgt spid="18"/>
                                        </p:tgtEl>
                                        <p:attrNameLst>
                                          <p:attrName>style.visibility</p:attrName>
                                        </p:attrNameLst>
                                      </p:cBhvr>
                                      <p:to>
                                        <p:strVal val="visible"/>
                                      </p:to>
                                    </p:set>
                                    <p:anim calcmode="lin" valueType="num">
                                      <p:cBhvr>
                                        <p:cTn id="10" dur="500" fill="hold"/>
                                        <p:tgtEl>
                                          <p:spTgt spid="18"/>
                                        </p:tgtEl>
                                        <p:attrNameLst>
                                          <p:attrName>ppt_w</p:attrName>
                                        </p:attrNameLst>
                                      </p:cBhvr>
                                      <p:tavLst>
                                        <p:tav tm="0">
                                          <p:val>
                                            <p:fltVal val="0"/>
                                          </p:val>
                                        </p:tav>
                                        <p:tav tm="100000">
                                          <p:val>
                                            <p:strVal val="#ppt_w"/>
                                          </p:val>
                                        </p:tav>
                                      </p:tavLst>
                                    </p:anim>
                                    <p:anim calcmode="lin" valueType="num">
                                      <p:cBhvr>
                                        <p:cTn id="11" dur="500" fill="hold"/>
                                        <p:tgtEl>
                                          <p:spTgt spid="18"/>
                                        </p:tgtEl>
                                        <p:attrNameLst>
                                          <p:attrName>ppt_h</p:attrName>
                                        </p:attrNameLst>
                                      </p:cBhvr>
                                      <p:tavLst>
                                        <p:tav tm="0">
                                          <p:val>
                                            <p:fltVal val="0"/>
                                          </p:val>
                                        </p:tav>
                                        <p:tav tm="100000">
                                          <p:val>
                                            <p:strVal val="#ppt_h"/>
                                          </p:val>
                                        </p:tav>
                                      </p:tavLst>
                                    </p:anim>
                                    <p:animEffect transition="in" filter="fade">
                                      <p:cBhvr>
                                        <p:cTn id="12" dur="500"/>
                                        <p:tgtEl>
                                          <p:spTgt spid="18"/>
                                        </p:tgtEl>
                                      </p:cBhvr>
                                    </p:animEffect>
                                  </p:childTnLst>
                                </p:cTn>
                              </p:par>
                              <p:par>
                                <p:cTn id="13" presetID="22" presetClass="entr" presetSubtype="1" fill="hold" nodeType="withEffect">
                                  <p:stCondLst>
                                    <p:cond delay="125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par>
                                <p:cTn id="16" presetID="21" presetClass="entr" presetSubtype="1" fill="hold" grpId="0" nodeType="withEffect">
                                  <p:stCondLst>
                                    <p:cond delay="1750"/>
                                  </p:stCondLst>
                                  <p:childTnLst>
                                    <p:set>
                                      <p:cBhvr>
                                        <p:cTn id="17" dur="1" fill="hold">
                                          <p:stCondLst>
                                            <p:cond delay="0"/>
                                          </p:stCondLst>
                                        </p:cTn>
                                        <p:tgtEl>
                                          <p:spTgt spid="2"/>
                                        </p:tgtEl>
                                        <p:attrNameLst>
                                          <p:attrName>style.visibility</p:attrName>
                                        </p:attrNameLst>
                                      </p:cBhvr>
                                      <p:to>
                                        <p:strVal val="visible"/>
                                      </p:to>
                                    </p:set>
                                    <p:animEffect transition="in" filter="wheel(1)">
                                      <p:cBhvr>
                                        <p:cTn id="18" dur="750"/>
                                        <p:tgtEl>
                                          <p:spTgt spid="2"/>
                                        </p:tgtEl>
                                      </p:cBhvr>
                                    </p:animEffect>
                                  </p:childTnLst>
                                </p:cTn>
                              </p:par>
                              <p:par>
                                <p:cTn id="19" presetID="53" presetClass="entr" presetSubtype="16" fill="hold" grpId="0" nodeType="withEffect">
                                  <p:stCondLst>
                                    <p:cond delay="2500"/>
                                  </p:stCondLst>
                                  <p:childTnLst>
                                    <p:set>
                                      <p:cBhvr>
                                        <p:cTn id="20" dur="1" fill="hold">
                                          <p:stCondLst>
                                            <p:cond delay="0"/>
                                          </p:stCondLst>
                                        </p:cTn>
                                        <p:tgtEl>
                                          <p:spTgt spid="19"/>
                                        </p:tgtEl>
                                        <p:attrNameLst>
                                          <p:attrName>style.visibility</p:attrName>
                                        </p:attrNameLst>
                                      </p:cBhvr>
                                      <p:to>
                                        <p:strVal val="visible"/>
                                      </p:to>
                                    </p:set>
                                    <p:anim calcmode="lin" valueType="num">
                                      <p:cBhvr>
                                        <p:cTn id="21" dur="500" fill="hold"/>
                                        <p:tgtEl>
                                          <p:spTgt spid="19"/>
                                        </p:tgtEl>
                                        <p:attrNameLst>
                                          <p:attrName>ppt_w</p:attrName>
                                        </p:attrNameLst>
                                      </p:cBhvr>
                                      <p:tavLst>
                                        <p:tav tm="0">
                                          <p:val>
                                            <p:fltVal val="0"/>
                                          </p:val>
                                        </p:tav>
                                        <p:tav tm="100000">
                                          <p:val>
                                            <p:strVal val="#ppt_w"/>
                                          </p:val>
                                        </p:tav>
                                      </p:tavLst>
                                    </p:anim>
                                    <p:anim calcmode="lin" valueType="num">
                                      <p:cBhvr>
                                        <p:cTn id="22" dur="500" fill="hold"/>
                                        <p:tgtEl>
                                          <p:spTgt spid="19"/>
                                        </p:tgtEl>
                                        <p:attrNameLst>
                                          <p:attrName>ppt_h</p:attrName>
                                        </p:attrNameLst>
                                      </p:cBhvr>
                                      <p:tavLst>
                                        <p:tav tm="0">
                                          <p:val>
                                            <p:fltVal val="0"/>
                                          </p:val>
                                        </p:tav>
                                        <p:tav tm="100000">
                                          <p:val>
                                            <p:strVal val="#ppt_h"/>
                                          </p:val>
                                        </p:tav>
                                      </p:tavLst>
                                    </p:anim>
                                    <p:animEffect transition="in" filter="fade">
                                      <p:cBhvr>
                                        <p:cTn id="23" dur="500"/>
                                        <p:tgtEl>
                                          <p:spTgt spid="19"/>
                                        </p:tgtEl>
                                      </p:cBhvr>
                                    </p:animEffect>
                                  </p:childTnLst>
                                </p:cTn>
                              </p:par>
                              <p:par>
                                <p:cTn id="24" presetID="22" presetClass="entr" presetSubtype="1" fill="hold" nodeType="withEffect">
                                  <p:stCondLst>
                                    <p:cond delay="3000"/>
                                  </p:stCondLst>
                                  <p:childTnLst>
                                    <p:set>
                                      <p:cBhvr>
                                        <p:cTn id="25" dur="1" fill="hold">
                                          <p:stCondLst>
                                            <p:cond delay="0"/>
                                          </p:stCondLst>
                                        </p:cTn>
                                        <p:tgtEl>
                                          <p:spTgt spid="9"/>
                                        </p:tgtEl>
                                        <p:attrNameLst>
                                          <p:attrName>style.visibility</p:attrName>
                                        </p:attrNameLst>
                                      </p:cBhvr>
                                      <p:to>
                                        <p:strVal val="visible"/>
                                      </p:to>
                                    </p:set>
                                    <p:animEffect transition="in" filter="wipe(up)">
                                      <p:cBhvr>
                                        <p:cTn id="26" dur="500"/>
                                        <p:tgtEl>
                                          <p:spTgt spid="9"/>
                                        </p:tgtEl>
                                      </p:cBhvr>
                                    </p:animEffect>
                                  </p:childTnLst>
                                </p:cTn>
                              </p:par>
                              <p:par>
                                <p:cTn id="27" presetID="21" presetClass="entr" presetSubtype="1" fill="hold" grpId="0" nodeType="withEffect">
                                  <p:stCondLst>
                                    <p:cond delay="3500"/>
                                  </p:stCondLst>
                                  <p:childTnLst>
                                    <p:set>
                                      <p:cBhvr>
                                        <p:cTn id="28" dur="1" fill="hold">
                                          <p:stCondLst>
                                            <p:cond delay="0"/>
                                          </p:stCondLst>
                                        </p:cTn>
                                        <p:tgtEl>
                                          <p:spTgt spid="3"/>
                                        </p:tgtEl>
                                        <p:attrNameLst>
                                          <p:attrName>style.visibility</p:attrName>
                                        </p:attrNameLst>
                                      </p:cBhvr>
                                      <p:to>
                                        <p:strVal val="visible"/>
                                      </p:to>
                                    </p:set>
                                    <p:animEffect transition="in" filter="wheel(1)">
                                      <p:cBhvr>
                                        <p:cTn id="29" dur="750"/>
                                        <p:tgtEl>
                                          <p:spTgt spid="3"/>
                                        </p:tgtEl>
                                      </p:cBhvr>
                                    </p:animEffect>
                                  </p:childTnLst>
                                </p:cTn>
                              </p:par>
                              <p:par>
                                <p:cTn id="30" presetID="53" presetClass="entr" presetSubtype="16" fill="hold" grpId="0" nodeType="withEffect">
                                  <p:stCondLst>
                                    <p:cond delay="4250"/>
                                  </p:stCondLst>
                                  <p:childTnLst>
                                    <p:set>
                                      <p:cBhvr>
                                        <p:cTn id="31" dur="1" fill="hold">
                                          <p:stCondLst>
                                            <p:cond delay="0"/>
                                          </p:stCondLst>
                                        </p:cTn>
                                        <p:tgtEl>
                                          <p:spTgt spid="20"/>
                                        </p:tgtEl>
                                        <p:attrNameLst>
                                          <p:attrName>style.visibility</p:attrName>
                                        </p:attrNameLst>
                                      </p:cBhvr>
                                      <p:to>
                                        <p:strVal val="visible"/>
                                      </p:to>
                                    </p:set>
                                    <p:anim calcmode="lin" valueType="num">
                                      <p:cBhvr>
                                        <p:cTn id="32" dur="500" fill="hold"/>
                                        <p:tgtEl>
                                          <p:spTgt spid="20"/>
                                        </p:tgtEl>
                                        <p:attrNameLst>
                                          <p:attrName>ppt_w</p:attrName>
                                        </p:attrNameLst>
                                      </p:cBhvr>
                                      <p:tavLst>
                                        <p:tav tm="0">
                                          <p:val>
                                            <p:fltVal val="0"/>
                                          </p:val>
                                        </p:tav>
                                        <p:tav tm="100000">
                                          <p:val>
                                            <p:strVal val="#ppt_w"/>
                                          </p:val>
                                        </p:tav>
                                      </p:tavLst>
                                    </p:anim>
                                    <p:anim calcmode="lin" valueType="num">
                                      <p:cBhvr>
                                        <p:cTn id="33" dur="500" fill="hold"/>
                                        <p:tgtEl>
                                          <p:spTgt spid="20"/>
                                        </p:tgtEl>
                                        <p:attrNameLst>
                                          <p:attrName>ppt_h</p:attrName>
                                        </p:attrNameLst>
                                      </p:cBhvr>
                                      <p:tavLst>
                                        <p:tav tm="0">
                                          <p:val>
                                            <p:fltVal val="0"/>
                                          </p:val>
                                        </p:tav>
                                        <p:tav tm="100000">
                                          <p:val>
                                            <p:strVal val="#ppt_h"/>
                                          </p:val>
                                        </p:tav>
                                      </p:tavLst>
                                    </p:anim>
                                    <p:animEffect transition="in" filter="fade">
                                      <p:cBhvr>
                                        <p:cTn id="34" dur="500"/>
                                        <p:tgtEl>
                                          <p:spTgt spid="20"/>
                                        </p:tgtEl>
                                      </p:cBhvr>
                                    </p:animEffect>
                                  </p:childTnLst>
                                </p:cTn>
                              </p:par>
                              <p:par>
                                <p:cTn id="35" presetID="22" presetClass="entr" presetSubtype="1" fill="hold" nodeType="withEffect">
                                  <p:stCondLst>
                                    <p:cond delay="4750"/>
                                  </p:stCondLst>
                                  <p:childTnLst>
                                    <p:set>
                                      <p:cBhvr>
                                        <p:cTn id="36" dur="1" fill="hold">
                                          <p:stCondLst>
                                            <p:cond delay="0"/>
                                          </p:stCondLst>
                                        </p:cTn>
                                        <p:tgtEl>
                                          <p:spTgt spid="12"/>
                                        </p:tgtEl>
                                        <p:attrNameLst>
                                          <p:attrName>style.visibility</p:attrName>
                                        </p:attrNameLst>
                                      </p:cBhvr>
                                      <p:to>
                                        <p:strVal val="visible"/>
                                      </p:to>
                                    </p:set>
                                    <p:animEffect transition="in" filter="wipe(up)">
                                      <p:cBhvr>
                                        <p:cTn id="37" dur="500"/>
                                        <p:tgtEl>
                                          <p:spTgt spid="12"/>
                                        </p:tgtEl>
                                      </p:cBhvr>
                                    </p:animEffect>
                                  </p:childTnLst>
                                </p:cTn>
                              </p:par>
                              <p:par>
                                <p:cTn id="38" presetID="21" presetClass="entr" presetSubtype="1" fill="hold" grpId="0" nodeType="withEffect">
                                  <p:stCondLst>
                                    <p:cond delay="5250"/>
                                  </p:stCondLst>
                                  <p:childTnLst>
                                    <p:set>
                                      <p:cBhvr>
                                        <p:cTn id="39" dur="1" fill="hold">
                                          <p:stCondLst>
                                            <p:cond delay="0"/>
                                          </p:stCondLst>
                                        </p:cTn>
                                        <p:tgtEl>
                                          <p:spTgt spid="5"/>
                                        </p:tgtEl>
                                        <p:attrNameLst>
                                          <p:attrName>style.visibility</p:attrName>
                                        </p:attrNameLst>
                                      </p:cBhvr>
                                      <p:to>
                                        <p:strVal val="visible"/>
                                      </p:to>
                                    </p:set>
                                    <p:animEffect transition="in" filter="wheel(1)">
                                      <p:cBhvr>
                                        <p:cTn id="40" dur="750"/>
                                        <p:tgtEl>
                                          <p:spTgt spid="5"/>
                                        </p:tgtEl>
                                      </p:cBhvr>
                                    </p:animEffect>
                                  </p:childTnLst>
                                </p:cTn>
                              </p:par>
                              <p:par>
                                <p:cTn id="41" presetID="53" presetClass="entr" presetSubtype="16" fill="hold" grpId="0" nodeType="withEffect">
                                  <p:stCondLst>
                                    <p:cond delay="6000"/>
                                  </p:stCondLst>
                                  <p:childTnLst>
                                    <p:set>
                                      <p:cBhvr>
                                        <p:cTn id="42" dur="1" fill="hold">
                                          <p:stCondLst>
                                            <p:cond delay="0"/>
                                          </p:stCondLst>
                                        </p:cTn>
                                        <p:tgtEl>
                                          <p:spTgt spid="21"/>
                                        </p:tgtEl>
                                        <p:attrNameLst>
                                          <p:attrName>style.visibility</p:attrName>
                                        </p:attrNameLst>
                                      </p:cBhvr>
                                      <p:to>
                                        <p:strVal val="visible"/>
                                      </p:to>
                                    </p:set>
                                    <p:anim calcmode="lin" valueType="num">
                                      <p:cBhvr>
                                        <p:cTn id="43" dur="500" fill="hold"/>
                                        <p:tgtEl>
                                          <p:spTgt spid="21"/>
                                        </p:tgtEl>
                                        <p:attrNameLst>
                                          <p:attrName>ppt_w</p:attrName>
                                        </p:attrNameLst>
                                      </p:cBhvr>
                                      <p:tavLst>
                                        <p:tav tm="0">
                                          <p:val>
                                            <p:fltVal val="0"/>
                                          </p:val>
                                        </p:tav>
                                        <p:tav tm="100000">
                                          <p:val>
                                            <p:strVal val="#ppt_w"/>
                                          </p:val>
                                        </p:tav>
                                      </p:tavLst>
                                    </p:anim>
                                    <p:anim calcmode="lin" valueType="num">
                                      <p:cBhvr>
                                        <p:cTn id="44" dur="500" fill="hold"/>
                                        <p:tgtEl>
                                          <p:spTgt spid="21"/>
                                        </p:tgtEl>
                                        <p:attrNameLst>
                                          <p:attrName>ppt_h</p:attrName>
                                        </p:attrNameLst>
                                      </p:cBhvr>
                                      <p:tavLst>
                                        <p:tav tm="0">
                                          <p:val>
                                            <p:fltVal val="0"/>
                                          </p:val>
                                        </p:tav>
                                        <p:tav tm="100000">
                                          <p:val>
                                            <p:strVal val="#ppt_h"/>
                                          </p:val>
                                        </p:tav>
                                      </p:tavLst>
                                    </p:anim>
                                    <p:animEffect transition="in" filter="fade">
                                      <p:cBhvr>
                                        <p:cTn id="45" dur="500"/>
                                        <p:tgtEl>
                                          <p:spTgt spid="21"/>
                                        </p:tgtEl>
                                      </p:cBhvr>
                                    </p:animEffect>
                                  </p:childTnLst>
                                </p:cTn>
                              </p:par>
                              <p:par>
                                <p:cTn id="46" presetID="22" presetClass="entr" presetSubtype="1" fill="hold" nodeType="withEffect">
                                  <p:stCondLst>
                                    <p:cond delay="6500"/>
                                  </p:stCondLst>
                                  <p:childTnLst>
                                    <p:set>
                                      <p:cBhvr>
                                        <p:cTn id="47" dur="1" fill="hold">
                                          <p:stCondLst>
                                            <p:cond delay="0"/>
                                          </p:stCondLst>
                                        </p:cTn>
                                        <p:tgtEl>
                                          <p:spTgt spid="15"/>
                                        </p:tgtEl>
                                        <p:attrNameLst>
                                          <p:attrName>style.visibility</p:attrName>
                                        </p:attrNameLst>
                                      </p:cBhvr>
                                      <p:to>
                                        <p:strVal val="visible"/>
                                      </p:to>
                                    </p:set>
                                    <p:animEffect transition="in" filter="wipe(up)">
                                      <p:cBhvr>
                                        <p:cTn id="48" dur="500"/>
                                        <p:tgtEl>
                                          <p:spTgt spid="15"/>
                                        </p:tgtEl>
                                      </p:cBhvr>
                                    </p:animEffect>
                                  </p:childTnLst>
                                </p:cTn>
                              </p:par>
                              <p:par>
                                <p:cTn id="49" presetID="10" presetClass="entr" presetSubtype="0" fill="hold" nodeType="withEffect">
                                  <p:stCondLst>
                                    <p:cond delay="700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500"/>
                                        <p:tgtEl>
                                          <p:spTgt spid="22"/>
                                        </p:tgtEl>
                                      </p:cBhvr>
                                    </p:animEffect>
                                  </p:childTnLst>
                                </p:cTn>
                              </p:par>
                              <p:par>
                                <p:cTn id="52" presetID="10" presetClass="entr" presetSubtype="0" fill="hold" grpId="0" nodeType="withEffect">
                                  <p:stCondLst>
                                    <p:cond delay="700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500"/>
                                        <p:tgtEl>
                                          <p:spTgt spid="25"/>
                                        </p:tgtEl>
                                      </p:cBhvr>
                                    </p:animEffect>
                                  </p:childTnLst>
                                </p:cTn>
                              </p:par>
                              <p:par>
                                <p:cTn id="55" presetID="10" presetClass="entr" presetSubtype="0" fill="hold" grpId="0" nodeType="withEffect">
                                  <p:stCondLst>
                                    <p:cond delay="700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par>
                                <p:cTn id="58" presetID="10" presetClass="entr" presetSubtype="0" fill="hold" grpId="0" nodeType="withEffect">
                                  <p:stCondLst>
                                    <p:cond delay="700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Graphic spid="3" grpId="0">
        <p:bldAsOne/>
      </p:bldGraphic>
      <p:bldGraphic spid="4" grpId="0">
        <p:bldAsOne/>
      </p:bldGraphic>
      <p:bldGraphic spid="5" grpId="0">
        <p:bldAsOne/>
      </p:bldGraphic>
      <p:bldP spid="18" grpId="0"/>
      <p:bldP spid="19" grpId="0"/>
      <p:bldP spid="20" grpId="0"/>
      <p:bldP spid="21" grpId="0"/>
      <p:bldP spid="25" grpId="0" animBg="1"/>
      <p:bldP spid="26" grpId="0" animBg="1"/>
      <p:bldP spid="2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2"/>
          <p:cNvSpPr/>
          <p:nvPr/>
        </p:nvSpPr>
        <p:spPr bwMode="auto">
          <a:xfrm>
            <a:off x="1401756" y="2184607"/>
            <a:ext cx="3845025" cy="967172"/>
          </a:xfrm>
          <a:prstGeom prst="roundRect">
            <a:avLst/>
          </a:prstGeom>
          <a:solidFill>
            <a:schemeClr val="accent1"/>
          </a:solidFill>
          <a:ln w="9525">
            <a:noFill/>
            <a:round/>
          </a:ln>
        </p:spPr>
        <p:txBody>
          <a:bodyPr vert="horz" wrap="square" lIns="91435" tIns="45718" rIns="91435" bIns="45718" numCol="1" rtlCol="0" anchor="t" anchorCtr="0" compatLnSpc="1"/>
          <a:lstStyle/>
          <a:p>
            <a:pPr algn="ctr"/>
            <a:endParaRPr lang="en-US" b="1">
              <a:solidFill>
                <a:schemeClr val="bg1"/>
              </a:solidFill>
              <a:latin typeface="+mn-ea"/>
              <a:sym typeface="Arial" panose="020B0604020202020204" pitchFamily="34" charset="0"/>
            </a:endParaRPr>
          </a:p>
        </p:txBody>
      </p:sp>
      <p:sp>
        <p:nvSpPr>
          <p:cNvPr id="3" name="Rounded Rectangle 5"/>
          <p:cNvSpPr/>
          <p:nvPr/>
        </p:nvSpPr>
        <p:spPr bwMode="auto">
          <a:xfrm>
            <a:off x="1401756" y="3698489"/>
            <a:ext cx="3845025" cy="967172"/>
          </a:xfrm>
          <a:prstGeom prst="roundRect">
            <a:avLst/>
          </a:prstGeom>
          <a:solidFill>
            <a:schemeClr val="accent4"/>
          </a:solidFill>
          <a:ln w="9525">
            <a:noFill/>
            <a:round/>
          </a:ln>
        </p:spPr>
        <p:txBody>
          <a:bodyPr vert="horz" wrap="square" lIns="91435" tIns="45718" rIns="91435" bIns="45718" numCol="1" rtlCol="0" anchor="t" anchorCtr="0" compatLnSpc="1"/>
          <a:lstStyle/>
          <a:p>
            <a:pPr algn="ctr"/>
            <a:endParaRPr lang="en-US" b="1">
              <a:solidFill>
                <a:schemeClr val="bg1"/>
              </a:solidFill>
              <a:latin typeface="+mn-ea"/>
              <a:sym typeface="Arial" panose="020B0604020202020204" pitchFamily="34" charset="0"/>
            </a:endParaRPr>
          </a:p>
        </p:txBody>
      </p:sp>
      <p:sp>
        <p:nvSpPr>
          <p:cNvPr id="4" name="Rounded Rectangle 8"/>
          <p:cNvSpPr/>
          <p:nvPr/>
        </p:nvSpPr>
        <p:spPr bwMode="auto">
          <a:xfrm flipH="1">
            <a:off x="6936258" y="2182536"/>
            <a:ext cx="3845025" cy="967172"/>
          </a:xfrm>
          <a:prstGeom prst="roundRect">
            <a:avLst/>
          </a:prstGeom>
          <a:solidFill>
            <a:schemeClr val="accent2"/>
          </a:solidFill>
          <a:ln w="9525">
            <a:noFill/>
            <a:round/>
          </a:ln>
        </p:spPr>
        <p:txBody>
          <a:bodyPr vert="horz" wrap="square" lIns="91435" tIns="45718" rIns="91435" bIns="45718" numCol="1" rtlCol="0" anchor="t" anchorCtr="0" compatLnSpc="1"/>
          <a:lstStyle/>
          <a:p>
            <a:pPr algn="ctr"/>
            <a:endParaRPr lang="en-US" b="1">
              <a:solidFill>
                <a:schemeClr val="bg1"/>
              </a:solidFill>
              <a:latin typeface="+mn-ea"/>
              <a:sym typeface="Arial" panose="020B0604020202020204" pitchFamily="34" charset="0"/>
            </a:endParaRPr>
          </a:p>
        </p:txBody>
      </p:sp>
      <p:sp>
        <p:nvSpPr>
          <p:cNvPr id="5" name="Rounded Rectangle 11"/>
          <p:cNvSpPr/>
          <p:nvPr/>
        </p:nvSpPr>
        <p:spPr bwMode="auto">
          <a:xfrm flipH="1">
            <a:off x="6936258" y="3698490"/>
            <a:ext cx="3845025" cy="967172"/>
          </a:xfrm>
          <a:prstGeom prst="roundRect">
            <a:avLst/>
          </a:prstGeom>
          <a:solidFill>
            <a:schemeClr val="accent3"/>
          </a:solidFill>
          <a:ln w="9525">
            <a:noFill/>
            <a:round/>
          </a:ln>
        </p:spPr>
        <p:txBody>
          <a:bodyPr vert="horz" wrap="square" lIns="91435" tIns="45718" rIns="91435" bIns="45718" numCol="1" rtlCol="0" anchor="t" anchorCtr="0" compatLnSpc="1"/>
          <a:lstStyle/>
          <a:p>
            <a:pPr algn="ctr"/>
            <a:endParaRPr lang="en-US" b="1">
              <a:solidFill>
                <a:schemeClr val="bg1"/>
              </a:solidFill>
              <a:latin typeface="+mn-ea"/>
              <a:sym typeface="Arial" panose="020B0604020202020204" pitchFamily="34" charset="0"/>
            </a:endParaRPr>
          </a:p>
        </p:txBody>
      </p:sp>
      <p:grpSp>
        <p:nvGrpSpPr>
          <p:cNvPr id="6" name="Group 6"/>
          <p:cNvGrpSpPr/>
          <p:nvPr/>
        </p:nvGrpSpPr>
        <p:grpSpPr>
          <a:xfrm>
            <a:off x="6470198" y="2060889"/>
            <a:ext cx="1398191" cy="1205338"/>
            <a:chOff x="6470216" y="2512392"/>
            <a:chExt cx="1398268" cy="1205404"/>
          </a:xfrm>
        </p:grpSpPr>
        <p:sp>
          <p:nvSpPr>
            <p:cNvPr id="7" name="Hexagon 16"/>
            <p:cNvSpPr/>
            <p:nvPr/>
          </p:nvSpPr>
          <p:spPr bwMode="auto">
            <a:xfrm flipH="1">
              <a:off x="6470216" y="2512392"/>
              <a:ext cx="1398268" cy="1205404"/>
            </a:xfrm>
            <a:prstGeom prst="hexagon">
              <a:avLst/>
            </a:prstGeom>
            <a:solidFill>
              <a:schemeClr val="bg1"/>
            </a:solidFill>
            <a:ln w="57150">
              <a:solidFill>
                <a:schemeClr val="accent2"/>
              </a:solidFill>
              <a:round/>
            </a:ln>
          </p:spPr>
          <p:txBody>
            <a:bodyPr vert="horz" wrap="square" lIns="91435" tIns="45718" rIns="91435" bIns="45718" numCol="1" rtlCol="0" anchor="ctr" anchorCtr="0" compatLnSpc="1"/>
            <a:lstStyle/>
            <a:p>
              <a:pPr algn="ctr"/>
              <a:endParaRPr lang="en-US" sz="1200" b="1">
                <a:solidFill>
                  <a:schemeClr val="bg1"/>
                </a:solidFill>
                <a:latin typeface="+mn-ea"/>
                <a:sym typeface="Arial" panose="020B0604020202020204" pitchFamily="34" charset="0"/>
              </a:endParaRPr>
            </a:p>
          </p:txBody>
        </p:sp>
        <p:grpSp>
          <p:nvGrpSpPr>
            <p:cNvPr id="8" name="Group 27"/>
            <p:cNvGrpSpPr/>
            <p:nvPr/>
          </p:nvGrpSpPr>
          <p:grpSpPr bwMode="auto">
            <a:xfrm>
              <a:off x="6792295" y="2888404"/>
              <a:ext cx="680729" cy="511751"/>
              <a:chOff x="0" y="0"/>
              <a:chExt cx="772" cy="579"/>
            </a:xfrm>
            <a:solidFill>
              <a:srgbClr val="16A086"/>
            </a:solidFill>
          </p:grpSpPr>
          <p:sp>
            <p:nvSpPr>
              <p:cNvPr id="9" name="Freeform 23"/>
              <p:cNvSpPr/>
              <p:nvPr/>
            </p:nvSpPr>
            <p:spPr bwMode="auto">
              <a:xfrm>
                <a:off x="0" y="0"/>
                <a:ext cx="772" cy="344"/>
              </a:xfrm>
              <a:custGeom>
                <a:avLst/>
                <a:gdLst>
                  <a:gd name="T0" fmla="*/ 653 w 21279"/>
                  <a:gd name="T1" fmla="*/ 344 h 21600"/>
                  <a:gd name="T2" fmla="*/ 707 w 21279"/>
                  <a:gd name="T3" fmla="*/ 301 h 21600"/>
                  <a:gd name="T4" fmla="*/ 771 w 21279"/>
                  <a:gd name="T5" fmla="*/ 43 h 21600"/>
                  <a:gd name="T6" fmla="*/ 739 w 21279"/>
                  <a:gd name="T7" fmla="*/ 0 h 21600"/>
                  <a:gd name="T8" fmla="*/ 30 w 21279"/>
                  <a:gd name="T9" fmla="*/ 0 h 21600"/>
                  <a:gd name="T10" fmla="*/ 3 w 21279"/>
                  <a:gd name="T11" fmla="*/ 27 h 21600"/>
                  <a:gd name="T12" fmla="*/ 57 w 21279"/>
                  <a:gd name="T13" fmla="*/ 54 h 21600"/>
                  <a:gd name="T14" fmla="*/ 159 w 21279"/>
                  <a:gd name="T15" fmla="*/ 65 h 21600"/>
                  <a:gd name="T16" fmla="*/ 213 w 21279"/>
                  <a:gd name="T17" fmla="*/ 108 h 21600"/>
                  <a:gd name="T18" fmla="*/ 256 w 21279"/>
                  <a:gd name="T19" fmla="*/ 301 h 21600"/>
                  <a:gd name="T20" fmla="*/ 309 w 21279"/>
                  <a:gd name="T21" fmla="*/ 344 h 21600"/>
                  <a:gd name="T22" fmla="*/ 653 w 21279"/>
                  <a:gd name="T23" fmla="*/ 344 h 21600"/>
                  <a:gd name="T24" fmla="*/ 653 w 21279"/>
                  <a:gd name="T25" fmla="*/ 344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279" h="21600">
                    <a:moveTo>
                      <a:pt x="17995" y="21600"/>
                    </a:moveTo>
                    <a:cubicBezTo>
                      <a:pt x="18587" y="21600"/>
                      <a:pt x="19327" y="20588"/>
                      <a:pt x="19475" y="18900"/>
                    </a:cubicBezTo>
                    <a:cubicBezTo>
                      <a:pt x="21250" y="2700"/>
                      <a:pt x="21250" y="2700"/>
                      <a:pt x="21250" y="2700"/>
                    </a:cubicBezTo>
                    <a:cubicBezTo>
                      <a:pt x="21398" y="1350"/>
                      <a:pt x="20954" y="0"/>
                      <a:pt x="20362" y="0"/>
                    </a:cubicBezTo>
                    <a:cubicBezTo>
                      <a:pt x="834" y="0"/>
                      <a:pt x="834" y="0"/>
                      <a:pt x="834" y="0"/>
                    </a:cubicBezTo>
                    <a:cubicBezTo>
                      <a:pt x="242" y="0"/>
                      <a:pt x="-202" y="675"/>
                      <a:pt x="94" y="1688"/>
                    </a:cubicBezTo>
                    <a:cubicBezTo>
                      <a:pt x="242" y="2362"/>
                      <a:pt x="982" y="3375"/>
                      <a:pt x="1573" y="3375"/>
                    </a:cubicBezTo>
                    <a:cubicBezTo>
                      <a:pt x="4384" y="4050"/>
                      <a:pt x="4384" y="4050"/>
                      <a:pt x="4384" y="4050"/>
                    </a:cubicBezTo>
                    <a:cubicBezTo>
                      <a:pt x="4976" y="4050"/>
                      <a:pt x="5716" y="5400"/>
                      <a:pt x="5864" y="6750"/>
                    </a:cubicBezTo>
                    <a:cubicBezTo>
                      <a:pt x="7047" y="18900"/>
                      <a:pt x="7047" y="18900"/>
                      <a:pt x="7047" y="18900"/>
                    </a:cubicBezTo>
                    <a:cubicBezTo>
                      <a:pt x="7195" y="20588"/>
                      <a:pt x="7935" y="21600"/>
                      <a:pt x="8527" y="21600"/>
                    </a:cubicBezTo>
                    <a:lnTo>
                      <a:pt x="17995" y="21600"/>
                    </a:lnTo>
                    <a:close/>
                    <a:moveTo>
                      <a:pt x="17995" y="21600"/>
                    </a:moveTo>
                  </a:path>
                </a:pathLst>
              </a:custGeom>
              <a:solidFill>
                <a:schemeClr val="accent2"/>
              </a:solidFill>
              <a:ln>
                <a:noFill/>
              </a:ln>
              <a:extLst>
                <a:ext uri="{91240B29-F687-4F45-9708-019B960494DF}">
                  <a14:hiddenLine xmlns:a14="http://schemas.microsoft.com/office/drawing/2010/main" xmlns="" w="9525">
                    <a:solidFill>
                      <a:schemeClr val="tx1"/>
                    </a:solidFill>
                    <a:round/>
                    <a:headEnd type="none" w="med" len="med"/>
                    <a:tailEnd type="none" w="med" len="med"/>
                  </a14:hiddenLine>
                </a:ext>
              </a:extLst>
            </p:spPr>
            <p:txBody>
              <a:bodyPr lIns="0" tIns="0" rIns="0" bIns="0"/>
              <a:lstStyle/>
              <a:p>
                <a:endParaRPr lang="en-US" sz="1705" b="1">
                  <a:solidFill>
                    <a:schemeClr val="bg1"/>
                  </a:solidFill>
                  <a:latin typeface="+mn-ea"/>
                  <a:sym typeface="Arial" panose="020B0604020202020204" pitchFamily="34" charset="0"/>
                </a:endParaRPr>
              </a:p>
            </p:txBody>
          </p:sp>
          <p:sp>
            <p:nvSpPr>
              <p:cNvPr id="10" name="Oval 24"/>
              <p:cNvSpPr/>
              <p:nvPr/>
            </p:nvSpPr>
            <p:spPr bwMode="auto">
              <a:xfrm>
                <a:off x="304" y="461"/>
                <a:ext cx="122" cy="118"/>
              </a:xfrm>
              <a:prstGeom prst="ellipse">
                <a:avLst/>
              </a:prstGeom>
              <a:solidFill>
                <a:schemeClr val="accent2"/>
              </a:solidFill>
              <a:ln>
                <a:noFill/>
              </a:ln>
              <a:extLst>
                <a:ext uri="{91240B29-F687-4F45-9708-019B960494DF}">
                  <a14:hiddenLine xmlns:a14="http://schemas.microsoft.com/office/drawing/2010/main" xmlns="" w="9525">
                    <a:solidFill>
                      <a:schemeClr val="tx1"/>
                    </a:solidFill>
                    <a:round/>
                  </a14:hiddenLine>
                </a:ext>
              </a:extLst>
            </p:spPr>
            <p:txBody>
              <a:bodyPr lIns="0" tIns="0" rIns="0" bIns="0"/>
              <a:lstStyle/>
              <a:p>
                <a:endParaRPr lang="en-US" sz="1705" b="1">
                  <a:solidFill>
                    <a:schemeClr val="bg1"/>
                  </a:solidFill>
                  <a:latin typeface="+mn-ea"/>
                  <a:sym typeface="Arial" panose="020B0604020202020204" pitchFamily="34" charset="0"/>
                </a:endParaRPr>
              </a:p>
            </p:txBody>
          </p:sp>
          <p:sp>
            <p:nvSpPr>
              <p:cNvPr id="11" name="Oval 25"/>
              <p:cNvSpPr/>
              <p:nvPr/>
            </p:nvSpPr>
            <p:spPr bwMode="auto">
              <a:xfrm>
                <a:off x="520" y="461"/>
                <a:ext cx="122" cy="118"/>
              </a:xfrm>
              <a:prstGeom prst="ellipse">
                <a:avLst/>
              </a:prstGeom>
              <a:solidFill>
                <a:schemeClr val="accent2"/>
              </a:solidFill>
              <a:ln>
                <a:noFill/>
              </a:ln>
              <a:extLst>
                <a:ext uri="{91240B29-F687-4F45-9708-019B960494DF}">
                  <a14:hiddenLine xmlns:a14="http://schemas.microsoft.com/office/drawing/2010/main" xmlns="" w="9525">
                    <a:solidFill>
                      <a:schemeClr val="tx1"/>
                    </a:solidFill>
                    <a:round/>
                  </a14:hiddenLine>
                </a:ext>
              </a:extLst>
            </p:spPr>
            <p:txBody>
              <a:bodyPr lIns="0" tIns="0" rIns="0" bIns="0"/>
              <a:lstStyle/>
              <a:p>
                <a:endParaRPr lang="en-US" sz="1705" b="1">
                  <a:solidFill>
                    <a:schemeClr val="bg1"/>
                  </a:solidFill>
                  <a:latin typeface="+mn-ea"/>
                  <a:sym typeface="Arial" panose="020B0604020202020204" pitchFamily="34" charset="0"/>
                </a:endParaRPr>
              </a:p>
            </p:txBody>
          </p:sp>
          <p:sp>
            <p:nvSpPr>
              <p:cNvPr id="12" name="Freeform 26"/>
              <p:cNvSpPr/>
              <p:nvPr/>
            </p:nvSpPr>
            <p:spPr bwMode="auto">
              <a:xfrm>
                <a:off x="247" y="302"/>
                <a:ext cx="432" cy="127"/>
              </a:xfrm>
              <a:custGeom>
                <a:avLst/>
                <a:gdLst>
                  <a:gd name="T0" fmla="*/ 36 w 21275"/>
                  <a:gd name="T1" fmla="*/ 0 h 21600"/>
                  <a:gd name="T2" fmla="*/ 4 w 21275"/>
                  <a:gd name="T3" fmla="*/ 85 h 21600"/>
                  <a:gd name="T4" fmla="*/ 31 w 21275"/>
                  <a:gd name="T5" fmla="*/ 127 h 21600"/>
                  <a:gd name="T6" fmla="*/ 432 w 21275"/>
                  <a:gd name="T7" fmla="*/ 12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275" h="21600">
                    <a:moveTo>
                      <a:pt x="1782" y="0"/>
                    </a:moveTo>
                    <a:cubicBezTo>
                      <a:pt x="202" y="14400"/>
                      <a:pt x="202" y="14400"/>
                      <a:pt x="202" y="14400"/>
                    </a:cubicBezTo>
                    <a:cubicBezTo>
                      <a:pt x="-325" y="18000"/>
                      <a:pt x="202" y="21600"/>
                      <a:pt x="1519" y="21600"/>
                    </a:cubicBezTo>
                    <a:cubicBezTo>
                      <a:pt x="21275" y="21600"/>
                      <a:pt x="21275" y="21600"/>
                      <a:pt x="21275" y="21600"/>
                    </a:cubicBezTo>
                  </a:path>
                </a:pathLst>
              </a:custGeom>
              <a:solidFill>
                <a:schemeClr val="accent2"/>
              </a:solidFill>
              <a:ln w="12700" cap="flat">
                <a:solidFill>
                  <a:srgbClr val="FFFFFF"/>
                </a:solidFill>
                <a:prstDash val="solid"/>
                <a:miter lim="800000"/>
                <a:headEnd type="none" w="med" len="med"/>
                <a:tailEnd type="none" w="med" len="med"/>
              </a:ln>
            </p:spPr>
            <p:txBody>
              <a:bodyPr lIns="0" tIns="0" rIns="0" bIns="0"/>
              <a:lstStyle/>
              <a:p>
                <a:endParaRPr lang="en-US" sz="1705" b="1">
                  <a:solidFill>
                    <a:schemeClr val="bg1"/>
                  </a:solidFill>
                  <a:latin typeface="+mn-ea"/>
                  <a:sym typeface="Arial" panose="020B0604020202020204" pitchFamily="34" charset="0"/>
                </a:endParaRPr>
              </a:p>
            </p:txBody>
          </p:sp>
        </p:grpSp>
      </p:grpSp>
      <p:sp>
        <p:nvSpPr>
          <p:cNvPr id="13" name="TextBox 27"/>
          <p:cNvSpPr txBox="1"/>
          <p:nvPr/>
        </p:nvSpPr>
        <p:spPr>
          <a:xfrm>
            <a:off x="8334452" y="2540455"/>
            <a:ext cx="2112877" cy="246093"/>
          </a:xfrm>
          <a:prstGeom prst="rect">
            <a:avLst/>
          </a:prstGeom>
          <a:noFill/>
        </p:spPr>
        <p:txBody>
          <a:bodyPr wrap="square" lIns="0" tIns="0" rIns="0" bIns="0" rtlCol="0">
            <a:spAutoFit/>
          </a:bodyPr>
          <a:lstStyle/>
          <a:p>
            <a:r>
              <a:rPr lang="zh-CN" altLang="en-US" sz="1600" b="1" dirty="0">
                <a:solidFill>
                  <a:schemeClr val="bg1"/>
                </a:solidFill>
                <a:latin typeface="+mn-ea"/>
                <a:cs typeface="Clear Sans" panose="020B0503030202020304" pitchFamily="34" charset="0"/>
                <a:sym typeface="Arial" panose="020B0604020202020204" pitchFamily="34" charset="0"/>
              </a:rPr>
              <a:t>请替换文字内容</a:t>
            </a:r>
            <a:endParaRPr lang="en-GB" sz="1600" b="1" dirty="0">
              <a:solidFill>
                <a:schemeClr val="bg1"/>
              </a:solidFill>
              <a:latin typeface="+mn-ea"/>
              <a:cs typeface="Clear Sans" panose="020B0503030202020304" pitchFamily="34" charset="0"/>
              <a:sym typeface="Arial" panose="020B0604020202020204" pitchFamily="34" charset="0"/>
            </a:endParaRPr>
          </a:p>
        </p:txBody>
      </p:sp>
      <p:sp>
        <p:nvSpPr>
          <p:cNvPr id="14" name="TextBox 28"/>
          <p:cNvSpPr txBox="1"/>
          <p:nvPr/>
        </p:nvSpPr>
        <p:spPr>
          <a:xfrm>
            <a:off x="8334452" y="4056408"/>
            <a:ext cx="2112877" cy="246093"/>
          </a:xfrm>
          <a:prstGeom prst="rect">
            <a:avLst/>
          </a:prstGeom>
          <a:noFill/>
        </p:spPr>
        <p:txBody>
          <a:bodyPr wrap="square" lIns="0" tIns="0" rIns="0" bIns="0" rtlCol="0">
            <a:spAutoFit/>
          </a:bodyPr>
          <a:lstStyle/>
          <a:p>
            <a:r>
              <a:rPr lang="zh-CN" altLang="en-US" sz="1600" b="1" dirty="0">
                <a:solidFill>
                  <a:schemeClr val="bg1"/>
                </a:solidFill>
                <a:latin typeface="+mn-ea"/>
                <a:cs typeface="Clear Sans" panose="020B0503030202020304" pitchFamily="34" charset="0"/>
                <a:sym typeface="Arial" panose="020B0604020202020204" pitchFamily="34" charset="0"/>
              </a:rPr>
              <a:t>请替换文字内容</a:t>
            </a:r>
            <a:endParaRPr lang="en-GB" sz="1600" b="1" dirty="0">
              <a:solidFill>
                <a:schemeClr val="bg1"/>
              </a:solidFill>
              <a:latin typeface="+mn-ea"/>
              <a:cs typeface="Clear Sans" panose="020B0503030202020304" pitchFamily="34" charset="0"/>
              <a:sym typeface="Arial" panose="020B0604020202020204" pitchFamily="34" charset="0"/>
            </a:endParaRPr>
          </a:p>
        </p:txBody>
      </p:sp>
      <p:sp>
        <p:nvSpPr>
          <p:cNvPr id="15" name="TextBox 29"/>
          <p:cNvSpPr txBox="1"/>
          <p:nvPr/>
        </p:nvSpPr>
        <p:spPr>
          <a:xfrm>
            <a:off x="1663964" y="2540455"/>
            <a:ext cx="2112877" cy="246093"/>
          </a:xfrm>
          <a:prstGeom prst="rect">
            <a:avLst/>
          </a:prstGeom>
          <a:noFill/>
        </p:spPr>
        <p:txBody>
          <a:bodyPr wrap="square" lIns="0" tIns="0" rIns="0" bIns="0" rtlCol="0">
            <a:spAutoFit/>
          </a:bodyPr>
          <a:lstStyle/>
          <a:p>
            <a:pPr algn="r"/>
            <a:r>
              <a:rPr lang="zh-CN" altLang="en-US" sz="1600" b="1" dirty="0">
                <a:solidFill>
                  <a:schemeClr val="bg1"/>
                </a:solidFill>
                <a:latin typeface="+mn-ea"/>
                <a:cs typeface="Clear Sans" panose="020B0503030202020304" pitchFamily="34" charset="0"/>
                <a:sym typeface="Arial" panose="020B0604020202020204" pitchFamily="34" charset="0"/>
              </a:rPr>
              <a:t>请替换文字内容</a:t>
            </a:r>
            <a:endParaRPr lang="en-GB" sz="1600" b="1" dirty="0">
              <a:solidFill>
                <a:schemeClr val="bg1"/>
              </a:solidFill>
              <a:latin typeface="+mn-ea"/>
              <a:cs typeface="Clear Sans" panose="020B0503030202020304" pitchFamily="34" charset="0"/>
              <a:sym typeface="Arial" panose="020B0604020202020204" pitchFamily="34" charset="0"/>
            </a:endParaRPr>
          </a:p>
        </p:txBody>
      </p:sp>
      <p:sp>
        <p:nvSpPr>
          <p:cNvPr id="16" name="TextBox 30"/>
          <p:cNvSpPr txBox="1"/>
          <p:nvPr/>
        </p:nvSpPr>
        <p:spPr>
          <a:xfrm>
            <a:off x="1663964" y="4056407"/>
            <a:ext cx="2112877" cy="246093"/>
          </a:xfrm>
          <a:prstGeom prst="rect">
            <a:avLst/>
          </a:prstGeom>
          <a:noFill/>
        </p:spPr>
        <p:txBody>
          <a:bodyPr wrap="square" lIns="0" tIns="0" rIns="0" bIns="0" rtlCol="0">
            <a:spAutoFit/>
          </a:bodyPr>
          <a:lstStyle/>
          <a:p>
            <a:pPr algn="r"/>
            <a:r>
              <a:rPr lang="zh-CN" altLang="en-US" sz="1600" b="1" dirty="0">
                <a:solidFill>
                  <a:schemeClr val="bg1"/>
                </a:solidFill>
                <a:latin typeface="+mn-ea"/>
                <a:cs typeface="Clear Sans" panose="020B0503030202020304" pitchFamily="34" charset="0"/>
                <a:sym typeface="Arial" panose="020B0604020202020204" pitchFamily="34" charset="0"/>
              </a:rPr>
              <a:t>请替换文字内容</a:t>
            </a:r>
            <a:endParaRPr lang="en-GB" sz="1600" b="1" dirty="0">
              <a:solidFill>
                <a:schemeClr val="bg1"/>
              </a:solidFill>
              <a:latin typeface="+mn-ea"/>
              <a:cs typeface="Clear Sans" panose="020B0503030202020304" pitchFamily="34" charset="0"/>
              <a:sym typeface="Arial" panose="020B0604020202020204" pitchFamily="34" charset="0"/>
            </a:endParaRPr>
          </a:p>
        </p:txBody>
      </p:sp>
      <p:grpSp>
        <p:nvGrpSpPr>
          <p:cNvPr id="17" name="Group 3"/>
          <p:cNvGrpSpPr/>
          <p:nvPr/>
        </p:nvGrpSpPr>
        <p:grpSpPr>
          <a:xfrm>
            <a:off x="4314655" y="3576842"/>
            <a:ext cx="1398191" cy="1205338"/>
            <a:chOff x="4314555" y="4028429"/>
            <a:chExt cx="1398268" cy="1205404"/>
          </a:xfrm>
        </p:grpSpPr>
        <p:sp>
          <p:nvSpPr>
            <p:cNvPr id="18" name="Hexagon 15"/>
            <p:cNvSpPr/>
            <p:nvPr/>
          </p:nvSpPr>
          <p:spPr bwMode="auto">
            <a:xfrm>
              <a:off x="4314555" y="4028429"/>
              <a:ext cx="1398268" cy="1205404"/>
            </a:xfrm>
            <a:prstGeom prst="hexagon">
              <a:avLst/>
            </a:prstGeom>
            <a:solidFill>
              <a:schemeClr val="bg1"/>
            </a:solidFill>
            <a:ln w="57150">
              <a:solidFill>
                <a:schemeClr val="accent2"/>
              </a:solidFill>
              <a:round/>
            </a:ln>
          </p:spPr>
          <p:txBody>
            <a:bodyPr vert="horz" wrap="square" lIns="91435" tIns="45718" rIns="91435" bIns="45718" numCol="1" rtlCol="0" anchor="ctr" anchorCtr="0" compatLnSpc="1"/>
            <a:lstStyle/>
            <a:p>
              <a:pPr algn="ctr"/>
              <a:endParaRPr lang="en-US" sz="1200" b="1">
                <a:solidFill>
                  <a:schemeClr val="bg1"/>
                </a:solidFill>
                <a:latin typeface="+mn-ea"/>
                <a:sym typeface="Arial" panose="020B0604020202020204" pitchFamily="34" charset="0"/>
              </a:endParaRPr>
            </a:p>
          </p:txBody>
        </p:sp>
        <p:grpSp>
          <p:nvGrpSpPr>
            <p:cNvPr id="19" name="Group 31"/>
            <p:cNvGrpSpPr/>
            <p:nvPr/>
          </p:nvGrpSpPr>
          <p:grpSpPr>
            <a:xfrm>
              <a:off x="4784601" y="4317339"/>
              <a:ext cx="576433" cy="606570"/>
              <a:chOff x="1641475" y="2428876"/>
              <a:chExt cx="242888" cy="255587"/>
            </a:xfrm>
            <a:solidFill>
              <a:srgbClr val="9CBC58"/>
            </a:solidFill>
          </p:grpSpPr>
          <p:sp>
            <p:nvSpPr>
              <p:cNvPr id="20" name="Freeform 49"/>
              <p:cNvSpPr/>
              <p:nvPr/>
            </p:nvSpPr>
            <p:spPr bwMode="auto">
              <a:xfrm>
                <a:off x="1641475" y="2525713"/>
                <a:ext cx="111125" cy="158750"/>
              </a:xfrm>
              <a:custGeom>
                <a:avLst/>
                <a:gdLst>
                  <a:gd name="T0" fmla="*/ 42 w 59"/>
                  <a:gd name="T1" fmla="*/ 49 h 84"/>
                  <a:gd name="T2" fmla="*/ 43 w 59"/>
                  <a:gd name="T3" fmla="*/ 40 h 84"/>
                  <a:gd name="T4" fmla="*/ 31 w 59"/>
                  <a:gd name="T5" fmla="*/ 4 h 84"/>
                  <a:gd name="T6" fmla="*/ 26 w 59"/>
                  <a:gd name="T7" fmla="*/ 1 h 84"/>
                  <a:gd name="T8" fmla="*/ 11 w 59"/>
                  <a:gd name="T9" fmla="*/ 6 h 84"/>
                  <a:gd name="T10" fmla="*/ 4 w 59"/>
                  <a:gd name="T11" fmla="*/ 22 h 84"/>
                  <a:gd name="T12" fmla="*/ 9 w 59"/>
                  <a:gd name="T13" fmla="*/ 37 h 84"/>
                  <a:gd name="T14" fmla="*/ 24 w 59"/>
                  <a:gd name="T15" fmla="*/ 46 h 84"/>
                  <a:gd name="T16" fmla="*/ 31 w 59"/>
                  <a:gd name="T17" fmla="*/ 52 h 84"/>
                  <a:gd name="T18" fmla="*/ 40 w 59"/>
                  <a:gd name="T19" fmla="*/ 80 h 84"/>
                  <a:gd name="T20" fmla="*/ 45 w 59"/>
                  <a:gd name="T21" fmla="*/ 83 h 84"/>
                  <a:gd name="T22" fmla="*/ 48 w 59"/>
                  <a:gd name="T23" fmla="*/ 69 h 84"/>
                  <a:gd name="T24" fmla="*/ 42 w 59"/>
                  <a:gd name="T25" fmla="*/ 4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84">
                    <a:moveTo>
                      <a:pt x="42" y="49"/>
                    </a:moveTo>
                    <a:cubicBezTo>
                      <a:pt x="42" y="49"/>
                      <a:pt x="44" y="42"/>
                      <a:pt x="43" y="40"/>
                    </a:cubicBezTo>
                    <a:cubicBezTo>
                      <a:pt x="31" y="4"/>
                      <a:pt x="31" y="4"/>
                      <a:pt x="31" y="4"/>
                    </a:cubicBezTo>
                    <a:cubicBezTo>
                      <a:pt x="31" y="4"/>
                      <a:pt x="30" y="0"/>
                      <a:pt x="26" y="1"/>
                    </a:cubicBezTo>
                    <a:cubicBezTo>
                      <a:pt x="11" y="6"/>
                      <a:pt x="11" y="6"/>
                      <a:pt x="11" y="6"/>
                    </a:cubicBezTo>
                    <a:cubicBezTo>
                      <a:pt x="11" y="6"/>
                      <a:pt x="0" y="11"/>
                      <a:pt x="4" y="22"/>
                    </a:cubicBezTo>
                    <a:cubicBezTo>
                      <a:pt x="9" y="37"/>
                      <a:pt x="9" y="37"/>
                      <a:pt x="9" y="37"/>
                    </a:cubicBezTo>
                    <a:cubicBezTo>
                      <a:pt x="9" y="37"/>
                      <a:pt x="13" y="50"/>
                      <a:pt x="24" y="46"/>
                    </a:cubicBezTo>
                    <a:cubicBezTo>
                      <a:pt x="24" y="46"/>
                      <a:pt x="29" y="45"/>
                      <a:pt x="31" y="52"/>
                    </a:cubicBezTo>
                    <a:cubicBezTo>
                      <a:pt x="40" y="80"/>
                      <a:pt x="40" y="80"/>
                      <a:pt x="40" y="80"/>
                    </a:cubicBezTo>
                    <a:cubicBezTo>
                      <a:pt x="40" y="80"/>
                      <a:pt x="41" y="84"/>
                      <a:pt x="45" y="83"/>
                    </a:cubicBezTo>
                    <a:cubicBezTo>
                      <a:pt x="45" y="83"/>
                      <a:pt x="59" y="80"/>
                      <a:pt x="48" y="69"/>
                    </a:cubicBezTo>
                    <a:cubicBezTo>
                      <a:pt x="51" y="63"/>
                      <a:pt x="42" y="58"/>
                      <a:pt x="42" y="49"/>
                    </a:cubicBezTo>
                    <a:close/>
                  </a:path>
                </a:pathLst>
              </a:custGeom>
              <a:solidFill>
                <a:schemeClr val="accent4"/>
              </a:solidFill>
              <a:ln>
                <a:noFill/>
              </a:ln>
              <a:extLst>
                <a:ext uri="{91240B29-F687-4F45-9708-019B960494DF}">
                  <a14:hiddenLine xmlns:a14="http://schemas.microsoft.com/office/drawing/2010/main" xmlns="" w="9525">
                    <a:solidFill>
                      <a:srgbClr val="000000"/>
                    </a:solidFill>
                    <a:round/>
                  </a14:hiddenLine>
                </a:ext>
              </a:extLst>
            </p:spPr>
            <p:txBody>
              <a:bodyPr vert="horz" wrap="square" lIns="121913" tIns="60956" rIns="121913" bIns="60956" numCol="1" anchor="t" anchorCtr="0" compatLnSpc="1"/>
              <a:lstStyle/>
              <a:p>
                <a:endParaRPr lang="en-US" sz="2400" b="1">
                  <a:solidFill>
                    <a:schemeClr val="bg1"/>
                  </a:solidFill>
                  <a:latin typeface="+mn-ea"/>
                  <a:cs typeface="Open Sans" panose="020B0606030504020204" pitchFamily="34" charset="0"/>
                  <a:sym typeface="Arial" panose="020B0604020202020204" pitchFamily="34" charset="0"/>
                </a:endParaRPr>
              </a:p>
            </p:txBody>
          </p:sp>
          <p:sp>
            <p:nvSpPr>
              <p:cNvPr id="21" name="Freeform 50"/>
              <p:cNvSpPr/>
              <p:nvPr/>
            </p:nvSpPr>
            <p:spPr bwMode="auto">
              <a:xfrm>
                <a:off x="1703388" y="2428876"/>
                <a:ext cx="155575" cy="179388"/>
              </a:xfrm>
              <a:custGeom>
                <a:avLst/>
                <a:gdLst>
                  <a:gd name="T0" fmla="*/ 69 w 82"/>
                  <a:gd name="T1" fmla="*/ 59 h 95"/>
                  <a:gd name="T2" fmla="*/ 72 w 82"/>
                  <a:gd name="T3" fmla="*/ 46 h 95"/>
                  <a:gd name="T4" fmla="*/ 62 w 82"/>
                  <a:gd name="T5" fmla="*/ 37 h 95"/>
                  <a:gd name="T6" fmla="*/ 51 w 82"/>
                  <a:gd name="T7" fmla="*/ 5 h 95"/>
                  <a:gd name="T8" fmla="*/ 48 w 82"/>
                  <a:gd name="T9" fmla="*/ 6 h 95"/>
                  <a:gd name="T10" fmla="*/ 4 w 82"/>
                  <a:gd name="T11" fmla="*/ 48 h 95"/>
                  <a:gd name="T12" fmla="*/ 2 w 82"/>
                  <a:gd name="T13" fmla="*/ 53 h 95"/>
                  <a:gd name="T14" fmla="*/ 12 w 82"/>
                  <a:gd name="T15" fmla="*/ 83 h 95"/>
                  <a:gd name="T16" fmla="*/ 17 w 82"/>
                  <a:gd name="T17" fmla="*/ 86 h 95"/>
                  <a:gd name="T18" fmla="*/ 78 w 82"/>
                  <a:gd name="T19" fmla="*/ 92 h 95"/>
                  <a:gd name="T20" fmla="*/ 80 w 82"/>
                  <a:gd name="T21" fmla="*/ 91 h 95"/>
                  <a:gd name="T22" fmla="*/ 69 w 82"/>
                  <a:gd name="T23" fmla="*/ 5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 h="95">
                    <a:moveTo>
                      <a:pt x="69" y="59"/>
                    </a:moveTo>
                    <a:cubicBezTo>
                      <a:pt x="73" y="56"/>
                      <a:pt x="74" y="51"/>
                      <a:pt x="72" y="46"/>
                    </a:cubicBezTo>
                    <a:cubicBezTo>
                      <a:pt x="71" y="41"/>
                      <a:pt x="67" y="38"/>
                      <a:pt x="62" y="37"/>
                    </a:cubicBezTo>
                    <a:cubicBezTo>
                      <a:pt x="51" y="5"/>
                      <a:pt x="51" y="5"/>
                      <a:pt x="51" y="5"/>
                    </a:cubicBezTo>
                    <a:cubicBezTo>
                      <a:pt x="50" y="0"/>
                      <a:pt x="48" y="6"/>
                      <a:pt x="48" y="6"/>
                    </a:cubicBezTo>
                    <a:cubicBezTo>
                      <a:pt x="40" y="38"/>
                      <a:pt x="4" y="48"/>
                      <a:pt x="4" y="48"/>
                    </a:cubicBezTo>
                    <a:cubicBezTo>
                      <a:pt x="0" y="49"/>
                      <a:pt x="2" y="53"/>
                      <a:pt x="2" y="53"/>
                    </a:cubicBezTo>
                    <a:cubicBezTo>
                      <a:pt x="12" y="83"/>
                      <a:pt x="12" y="83"/>
                      <a:pt x="12" y="83"/>
                    </a:cubicBezTo>
                    <a:cubicBezTo>
                      <a:pt x="13" y="87"/>
                      <a:pt x="17" y="86"/>
                      <a:pt x="17" y="86"/>
                    </a:cubicBezTo>
                    <a:cubicBezTo>
                      <a:pt x="56" y="72"/>
                      <a:pt x="78" y="92"/>
                      <a:pt x="78" y="92"/>
                    </a:cubicBezTo>
                    <a:cubicBezTo>
                      <a:pt x="78" y="92"/>
                      <a:pt x="82" y="95"/>
                      <a:pt x="80" y="91"/>
                    </a:cubicBezTo>
                    <a:lnTo>
                      <a:pt x="69" y="59"/>
                    </a:lnTo>
                    <a:close/>
                  </a:path>
                </a:pathLst>
              </a:custGeom>
              <a:solidFill>
                <a:schemeClr val="accent4"/>
              </a:solidFill>
              <a:ln>
                <a:noFill/>
              </a:ln>
              <a:extLst>
                <a:ext uri="{91240B29-F687-4F45-9708-019B960494DF}">
                  <a14:hiddenLine xmlns:a14="http://schemas.microsoft.com/office/drawing/2010/main" xmlns="" w="9525">
                    <a:solidFill>
                      <a:srgbClr val="000000"/>
                    </a:solidFill>
                    <a:round/>
                  </a14:hiddenLine>
                </a:ext>
              </a:extLst>
            </p:spPr>
            <p:txBody>
              <a:bodyPr vert="horz" wrap="square" lIns="121913" tIns="60956" rIns="121913" bIns="60956" numCol="1" anchor="t" anchorCtr="0" compatLnSpc="1"/>
              <a:lstStyle/>
              <a:p>
                <a:endParaRPr lang="en-US" sz="2400" b="1">
                  <a:solidFill>
                    <a:schemeClr val="bg1"/>
                  </a:solidFill>
                  <a:latin typeface="+mn-ea"/>
                  <a:cs typeface="Open Sans" panose="020B0606030504020204" pitchFamily="34" charset="0"/>
                  <a:sym typeface="Arial" panose="020B0604020202020204" pitchFamily="34" charset="0"/>
                </a:endParaRPr>
              </a:p>
            </p:txBody>
          </p:sp>
          <p:sp>
            <p:nvSpPr>
              <p:cNvPr id="22" name="Freeform 51"/>
              <p:cNvSpPr/>
              <p:nvPr/>
            </p:nvSpPr>
            <p:spPr bwMode="auto">
              <a:xfrm>
                <a:off x="1836738" y="2465388"/>
                <a:ext cx="23813" cy="30163"/>
              </a:xfrm>
              <a:custGeom>
                <a:avLst/>
                <a:gdLst>
                  <a:gd name="T0" fmla="*/ 15 w 15"/>
                  <a:gd name="T1" fmla="*/ 1 h 19"/>
                  <a:gd name="T2" fmla="*/ 13 w 15"/>
                  <a:gd name="T3" fmla="*/ 0 h 19"/>
                  <a:gd name="T4" fmla="*/ 0 w 15"/>
                  <a:gd name="T5" fmla="*/ 18 h 19"/>
                  <a:gd name="T6" fmla="*/ 2 w 15"/>
                  <a:gd name="T7" fmla="*/ 19 h 19"/>
                  <a:gd name="T8" fmla="*/ 15 w 15"/>
                  <a:gd name="T9" fmla="*/ 1 h 19"/>
                </a:gdLst>
                <a:ahLst/>
                <a:cxnLst>
                  <a:cxn ang="0">
                    <a:pos x="T0" y="T1"/>
                  </a:cxn>
                  <a:cxn ang="0">
                    <a:pos x="T2" y="T3"/>
                  </a:cxn>
                  <a:cxn ang="0">
                    <a:pos x="T4" y="T5"/>
                  </a:cxn>
                  <a:cxn ang="0">
                    <a:pos x="T6" y="T7"/>
                  </a:cxn>
                  <a:cxn ang="0">
                    <a:pos x="T8" y="T9"/>
                  </a:cxn>
                </a:cxnLst>
                <a:rect l="0" t="0" r="r" b="b"/>
                <a:pathLst>
                  <a:path w="15" h="19">
                    <a:moveTo>
                      <a:pt x="15" y="1"/>
                    </a:moveTo>
                    <a:lnTo>
                      <a:pt x="13" y="0"/>
                    </a:lnTo>
                    <a:lnTo>
                      <a:pt x="0" y="18"/>
                    </a:lnTo>
                    <a:lnTo>
                      <a:pt x="2" y="19"/>
                    </a:lnTo>
                    <a:lnTo>
                      <a:pt x="15" y="1"/>
                    </a:lnTo>
                    <a:close/>
                  </a:path>
                </a:pathLst>
              </a:custGeom>
              <a:solidFill>
                <a:schemeClr val="accent4"/>
              </a:solidFill>
              <a:ln>
                <a:noFill/>
              </a:ln>
              <a:extLst>
                <a:ext uri="{91240B29-F687-4F45-9708-019B960494DF}">
                  <a14:hiddenLine xmlns:a14="http://schemas.microsoft.com/office/drawing/2010/main" xmlns="" w="9525">
                    <a:solidFill>
                      <a:srgbClr val="000000"/>
                    </a:solidFill>
                    <a:round/>
                  </a14:hiddenLine>
                </a:ext>
              </a:extLst>
            </p:spPr>
            <p:txBody>
              <a:bodyPr vert="horz" wrap="square" lIns="121913" tIns="60956" rIns="121913" bIns="60956" numCol="1" anchor="t" anchorCtr="0" compatLnSpc="1"/>
              <a:lstStyle/>
              <a:p>
                <a:endParaRPr lang="en-US" sz="2400" b="1">
                  <a:solidFill>
                    <a:schemeClr val="bg1"/>
                  </a:solidFill>
                  <a:latin typeface="+mn-ea"/>
                  <a:cs typeface="Open Sans" panose="020B0606030504020204" pitchFamily="34" charset="0"/>
                  <a:sym typeface="Arial" panose="020B0604020202020204" pitchFamily="34" charset="0"/>
                </a:endParaRPr>
              </a:p>
            </p:txBody>
          </p:sp>
          <p:sp>
            <p:nvSpPr>
              <p:cNvPr id="23" name="Freeform 52"/>
              <p:cNvSpPr/>
              <p:nvPr/>
            </p:nvSpPr>
            <p:spPr bwMode="auto">
              <a:xfrm>
                <a:off x="1849438" y="2535238"/>
                <a:ext cx="33338" cy="22225"/>
              </a:xfrm>
              <a:custGeom>
                <a:avLst/>
                <a:gdLst>
                  <a:gd name="T0" fmla="*/ 0 w 21"/>
                  <a:gd name="T1" fmla="*/ 3 h 14"/>
                  <a:gd name="T2" fmla="*/ 19 w 21"/>
                  <a:gd name="T3" fmla="*/ 14 h 14"/>
                  <a:gd name="T4" fmla="*/ 21 w 21"/>
                  <a:gd name="T5" fmla="*/ 12 h 14"/>
                  <a:gd name="T6" fmla="*/ 1 w 21"/>
                  <a:gd name="T7" fmla="*/ 0 h 14"/>
                  <a:gd name="T8" fmla="*/ 0 w 21"/>
                  <a:gd name="T9" fmla="*/ 3 h 14"/>
                </a:gdLst>
                <a:ahLst/>
                <a:cxnLst>
                  <a:cxn ang="0">
                    <a:pos x="T0" y="T1"/>
                  </a:cxn>
                  <a:cxn ang="0">
                    <a:pos x="T2" y="T3"/>
                  </a:cxn>
                  <a:cxn ang="0">
                    <a:pos x="T4" y="T5"/>
                  </a:cxn>
                  <a:cxn ang="0">
                    <a:pos x="T6" y="T7"/>
                  </a:cxn>
                  <a:cxn ang="0">
                    <a:pos x="T8" y="T9"/>
                  </a:cxn>
                </a:cxnLst>
                <a:rect l="0" t="0" r="r" b="b"/>
                <a:pathLst>
                  <a:path w="21" h="14">
                    <a:moveTo>
                      <a:pt x="0" y="3"/>
                    </a:moveTo>
                    <a:lnTo>
                      <a:pt x="19" y="14"/>
                    </a:lnTo>
                    <a:lnTo>
                      <a:pt x="21" y="12"/>
                    </a:lnTo>
                    <a:lnTo>
                      <a:pt x="1" y="0"/>
                    </a:lnTo>
                    <a:lnTo>
                      <a:pt x="0" y="3"/>
                    </a:lnTo>
                    <a:close/>
                  </a:path>
                </a:pathLst>
              </a:custGeom>
              <a:solidFill>
                <a:schemeClr val="accent4"/>
              </a:solidFill>
              <a:ln>
                <a:noFill/>
              </a:ln>
              <a:extLst>
                <a:ext uri="{91240B29-F687-4F45-9708-019B960494DF}">
                  <a14:hiddenLine xmlns:a14="http://schemas.microsoft.com/office/drawing/2010/main" xmlns="" w="9525">
                    <a:solidFill>
                      <a:srgbClr val="000000"/>
                    </a:solidFill>
                    <a:round/>
                  </a14:hiddenLine>
                </a:ext>
              </a:extLst>
            </p:spPr>
            <p:txBody>
              <a:bodyPr vert="horz" wrap="square" lIns="121913" tIns="60956" rIns="121913" bIns="60956" numCol="1" anchor="t" anchorCtr="0" compatLnSpc="1"/>
              <a:lstStyle/>
              <a:p>
                <a:endParaRPr lang="en-US" sz="2400" b="1">
                  <a:solidFill>
                    <a:schemeClr val="bg1"/>
                  </a:solidFill>
                  <a:latin typeface="+mn-ea"/>
                  <a:cs typeface="Open Sans" panose="020B0606030504020204" pitchFamily="34" charset="0"/>
                  <a:sym typeface="Arial" panose="020B0604020202020204" pitchFamily="34" charset="0"/>
                </a:endParaRPr>
              </a:p>
            </p:txBody>
          </p:sp>
          <p:sp>
            <p:nvSpPr>
              <p:cNvPr id="24" name="Freeform 53"/>
              <p:cNvSpPr/>
              <p:nvPr/>
            </p:nvSpPr>
            <p:spPr bwMode="auto">
              <a:xfrm>
                <a:off x="1847850" y="2501901"/>
                <a:ext cx="36513" cy="14288"/>
              </a:xfrm>
              <a:custGeom>
                <a:avLst/>
                <a:gdLst>
                  <a:gd name="T0" fmla="*/ 1 w 23"/>
                  <a:gd name="T1" fmla="*/ 9 h 9"/>
                  <a:gd name="T2" fmla="*/ 23 w 23"/>
                  <a:gd name="T3" fmla="*/ 3 h 9"/>
                  <a:gd name="T4" fmla="*/ 22 w 23"/>
                  <a:gd name="T5" fmla="*/ 0 h 9"/>
                  <a:gd name="T6" fmla="*/ 0 w 23"/>
                  <a:gd name="T7" fmla="*/ 6 h 9"/>
                  <a:gd name="T8" fmla="*/ 1 w 23"/>
                  <a:gd name="T9" fmla="*/ 9 h 9"/>
                </a:gdLst>
                <a:ahLst/>
                <a:cxnLst>
                  <a:cxn ang="0">
                    <a:pos x="T0" y="T1"/>
                  </a:cxn>
                  <a:cxn ang="0">
                    <a:pos x="T2" y="T3"/>
                  </a:cxn>
                  <a:cxn ang="0">
                    <a:pos x="T4" y="T5"/>
                  </a:cxn>
                  <a:cxn ang="0">
                    <a:pos x="T6" y="T7"/>
                  </a:cxn>
                  <a:cxn ang="0">
                    <a:pos x="T8" y="T9"/>
                  </a:cxn>
                </a:cxnLst>
                <a:rect l="0" t="0" r="r" b="b"/>
                <a:pathLst>
                  <a:path w="23" h="9">
                    <a:moveTo>
                      <a:pt x="1" y="9"/>
                    </a:moveTo>
                    <a:lnTo>
                      <a:pt x="23" y="3"/>
                    </a:lnTo>
                    <a:lnTo>
                      <a:pt x="22" y="0"/>
                    </a:lnTo>
                    <a:lnTo>
                      <a:pt x="0" y="6"/>
                    </a:lnTo>
                    <a:lnTo>
                      <a:pt x="1" y="9"/>
                    </a:lnTo>
                    <a:close/>
                  </a:path>
                </a:pathLst>
              </a:custGeom>
              <a:solidFill>
                <a:schemeClr val="accent4"/>
              </a:solidFill>
              <a:ln>
                <a:noFill/>
              </a:ln>
              <a:extLst>
                <a:ext uri="{91240B29-F687-4F45-9708-019B960494DF}">
                  <a14:hiddenLine xmlns:a14="http://schemas.microsoft.com/office/drawing/2010/main" xmlns="" w="9525">
                    <a:solidFill>
                      <a:srgbClr val="000000"/>
                    </a:solidFill>
                    <a:round/>
                  </a14:hiddenLine>
                </a:ext>
              </a:extLst>
            </p:spPr>
            <p:txBody>
              <a:bodyPr vert="horz" wrap="square" lIns="121913" tIns="60956" rIns="121913" bIns="60956" numCol="1" anchor="t" anchorCtr="0" compatLnSpc="1"/>
              <a:lstStyle/>
              <a:p>
                <a:endParaRPr lang="en-US" sz="2400" b="1">
                  <a:solidFill>
                    <a:schemeClr val="bg1"/>
                  </a:solidFill>
                  <a:latin typeface="+mn-ea"/>
                  <a:cs typeface="Open Sans" panose="020B0606030504020204" pitchFamily="34" charset="0"/>
                  <a:sym typeface="Arial" panose="020B0604020202020204" pitchFamily="34" charset="0"/>
                </a:endParaRPr>
              </a:p>
            </p:txBody>
          </p:sp>
        </p:grpSp>
      </p:grpSp>
      <p:grpSp>
        <p:nvGrpSpPr>
          <p:cNvPr id="25" name="Group 1"/>
          <p:cNvGrpSpPr/>
          <p:nvPr/>
        </p:nvGrpSpPr>
        <p:grpSpPr>
          <a:xfrm>
            <a:off x="4314655" y="2062961"/>
            <a:ext cx="1398191" cy="1205338"/>
            <a:chOff x="4314555" y="2514464"/>
            <a:chExt cx="1398268" cy="1205404"/>
          </a:xfrm>
        </p:grpSpPr>
        <p:sp>
          <p:nvSpPr>
            <p:cNvPr id="26" name="Hexagon 14"/>
            <p:cNvSpPr/>
            <p:nvPr/>
          </p:nvSpPr>
          <p:spPr bwMode="auto">
            <a:xfrm>
              <a:off x="4314555" y="2514464"/>
              <a:ext cx="1398268" cy="1205404"/>
            </a:xfrm>
            <a:prstGeom prst="hexagon">
              <a:avLst/>
            </a:prstGeom>
            <a:solidFill>
              <a:schemeClr val="bg1"/>
            </a:solidFill>
            <a:ln w="57150">
              <a:solidFill>
                <a:schemeClr val="accent1"/>
              </a:solidFill>
              <a:round/>
            </a:ln>
          </p:spPr>
          <p:txBody>
            <a:bodyPr vert="horz" wrap="square" lIns="91435" tIns="45718" rIns="91435" bIns="45718" numCol="1" rtlCol="0" anchor="ctr" anchorCtr="0" compatLnSpc="1"/>
            <a:lstStyle/>
            <a:p>
              <a:pPr algn="ctr"/>
              <a:endParaRPr lang="en-US" sz="1200" b="1">
                <a:solidFill>
                  <a:schemeClr val="bg1"/>
                </a:solidFill>
                <a:latin typeface="+mn-ea"/>
                <a:sym typeface="Arial" panose="020B0604020202020204" pitchFamily="34" charset="0"/>
              </a:endParaRPr>
            </a:p>
          </p:txBody>
        </p:sp>
        <p:sp>
          <p:nvSpPr>
            <p:cNvPr id="27" name="Shape 808"/>
            <p:cNvSpPr/>
            <p:nvPr/>
          </p:nvSpPr>
          <p:spPr>
            <a:xfrm>
              <a:off x="4757632" y="2928712"/>
              <a:ext cx="599635" cy="359821"/>
            </a:xfrm>
            <a:custGeom>
              <a:avLst/>
              <a:gdLst/>
              <a:ahLst/>
              <a:cxnLst>
                <a:cxn ang="0">
                  <a:pos x="wd2" y="hd2"/>
                </a:cxn>
                <a:cxn ang="5400000">
                  <a:pos x="wd2" y="hd2"/>
                </a:cxn>
                <a:cxn ang="10800000">
                  <a:pos x="wd2" y="hd2"/>
                </a:cxn>
                <a:cxn ang="16200000">
                  <a:pos x="wd2" y="hd2"/>
                </a:cxn>
              </a:cxnLst>
              <a:rect l="0" t="0" r="r" b="b"/>
              <a:pathLst>
                <a:path w="21600" h="21600" extrusionOk="0">
                  <a:moveTo>
                    <a:pt x="19418" y="14435"/>
                  </a:moveTo>
                  <a:lnTo>
                    <a:pt x="19418" y="3600"/>
                  </a:lnTo>
                  <a:cubicBezTo>
                    <a:pt x="19418" y="1612"/>
                    <a:pt x="18451" y="0"/>
                    <a:pt x="17258" y="0"/>
                  </a:cubicBezTo>
                  <a:lnTo>
                    <a:pt x="7560" y="0"/>
                  </a:lnTo>
                  <a:lnTo>
                    <a:pt x="10326" y="5041"/>
                  </a:lnTo>
                  <a:lnTo>
                    <a:pt x="16221" y="5041"/>
                  </a:lnTo>
                  <a:lnTo>
                    <a:pt x="16221" y="14435"/>
                  </a:lnTo>
                  <a:lnTo>
                    <a:pt x="14040" y="14435"/>
                  </a:lnTo>
                  <a:lnTo>
                    <a:pt x="17819" y="21600"/>
                  </a:lnTo>
                  <a:lnTo>
                    <a:pt x="21600" y="14435"/>
                  </a:lnTo>
                  <a:cubicBezTo>
                    <a:pt x="21600" y="14435"/>
                    <a:pt x="19418" y="14435"/>
                    <a:pt x="19418" y="14435"/>
                  </a:cubicBezTo>
                  <a:close/>
                  <a:moveTo>
                    <a:pt x="5378" y="16559"/>
                  </a:moveTo>
                  <a:lnTo>
                    <a:pt x="5378" y="7166"/>
                  </a:lnTo>
                  <a:lnTo>
                    <a:pt x="7560" y="7166"/>
                  </a:lnTo>
                  <a:lnTo>
                    <a:pt x="3779" y="0"/>
                  </a:lnTo>
                  <a:lnTo>
                    <a:pt x="0" y="7166"/>
                  </a:lnTo>
                  <a:lnTo>
                    <a:pt x="2181" y="7166"/>
                  </a:lnTo>
                  <a:lnTo>
                    <a:pt x="2181" y="17998"/>
                  </a:lnTo>
                  <a:cubicBezTo>
                    <a:pt x="2181" y="19988"/>
                    <a:pt x="3149" y="21600"/>
                    <a:pt x="4341" y="21600"/>
                  </a:cubicBezTo>
                  <a:lnTo>
                    <a:pt x="14040" y="21600"/>
                  </a:lnTo>
                  <a:lnTo>
                    <a:pt x="11274" y="16559"/>
                  </a:lnTo>
                  <a:cubicBezTo>
                    <a:pt x="11274" y="16559"/>
                    <a:pt x="5378" y="16559"/>
                    <a:pt x="5378" y="16559"/>
                  </a:cubicBezTo>
                  <a:close/>
                </a:path>
              </a:pathLst>
            </a:custGeom>
            <a:solidFill>
              <a:schemeClr val="accent1"/>
            </a:solidFill>
            <a:ln w="12700" cap="flat">
              <a:noFill/>
              <a:miter lim="400000"/>
            </a:ln>
            <a:effectLst/>
          </p:spPr>
          <p:txBody>
            <a:bodyPr wrap="square" lIns="38098" tIns="38098" rIns="38098" bIns="38098" numCol="1" anchor="ctr">
              <a:noAutofit/>
            </a:bodyPr>
            <a:lstStyle/>
            <a:p>
              <a:pPr lvl="0">
                <a:defRPr sz="3200">
                  <a:solidFill>
                    <a:srgbClr val="FFFFFF"/>
                  </a:solidFill>
                  <a:latin typeface="+mn-lt"/>
                  <a:ea typeface="+mn-ea"/>
                  <a:cs typeface="+mn-cs"/>
                  <a:sym typeface="Helvetica Light"/>
                </a:defRPr>
              </a:pPr>
              <a:endParaRPr sz="3200" b="1">
                <a:solidFill>
                  <a:schemeClr val="bg1"/>
                </a:solidFill>
                <a:latin typeface="+mn-ea"/>
                <a:sym typeface="Arial" panose="020B0604020202020204" pitchFamily="34" charset="0"/>
              </a:endParaRPr>
            </a:p>
          </p:txBody>
        </p:sp>
      </p:grpSp>
      <p:grpSp>
        <p:nvGrpSpPr>
          <p:cNvPr id="28" name="Group 4"/>
          <p:cNvGrpSpPr/>
          <p:nvPr/>
        </p:nvGrpSpPr>
        <p:grpSpPr>
          <a:xfrm>
            <a:off x="6470198" y="3576842"/>
            <a:ext cx="1398191" cy="1205338"/>
            <a:chOff x="6470216" y="4028429"/>
            <a:chExt cx="1398268" cy="1205404"/>
          </a:xfrm>
        </p:grpSpPr>
        <p:sp>
          <p:nvSpPr>
            <p:cNvPr id="29" name="Hexagon 17"/>
            <p:cNvSpPr/>
            <p:nvPr/>
          </p:nvSpPr>
          <p:spPr bwMode="auto">
            <a:xfrm flipH="1">
              <a:off x="6470216" y="4028429"/>
              <a:ext cx="1398268" cy="1205404"/>
            </a:xfrm>
            <a:prstGeom prst="hexagon">
              <a:avLst/>
            </a:prstGeom>
            <a:solidFill>
              <a:schemeClr val="bg1"/>
            </a:solidFill>
            <a:ln w="57150">
              <a:solidFill>
                <a:schemeClr val="accent3"/>
              </a:solidFill>
              <a:round/>
            </a:ln>
          </p:spPr>
          <p:txBody>
            <a:bodyPr vert="horz" wrap="square" lIns="91435" tIns="45718" rIns="91435" bIns="45718" numCol="1" rtlCol="0" anchor="ctr" anchorCtr="0" compatLnSpc="1"/>
            <a:lstStyle/>
            <a:p>
              <a:pPr algn="ctr"/>
              <a:endParaRPr lang="en-US" sz="1200" b="1">
                <a:solidFill>
                  <a:schemeClr val="bg1"/>
                </a:solidFill>
                <a:latin typeface="+mn-ea"/>
                <a:sym typeface="Arial" panose="020B0604020202020204" pitchFamily="34" charset="0"/>
              </a:endParaRPr>
            </a:p>
          </p:txBody>
        </p:sp>
        <p:sp>
          <p:nvSpPr>
            <p:cNvPr id="30" name="Freeform 11"/>
            <p:cNvSpPr>
              <a:spLocks noEditPoints="1"/>
            </p:cNvSpPr>
            <p:nvPr/>
          </p:nvSpPr>
          <p:spPr bwMode="auto">
            <a:xfrm>
              <a:off x="6969021" y="4469634"/>
              <a:ext cx="463070" cy="411434"/>
            </a:xfrm>
            <a:custGeom>
              <a:avLst/>
              <a:gdLst>
                <a:gd name="T0" fmla="*/ 133 w 134"/>
                <a:gd name="T1" fmla="*/ 16 h 119"/>
                <a:gd name="T2" fmla="*/ 121 w 134"/>
                <a:gd name="T3" fmla="*/ 5 h 119"/>
                <a:gd name="T4" fmla="*/ 115 w 134"/>
                <a:gd name="T5" fmla="*/ 5 h 119"/>
                <a:gd name="T6" fmla="*/ 114 w 134"/>
                <a:gd name="T7" fmla="*/ 8 h 119"/>
                <a:gd name="T8" fmla="*/ 111 w 134"/>
                <a:gd name="T9" fmla="*/ 9 h 119"/>
                <a:gd name="T10" fmla="*/ 111 w 134"/>
                <a:gd name="T11" fmla="*/ 9 h 119"/>
                <a:gd name="T12" fmla="*/ 81 w 134"/>
                <a:gd name="T13" fmla="*/ 39 h 119"/>
                <a:gd name="T14" fmla="*/ 79 w 134"/>
                <a:gd name="T15" fmla="*/ 47 h 119"/>
                <a:gd name="T16" fmla="*/ 82 w 134"/>
                <a:gd name="T17" fmla="*/ 50 h 119"/>
                <a:gd name="T18" fmla="*/ 82 w 134"/>
                <a:gd name="T19" fmla="*/ 50 h 119"/>
                <a:gd name="T20" fmla="*/ 83 w 134"/>
                <a:gd name="T21" fmla="*/ 51 h 119"/>
                <a:gd name="T22" fmla="*/ 76 w 134"/>
                <a:gd name="T23" fmla="*/ 57 h 119"/>
                <a:gd name="T24" fmla="*/ 54 w 134"/>
                <a:gd name="T25" fmla="*/ 35 h 119"/>
                <a:gd name="T26" fmla="*/ 47 w 134"/>
                <a:gd name="T27" fmla="*/ 10 h 119"/>
                <a:gd name="T28" fmla="*/ 21 w 134"/>
                <a:gd name="T29" fmla="*/ 3 h 119"/>
                <a:gd name="T30" fmla="*/ 36 w 134"/>
                <a:gd name="T31" fmla="*/ 18 h 119"/>
                <a:gd name="T32" fmla="*/ 32 w 134"/>
                <a:gd name="T33" fmla="*/ 32 h 119"/>
                <a:gd name="T34" fmla="*/ 18 w 134"/>
                <a:gd name="T35" fmla="*/ 36 h 119"/>
                <a:gd name="T36" fmla="*/ 3 w 134"/>
                <a:gd name="T37" fmla="*/ 21 h 119"/>
                <a:gd name="T38" fmla="*/ 10 w 134"/>
                <a:gd name="T39" fmla="*/ 47 h 119"/>
                <a:gd name="T40" fmla="*/ 36 w 134"/>
                <a:gd name="T41" fmla="*/ 53 h 119"/>
                <a:gd name="T42" fmla="*/ 37 w 134"/>
                <a:gd name="T43" fmla="*/ 53 h 119"/>
                <a:gd name="T44" fmla="*/ 58 w 134"/>
                <a:gd name="T45" fmla="*/ 75 h 119"/>
                <a:gd name="T46" fmla="*/ 38 w 134"/>
                <a:gd name="T47" fmla="*/ 96 h 119"/>
                <a:gd name="T48" fmla="*/ 36 w 134"/>
                <a:gd name="T49" fmla="*/ 95 h 119"/>
                <a:gd name="T50" fmla="*/ 31 w 134"/>
                <a:gd name="T51" fmla="*/ 99 h 119"/>
                <a:gd name="T52" fmla="*/ 21 w 134"/>
                <a:gd name="T53" fmla="*/ 115 h 119"/>
                <a:gd name="T54" fmla="*/ 23 w 134"/>
                <a:gd name="T55" fmla="*/ 117 h 119"/>
                <a:gd name="T56" fmla="*/ 39 w 134"/>
                <a:gd name="T57" fmla="*/ 107 h 119"/>
                <a:gd name="T58" fmla="*/ 43 w 134"/>
                <a:gd name="T59" fmla="*/ 101 h 119"/>
                <a:gd name="T60" fmla="*/ 42 w 134"/>
                <a:gd name="T61" fmla="*/ 100 h 119"/>
                <a:gd name="T62" fmla="*/ 63 w 134"/>
                <a:gd name="T63" fmla="*/ 80 h 119"/>
                <a:gd name="T64" fmla="*/ 98 w 134"/>
                <a:gd name="T65" fmla="*/ 115 h 119"/>
                <a:gd name="T66" fmla="*/ 107 w 134"/>
                <a:gd name="T67" fmla="*/ 119 h 119"/>
                <a:gd name="T68" fmla="*/ 116 w 134"/>
                <a:gd name="T69" fmla="*/ 115 h 119"/>
                <a:gd name="T70" fmla="*/ 116 w 134"/>
                <a:gd name="T71" fmla="*/ 97 h 119"/>
                <a:gd name="T72" fmla="*/ 81 w 134"/>
                <a:gd name="T73" fmla="*/ 62 h 119"/>
                <a:gd name="T74" fmla="*/ 87 w 134"/>
                <a:gd name="T75" fmla="*/ 56 h 119"/>
                <a:gd name="T76" fmla="*/ 90 w 134"/>
                <a:gd name="T77" fmla="*/ 59 h 119"/>
                <a:gd name="T78" fmla="*/ 98 w 134"/>
                <a:gd name="T79" fmla="*/ 57 h 119"/>
                <a:gd name="T80" fmla="*/ 128 w 134"/>
                <a:gd name="T81" fmla="*/ 26 h 119"/>
                <a:gd name="T82" fmla="*/ 128 w 134"/>
                <a:gd name="T83" fmla="*/ 26 h 119"/>
                <a:gd name="T84" fmla="*/ 128 w 134"/>
                <a:gd name="T85" fmla="*/ 26 h 119"/>
                <a:gd name="T86" fmla="*/ 129 w 134"/>
                <a:gd name="T87" fmla="*/ 23 h 119"/>
                <a:gd name="T88" fmla="*/ 133 w 134"/>
                <a:gd name="T89" fmla="*/ 22 h 119"/>
                <a:gd name="T90" fmla="*/ 133 w 134"/>
                <a:gd name="T91" fmla="*/ 16 h 119"/>
                <a:gd name="T92" fmla="*/ 108 w 134"/>
                <a:gd name="T93" fmla="*/ 103 h 119"/>
                <a:gd name="T94" fmla="*/ 113 w 134"/>
                <a:gd name="T95" fmla="*/ 108 h 119"/>
                <a:gd name="T96" fmla="*/ 108 w 134"/>
                <a:gd name="T97" fmla="*/ 113 h 119"/>
                <a:gd name="T98" fmla="*/ 103 w 134"/>
                <a:gd name="T99" fmla="*/ 108 h 119"/>
                <a:gd name="T100" fmla="*/ 108 w 134"/>
                <a:gd name="T101" fmla="*/ 103 h 119"/>
                <a:gd name="T102" fmla="*/ 91 w 134"/>
                <a:gd name="T103" fmla="*/ 41 h 119"/>
                <a:gd name="T104" fmla="*/ 89 w 134"/>
                <a:gd name="T105" fmla="*/ 39 h 119"/>
                <a:gd name="T106" fmla="*/ 112 w 134"/>
                <a:gd name="T107" fmla="*/ 17 h 119"/>
                <a:gd name="T108" fmla="*/ 114 w 134"/>
                <a:gd name="T109" fmla="*/ 19 h 119"/>
                <a:gd name="T110" fmla="*/ 91 w 134"/>
                <a:gd name="T111" fmla="*/ 41 h 119"/>
                <a:gd name="T112" fmla="*/ 98 w 134"/>
                <a:gd name="T113" fmla="*/ 48 h 119"/>
                <a:gd name="T114" fmla="*/ 96 w 134"/>
                <a:gd name="T115" fmla="*/ 47 h 119"/>
                <a:gd name="T116" fmla="*/ 119 w 134"/>
                <a:gd name="T117" fmla="*/ 24 h 119"/>
                <a:gd name="T118" fmla="*/ 121 w 134"/>
                <a:gd name="T119" fmla="*/ 26 h 119"/>
                <a:gd name="T120" fmla="*/ 98 w 134"/>
                <a:gd name="T121" fmla="*/ 48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4" h="119">
                  <a:moveTo>
                    <a:pt x="133" y="16"/>
                  </a:moveTo>
                  <a:cubicBezTo>
                    <a:pt x="121" y="5"/>
                    <a:pt x="121" y="5"/>
                    <a:pt x="121" y="5"/>
                  </a:cubicBezTo>
                  <a:cubicBezTo>
                    <a:pt x="119" y="3"/>
                    <a:pt x="117" y="3"/>
                    <a:pt x="115" y="5"/>
                  </a:cubicBezTo>
                  <a:cubicBezTo>
                    <a:pt x="114" y="6"/>
                    <a:pt x="114" y="7"/>
                    <a:pt x="114" y="8"/>
                  </a:cubicBezTo>
                  <a:cubicBezTo>
                    <a:pt x="113" y="8"/>
                    <a:pt x="112" y="8"/>
                    <a:pt x="111" y="9"/>
                  </a:cubicBezTo>
                  <a:cubicBezTo>
                    <a:pt x="111" y="9"/>
                    <a:pt x="111" y="9"/>
                    <a:pt x="111" y="9"/>
                  </a:cubicBezTo>
                  <a:cubicBezTo>
                    <a:pt x="81" y="39"/>
                    <a:pt x="81" y="39"/>
                    <a:pt x="81" y="39"/>
                  </a:cubicBezTo>
                  <a:cubicBezTo>
                    <a:pt x="81" y="42"/>
                    <a:pt x="80" y="45"/>
                    <a:pt x="79" y="47"/>
                  </a:cubicBezTo>
                  <a:cubicBezTo>
                    <a:pt x="82" y="50"/>
                    <a:pt x="82" y="50"/>
                    <a:pt x="82" y="50"/>
                  </a:cubicBezTo>
                  <a:cubicBezTo>
                    <a:pt x="82" y="50"/>
                    <a:pt x="82" y="50"/>
                    <a:pt x="82" y="50"/>
                  </a:cubicBezTo>
                  <a:cubicBezTo>
                    <a:pt x="83" y="51"/>
                    <a:pt x="83" y="51"/>
                    <a:pt x="83" y="51"/>
                  </a:cubicBezTo>
                  <a:cubicBezTo>
                    <a:pt x="76" y="57"/>
                    <a:pt x="76" y="57"/>
                    <a:pt x="76" y="57"/>
                  </a:cubicBezTo>
                  <a:cubicBezTo>
                    <a:pt x="54" y="35"/>
                    <a:pt x="54" y="35"/>
                    <a:pt x="54" y="35"/>
                  </a:cubicBezTo>
                  <a:cubicBezTo>
                    <a:pt x="56" y="26"/>
                    <a:pt x="54" y="17"/>
                    <a:pt x="47" y="10"/>
                  </a:cubicBezTo>
                  <a:cubicBezTo>
                    <a:pt x="40" y="3"/>
                    <a:pt x="30" y="0"/>
                    <a:pt x="21" y="3"/>
                  </a:cubicBezTo>
                  <a:cubicBezTo>
                    <a:pt x="36" y="18"/>
                    <a:pt x="36" y="18"/>
                    <a:pt x="36" y="18"/>
                  </a:cubicBezTo>
                  <a:cubicBezTo>
                    <a:pt x="32" y="32"/>
                    <a:pt x="32" y="32"/>
                    <a:pt x="32" y="32"/>
                  </a:cubicBezTo>
                  <a:cubicBezTo>
                    <a:pt x="18" y="36"/>
                    <a:pt x="18" y="36"/>
                    <a:pt x="18" y="36"/>
                  </a:cubicBezTo>
                  <a:cubicBezTo>
                    <a:pt x="3" y="21"/>
                    <a:pt x="3" y="21"/>
                    <a:pt x="3" y="21"/>
                  </a:cubicBezTo>
                  <a:cubicBezTo>
                    <a:pt x="0" y="30"/>
                    <a:pt x="3" y="40"/>
                    <a:pt x="10" y="47"/>
                  </a:cubicBezTo>
                  <a:cubicBezTo>
                    <a:pt x="17" y="54"/>
                    <a:pt x="27" y="56"/>
                    <a:pt x="36" y="53"/>
                  </a:cubicBezTo>
                  <a:cubicBezTo>
                    <a:pt x="37" y="53"/>
                    <a:pt x="37" y="53"/>
                    <a:pt x="37" y="53"/>
                  </a:cubicBezTo>
                  <a:cubicBezTo>
                    <a:pt x="58" y="75"/>
                    <a:pt x="58" y="75"/>
                    <a:pt x="58" y="75"/>
                  </a:cubicBezTo>
                  <a:cubicBezTo>
                    <a:pt x="38" y="96"/>
                    <a:pt x="38" y="96"/>
                    <a:pt x="38" y="96"/>
                  </a:cubicBezTo>
                  <a:cubicBezTo>
                    <a:pt x="36" y="95"/>
                    <a:pt x="36" y="95"/>
                    <a:pt x="36" y="95"/>
                  </a:cubicBezTo>
                  <a:cubicBezTo>
                    <a:pt x="31" y="99"/>
                    <a:pt x="31" y="99"/>
                    <a:pt x="31" y="99"/>
                  </a:cubicBezTo>
                  <a:cubicBezTo>
                    <a:pt x="21" y="115"/>
                    <a:pt x="21" y="115"/>
                    <a:pt x="21" y="115"/>
                  </a:cubicBezTo>
                  <a:cubicBezTo>
                    <a:pt x="23" y="117"/>
                    <a:pt x="23" y="117"/>
                    <a:pt x="23" y="117"/>
                  </a:cubicBezTo>
                  <a:cubicBezTo>
                    <a:pt x="39" y="107"/>
                    <a:pt x="39" y="107"/>
                    <a:pt x="39" y="107"/>
                  </a:cubicBezTo>
                  <a:cubicBezTo>
                    <a:pt x="43" y="101"/>
                    <a:pt x="43" y="101"/>
                    <a:pt x="43" y="101"/>
                  </a:cubicBezTo>
                  <a:cubicBezTo>
                    <a:pt x="42" y="100"/>
                    <a:pt x="42" y="100"/>
                    <a:pt x="42" y="100"/>
                  </a:cubicBezTo>
                  <a:cubicBezTo>
                    <a:pt x="63" y="80"/>
                    <a:pt x="63" y="80"/>
                    <a:pt x="63" y="80"/>
                  </a:cubicBezTo>
                  <a:cubicBezTo>
                    <a:pt x="98" y="115"/>
                    <a:pt x="98" y="115"/>
                    <a:pt x="98" y="115"/>
                  </a:cubicBezTo>
                  <a:cubicBezTo>
                    <a:pt x="101" y="117"/>
                    <a:pt x="104" y="119"/>
                    <a:pt x="107" y="119"/>
                  </a:cubicBezTo>
                  <a:cubicBezTo>
                    <a:pt x="110" y="119"/>
                    <a:pt x="113" y="117"/>
                    <a:pt x="116" y="115"/>
                  </a:cubicBezTo>
                  <a:cubicBezTo>
                    <a:pt x="121" y="110"/>
                    <a:pt x="121" y="102"/>
                    <a:pt x="116" y="97"/>
                  </a:cubicBezTo>
                  <a:cubicBezTo>
                    <a:pt x="81" y="62"/>
                    <a:pt x="81" y="62"/>
                    <a:pt x="81" y="62"/>
                  </a:cubicBezTo>
                  <a:cubicBezTo>
                    <a:pt x="87" y="56"/>
                    <a:pt x="87" y="56"/>
                    <a:pt x="87" y="56"/>
                  </a:cubicBezTo>
                  <a:cubicBezTo>
                    <a:pt x="90" y="59"/>
                    <a:pt x="90" y="59"/>
                    <a:pt x="90" y="59"/>
                  </a:cubicBezTo>
                  <a:cubicBezTo>
                    <a:pt x="92" y="57"/>
                    <a:pt x="95" y="56"/>
                    <a:pt x="98" y="57"/>
                  </a:cubicBezTo>
                  <a:cubicBezTo>
                    <a:pt x="128" y="26"/>
                    <a:pt x="128" y="26"/>
                    <a:pt x="128" y="26"/>
                  </a:cubicBezTo>
                  <a:cubicBezTo>
                    <a:pt x="128" y="26"/>
                    <a:pt x="128" y="26"/>
                    <a:pt x="128" y="26"/>
                  </a:cubicBezTo>
                  <a:cubicBezTo>
                    <a:pt x="128" y="26"/>
                    <a:pt x="128" y="26"/>
                    <a:pt x="128" y="26"/>
                  </a:cubicBezTo>
                  <a:cubicBezTo>
                    <a:pt x="129" y="25"/>
                    <a:pt x="129" y="24"/>
                    <a:pt x="129" y="23"/>
                  </a:cubicBezTo>
                  <a:cubicBezTo>
                    <a:pt x="130" y="24"/>
                    <a:pt x="132" y="23"/>
                    <a:pt x="133" y="22"/>
                  </a:cubicBezTo>
                  <a:cubicBezTo>
                    <a:pt x="134" y="21"/>
                    <a:pt x="134" y="18"/>
                    <a:pt x="133" y="16"/>
                  </a:cubicBezTo>
                  <a:close/>
                  <a:moveTo>
                    <a:pt x="108" y="103"/>
                  </a:moveTo>
                  <a:cubicBezTo>
                    <a:pt x="111" y="103"/>
                    <a:pt x="113" y="106"/>
                    <a:pt x="113" y="108"/>
                  </a:cubicBezTo>
                  <a:cubicBezTo>
                    <a:pt x="113" y="111"/>
                    <a:pt x="111" y="113"/>
                    <a:pt x="108" y="113"/>
                  </a:cubicBezTo>
                  <a:cubicBezTo>
                    <a:pt x="105" y="113"/>
                    <a:pt x="103" y="111"/>
                    <a:pt x="103" y="108"/>
                  </a:cubicBezTo>
                  <a:cubicBezTo>
                    <a:pt x="103" y="106"/>
                    <a:pt x="105" y="103"/>
                    <a:pt x="108" y="103"/>
                  </a:cubicBezTo>
                  <a:close/>
                  <a:moveTo>
                    <a:pt x="91" y="41"/>
                  </a:moveTo>
                  <a:cubicBezTo>
                    <a:pt x="89" y="39"/>
                    <a:pt x="89" y="39"/>
                    <a:pt x="89" y="39"/>
                  </a:cubicBezTo>
                  <a:cubicBezTo>
                    <a:pt x="112" y="17"/>
                    <a:pt x="112" y="17"/>
                    <a:pt x="112" y="17"/>
                  </a:cubicBezTo>
                  <a:cubicBezTo>
                    <a:pt x="114" y="19"/>
                    <a:pt x="114" y="19"/>
                    <a:pt x="114" y="19"/>
                  </a:cubicBezTo>
                  <a:lnTo>
                    <a:pt x="91" y="41"/>
                  </a:lnTo>
                  <a:close/>
                  <a:moveTo>
                    <a:pt x="98" y="48"/>
                  </a:moveTo>
                  <a:cubicBezTo>
                    <a:pt x="96" y="47"/>
                    <a:pt x="96" y="47"/>
                    <a:pt x="96" y="47"/>
                  </a:cubicBezTo>
                  <a:cubicBezTo>
                    <a:pt x="119" y="24"/>
                    <a:pt x="119" y="24"/>
                    <a:pt x="119" y="24"/>
                  </a:cubicBezTo>
                  <a:cubicBezTo>
                    <a:pt x="121" y="26"/>
                    <a:pt x="121" y="26"/>
                    <a:pt x="121" y="26"/>
                  </a:cubicBezTo>
                  <a:lnTo>
                    <a:pt x="98" y="48"/>
                  </a:lnTo>
                  <a:close/>
                </a:path>
              </a:pathLst>
            </a:custGeom>
            <a:solidFill>
              <a:schemeClr val="accent3"/>
            </a:solidFill>
            <a:ln>
              <a:noFill/>
            </a:ln>
          </p:spPr>
          <p:txBody>
            <a:bodyPr vert="horz" wrap="square" lIns="121913" tIns="60956" rIns="121913" bIns="60956" numCol="1" anchor="t" anchorCtr="0" compatLnSpc="1"/>
            <a:lstStyle/>
            <a:p>
              <a:endParaRPr lang="en-US" sz="2400" b="1">
                <a:solidFill>
                  <a:schemeClr val="bg1"/>
                </a:solidFill>
                <a:latin typeface="+mn-ea"/>
                <a:sym typeface="Arial" panose="020B0604020202020204" pitchFamily="34" charset="0"/>
              </a:endParaRPr>
            </a:p>
          </p:txBody>
        </p:sp>
      </p:grpSp>
      <p:sp>
        <p:nvSpPr>
          <p:cNvPr id="31" name="TextBox 47"/>
          <p:cNvSpPr txBox="1"/>
          <p:nvPr/>
        </p:nvSpPr>
        <p:spPr>
          <a:xfrm>
            <a:off x="1291519" y="5217472"/>
            <a:ext cx="9600002" cy="923330"/>
          </a:xfrm>
          <a:prstGeom prst="rect">
            <a:avLst/>
          </a:prstGeom>
          <a:noFill/>
        </p:spPr>
        <p:txBody>
          <a:bodyPr wrap="square" rtlCol="0">
            <a:spAutoFit/>
          </a:bodyPr>
          <a:lstStyle/>
          <a:p>
            <a:pPr algn="ctr">
              <a:lnSpc>
                <a:spcPct val="150000"/>
              </a:lnSpc>
            </a:pPr>
            <a:r>
              <a:rPr lang="zh-CN" altLang="en-US" sz="1200" dirty="0">
                <a:solidFill>
                  <a:schemeClr val="tx1">
                    <a:lumMod val="75000"/>
                    <a:lumOff val="25000"/>
                  </a:schemeClr>
                </a:solidFill>
                <a:latin typeface="+mn-ea"/>
                <a:cs typeface="Clear Sans Light" panose="020B0303030202020304" pitchFamily="34" charset="0"/>
                <a:sym typeface="Arial" panose="020B0604020202020204" pitchFamily="34" charset="0"/>
              </a:rPr>
              <a:t>请替换文字内容，修改文字内容，也可以直接复制你的内容到此。请替换文字内容，修改文字内容，也可以直接复制你的内容到此。请替换文字内容，修改文字内容，也可以直接复制你的内容到此。请替换文字内容，修改文字内容，也可以直接复制你的内容到此。请替换文字内容，修改文字内容，也可以直接复制你的内容到此。请替换文字内容，修改文字内容，也可以直接复制你的内容到此。</a:t>
            </a:r>
            <a:endParaRPr lang="id-ID" altLang="zh-CN" sz="1200" dirty="0">
              <a:solidFill>
                <a:schemeClr val="tx1">
                  <a:lumMod val="75000"/>
                  <a:lumOff val="25000"/>
                </a:schemeClr>
              </a:solidFill>
              <a:latin typeface="+mn-ea"/>
              <a:cs typeface="Clear Sans Light" panose="020B0303030202020304" pitchFamily="34" charset="0"/>
              <a:sym typeface="Arial" panose="020B0604020202020204" pitchFamily="34" charset="0"/>
            </a:endParaRPr>
          </a:p>
        </p:txBody>
      </p:sp>
      <p:sp>
        <p:nvSpPr>
          <p:cNvPr id="70" name="五边形 69"/>
          <p:cNvSpPr/>
          <p:nvPr/>
        </p:nvSpPr>
        <p:spPr>
          <a:xfrm>
            <a:off x="0" y="260648"/>
            <a:ext cx="353251" cy="588701"/>
          </a:xfrm>
          <a:prstGeom prst="homePlate">
            <a:avLst>
              <a:gd name="adj" fmla="val 484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71" name="TextBox 49"/>
          <p:cNvSpPr txBox="1"/>
          <p:nvPr/>
        </p:nvSpPr>
        <p:spPr>
          <a:xfrm>
            <a:off x="431371" y="329296"/>
            <a:ext cx="2925801" cy="420564"/>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r>
              <a:rPr lang="zh-CN" altLang="en-US" sz="2135" dirty="0">
                <a:solidFill>
                  <a:schemeClr val="tx1">
                    <a:lumMod val="85000"/>
                    <a:lumOff val="15000"/>
                  </a:schemeClr>
                </a:solidFill>
              </a:rPr>
              <a:t>点击添加相关文字标题</a:t>
            </a:r>
          </a:p>
        </p:txBody>
      </p:sp>
      <p:sp>
        <p:nvSpPr>
          <p:cNvPr id="32" name="Rectangle 5"/>
          <p:cNvSpPr/>
          <p:nvPr/>
        </p:nvSpPr>
        <p:spPr>
          <a:xfrm>
            <a:off x="0" y="6710364"/>
            <a:ext cx="12192000" cy="147637"/>
          </a:xfrm>
          <a:prstGeom prst="rect">
            <a:avLst/>
          </a:prstGeom>
          <a:solidFill>
            <a:srgbClr val="16294C"/>
          </a:solidFill>
          <a:ln>
            <a:noFill/>
          </a:ln>
        </p:spPr>
        <p:style>
          <a:lnRef idx="2">
            <a:schemeClr val="accent1">
              <a:shade val="50000"/>
            </a:schemeClr>
          </a:lnRef>
          <a:fillRef idx="1">
            <a:schemeClr val="accent1"/>
          </a:fillRef>
          <a:effectRef idx="0">
            <a:schemeClr val="accent1"/>
          </a:effectRef>
          <a:fontRef idx="minor">
            <a:schemeClr val="lt1"/>
          </a:fontRef>
        </p:style>
        <p:txBody>
          <a:bodyPr lIns="91372" tIns="45719" rIns="91372" bIns="45719" anchor="ctr"/>
          <a:lstStyle/>
          <a:p>
            <a:pPr algn="ctr">
              <a:defRPr/>
            </a:pPr>
            <a:endParaRPr lang="en-US" sz="3200"/>
          </a:p>
        </p:txBody>
      </p:sp>
    </p:spTree>
  </p:cSld>
  <p:clrMapOvr>
    <a:masterClrMapping/>
  </p:clrMapOvr>
  <mc:AlternateContent xmlns:mc="http://schemas.openxmlformats.org/markup-compatibility/2006">
    <mc:Choice xmlns:p14="http://schemas.microsoft.com/office/powerpoint/2010/main" xmlns="" Requires="p14">
      <p:transition spd="slow" advClick="0" advTm="5000">
        <p14:warp dir="in"/>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par>
                          <p:cTn id="10" fill="hold">
                            <p:stCondLst>
                              <p:cond delay="500"/>
                            </p:stCondLst>
                            <p:childTnLst>
                              <p:par>
                                <p:cTn id="11" presetID="22" presetClass="entr" presetSubtype="2"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right)">
                                      <p:cBhvr>
                                        <p:cTn id="13" dur="500"/>
                                        <p:tgtEl>
                                          <p:spTgt spid="2"/>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par>
                          <p:cTn id="28" fill="hold">
                            <p:stCondLst>
                              <p:cond delay="2500"/>
                            </p:stCondLst>
                            <p:childTnLst>
                              <p:par>
                                <p:cTn id="29" presetID="22" presetClass="entr" presetSubtype="2"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right)">
                                      <p:cBhvr>
                                        <p:cTn id="31" dur="500"/>
                                        <p:tgtEl>
                                          <p:spTgt spid="13"/>
                                        </p:tgtEl>
                                      </p:cBhvr>
                                    </p:animEffect>
                                  </p:childTnLst>
                                </p:cTn>
                              </p:par>
                            </p:childTnLst>
                          </p:cTn>
                        </p:par>
                        <p:par>
                          <p:cTn id="32" fill="hold">
                            <p:stCondLst>
                              <p:cond delay="3000"/>
                            </p:stCondLst>
                            <p:childTnLst>
                              <p:par>
                                <p:cTn id="33" presetID="53" presetClass="entr" presetSubtype="16"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p:cTn id="35" dur="500" fill="hold"/>
                                        <p:tgtEl>
                                          <p:spTgt spid="17"/>
                                        </p:tgtEl>
                                        <p:attrNameLst>
                                          <p:attrName>ppt_w</p:attrName>
                                        </p:attrNameLst>
                                      </p:cBhvr>
                                      <p:tavLst>
                                        <p:tav tm="0">
                                          <p:val>
                                            <p:fltVal val="0"/>
                                          </p:val>
                                        </p:tav>
                                        <p:tav tm="100000">
                                          <p:val>
                                            <p:strVal val="#ppt_w"/>
                                          </p:val>
                                        </p:tav>
                                      </p:tavLst>
                                    </p:anim>
                                    <p:anim calcmode="lin" valueType="num">
                                      <p:cBhvr>
                                        <p:cTn id="36" dur="500" fill="hold"/>
                                        <p:tgtEl>
                                          <p:spTgt spid="17"/>
                                        </p:tgtEl>
                                        <p:attrNameLst>
                                          <p:attrName>ppt_h</p:attrName>
                                        </p:attrNameLst>
                                      </p:cBhvr>
                                      <p:tavLst>
                                        <p:tav tm="0">
                                          <p:val>
                                            <p:fltVal val="0"/>
                                          </p:val>
                                        </p:tav>
                                        <p:tav tm="100000">
                                          <p:val>
                                            <p:strVal val="#ppt_h"/>
                                          </p:val>
                                        </p:tav>
                                      </p:tavLst>
                                    </p:anim>
                                    <p:animEffect transition="in" filter="fade">
                                      <p:cBhvr>
                                        <p:cTn id="37" dur="500"/>
                                        <p:tgtEl>
                                          <p:spTgt spid="17"/>
                                        </p:tgtEl>
                                      </p:cBhvr>
                                    </p:animEffect>
                                  </p:childTnLst>
                                </p:cTn>
                              </p:par>
                            </p:childTnLst>
                          </p:cTn>
                        </p:par>
                        <p:par>
                          <p:cTn id="38" fill="hold">
                            <p:stCondLst>
                              <p:cond delay="3500"/>
                            </p:stCondLst>
                            <p:childTnLst>
                              <p:par>
                                <p:cTn id="39" presetID="22" presetClass="entr" presetSubtype="2" fill="hold" grpId="0" nodeType="after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wipe(right)">
                                      <p:cBhvr>
                                        <p:cTn id="41" dur="500"/>
                                        <p:tgtEl>
                                          <p:spTgt spid="3"/>
                                        </p:tgtEl>
                                      </p:cBhvr>
                                    </p:animEffect>
                                  </p:childTnLst>
                                </p:cTn>
                              </p:par>
                            </p:childTnLst>
                          </p:cTn>
                        </p:par>
                        <p:par>
                          <p:cTn id="42" fill="hold">
                            <p:stCondLst>
                              <p:cond delay="4000"/>
                            </p:stCondLst>
                            <p:childTnLst>
                              <p:par>
                                <p:cTn id="43" presetID="22" presetClass="entr" presetSubtype="8"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left)">
                                      <p:cBhvr>
                                        <p:cTn id="45" dur="500"/>
                                        <p:tgtEl>
                                          <p:spTgt spid="16"/>
                                        </p:tgtEl>
                                      </p:cBhvr>
                                    </p:animEffect>
                                  </p:childTnLst>
                                </p:cTn>
                              </p:par>
                            </p:childTnLst>
                          </p:cTn>
                        </p:par>
                        <p:par>
                          <p:cTn id="46" fill="hold">
                            <p:stCondLst>
                              <p:cond delay="4500"/>
                            </p:stCondLst>
                            <p:childTnLst>
                              <p:par>
                                <p:cTn id="47" presetID="53" presetClass="entr" presetSubtype="16" fill="hold" nodeType="afterEffect">
                                  <p:stCondLst>
                                    <p:cond delay="0"/>
                                  </p:stCondLst>
                                  <p:childTnLst>
                                    <p:set>
                                      <p:cBhvr>
                                        <p:cTn id="48" dur="1" fill="hold">
                                          <p:stCondLst>
                                            <p:cond delay="0"/>
                                          </p:stCondLst>
                                        </p:cTn>
                                        <p:tgtEl>
                                          <p:spTgt spid="28"/>
                                        </p:tgtEl>
                                        <p:attrNameLst>
                                          <p:attrName>style.visibility</p:attrName>
                                        </p:attrNameLst>
                                      </p:cBhvr>
                                      <p:to>
                                        <p:strVal val="visible"/>
                                      </p:to>
                                    </p:set>
                                    <p:anim calcmode="lin" valueType="num">
                                      <p:cBhvr>
                                        <p:cTn id="49" dur="500" fill="hold"/>
                                        <p:tgtEl>
                                          <p:spTgt spid="28"/>
                                        </p:tgtEl>
                                        <p:attrNameLst>
                                          <p:attrName>ppt_w</p:attrName>
                                        </p:attrNameLst>
                                      </p:cBhvr>
                                      <p:tavLst>
                                        <p:tav tm="0">
                                          <p:val>
                                            <p:fltVal val="0"/>
                                          </p:val>
                                        </p:tav>
                                        <p:tav tm="100000">
                                          <p:val>
                                            <p:strVal val="#ppt_w"/>
                                          </p:val>
                                        </p:tav>
                                      </p:tavLst>
                                    </p:anim>
                                    <p:anim calcmode="lin" valueType="num">
                                      <p:cBhvr>
                                        <p:cTn id="50" dur="500" fill="hold"/>
                                        <p:tgtEl>
                                          <p:spTgt spid="28"/>
                                        </p:tgtEl>
                                        <p:attrNameLst>
                                          <p:attrName>ppt_h</p:attrName>
                                        </p:attrNameLst>
                                      </p:cBhvr>
                                      <p:tavLst>
                                        <p:tav tm="0">
                                          <p:val>
                                            <p:fltVal val="0"/>
                                          </p:val>
                                        </p:tav>
                                        <p:tav tm="100000">
                                          <p:val>
                                            <p:strVal val="#ppt_h"/>
                                          </p:val>
                                        </p:tav>
                                      </p:tavLst>
                                    </p:anim>
                                    <p:animEffect transition="in" filter="fade">
                                      <p:cBhvr>
                                        <p:cTn id="51" dur="500"/>
                                        <p:tgtEl>
                                          <p:spTgt spid="28"/>
                                        </p:tgtEl>
                                      </p:cBhvr>
                                    </p:animEffect>
                                  </p:childTnLst>
                                </p:cTn>
                              </p:par>
                            </p:childTnLst>
                          </p:cTn>
                        </p:par>
                        <p:par>
                          <p:cTn id="52" fill="hold">
                            <p:stCondLst>
                              <p:cond delay="5000"/>
                            </p:stCondLst>
                            <p:childTnLst>
                              <p:par>
                                <p:cTn id="53" presetID="22" presetClass="entr" presetSubtype="8" fill="hold" grpId="0" nodeType="after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wipe(left)">
                                      <p:cBhvr>
                                        <p:cTn id="55" dur="500"/>
                                        <p:tgtEl>
                                          <p:spTgt spid="5"/>
                                        </p:tgtEl>
                                      </p:cBhvr>
                                    </p:animEffect>
                                  </p:childTnLst>
                                </p:cTn>
                              </p:par>
                            </p:childTnLst>
                          </p:cTn>
                        </p:par>
                        <p:par>
                          <p:cTn id="56" fill="hold">
                            <p:stCondLst>
                              <p:cond delay="5500"/>
                            </p:stCondLst>
                            <p:childTnLst>
                              <p:par>
                                <p:cTn id="57" presetID="22" presetClass="entr" presetSubtype="2" fill="hold" grpId="0" nodeType="after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wipe(right)">
                                      <p:cBhvr>
                                        <p:cTn id="59" dur="500"/>
                                        <p:tgtEl>
                                          <p:spTgt spid="14"/>
                                        </p:tgtEl>
                                      </p:cBhvr>
                                    </p:animEffect>
                                  </p:childTnLst>
                                </p:cTn>
                              </p:par>
                            </p:childTnLst>
                          </p:cTn>
                        </p:par>
                        <p:par>
                          <p:cTn id="60" fill="hold">
                            <p:stCondLst>
                              <p:cond delay="6000"/>
                            </p:stCondLst>
                            <p:childTnLst>
                              <p:par>
                                <p:cTn id="61" presetID="10" presetClass="entr" presetSubtype="0" fill="hold" grpId="0" nodeType="after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fade">
                                      <p:cBhvr>
                                        <p:cTn id="6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13" grpId="0"/>
      <p:bldP spid="14" grpId="0"/>
      <p:bldP spid="15" grpId="0"/>
      <p:bldP spid="16" grpId="0"/>
      <p:bldP spid="3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_库_矩形 6"/>
          <p:cNvSpPr/>
          <p:nvPr>
            <p:custDataLst>
              <p:tags r:id="rId1"/>
            </p:custData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2"/>
          <p:cNvSpPr txBox="1"/>
          <p:nvPr/>
        </p:nvSpPr>
        <p:spPr>
          <a:xfrm>
            <a:off x="3568736" y="2282363"/>
            <a:ext cx="1909971" cy="2092798"/>
          </a:xfrm>
          <a:prstGeom prst="rect">
            <a:avLst/>
          </a:prstGeom>
          <a:noFill/>
        </p:spPr>
        <p:txBody>
          <a:bodyPr wrap="none" lIns="121837" tIns="60919" rIns="121837" bIns="60919" rtlCol="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r>
              <a:rPr kumimoji="1" lang="en-US" altLang="zh-CN" sz="12800" dirty="0">
                <a:solidFill>
                  <a:schemeClr val="bg1"/>
                </a:solidFill>
                <a:ea typeface="微软雅黑" panose="020B0503020204020204" pitchFamily="34" charset="-122"/>
                <a:cs typeface="微软雅黑" panose="020B0503020204020204" pitchFamily="34" charset="-122"/>
              </a:rPr>
              <a:t>03</a:t>
            </a:r>
            <a:endParaRPr kumimoji="1" lang="zh-CN" altLang="en-US" sz="12800" dirty="0">
              <a:solidFill>
                <a:schemeClr val="bg1"/>
              </a:solidFill>
              <a:ea typeface="微软雅黑" panose="020B0503020204020204" pitchFamily="34" charset="-122"/>
              <a:cs typeface="微软雅黑" panose="020B0503020204020204" pitchFamily="34" charset="-122"/>
            </a:endParaRPr>
          </a:p>
        </p:txBody>
      </p:sp>
      <p:sp>
        <p:nvSpPr>
          <p:cNvPr id="9" name="文本框 8"/>
          <p:cNvSpPr txBox="1"/>
          <p:nvPr/>
        </p:nvSpPr>
        <p:spPr>
          <a:xfrm>
            <a:off x="5470985" y="3347549"/>
            <a:ext cx="3152291" cy="763203"/>
          </a:xfrm>
          <a:prstGeom prst="rect">
            <a:avLst/>
          </a:prstGeom>
          <a:noFill/>
        </p:spPr>
        <p:txBody>
          <a:bodyPr wrap="square" lIns="121837" tIns="60919" rIns="121837" bIns="60919" rtlCol="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30000"/>
              </a:lnSpc>
            </a:pPr>
            <a:r>
              <a:rPr lang="zh-CN" altLang="en-US" sz="1600" dirty="0">
                <a:solidFill>
                  <a:schemeClr val="bg1">
                    <a:lumMod val="85000"/>
                  </a:schemeClr>
                </a:solidFill>
                <a:latin typeface="微软雅黑" panose="020B0503020204020204" pitchFamily="34" charset="-122"/>
                <a:ea typeface="微软雅黑" panose="020B0503020204020204" pitchFamily="34" charset="-122"/>
              </a:rPr>
              <a:t>点击此处添加文本内容，如关键词、部分简单介绍等。</a:t>
            </a:r>
          </a:p>
        </p:txBody>
      </p:sp>
      <p:sp>
        <p:nvSpPr>
          <p:cNvPr id="10" name="文本框 4"/>
          <p:cNvSpPr txBox="1"/>
          <p:nvPr/>
        </p:nvSpPr>
        <p:spPr>
          <a:xfrm>
            <a:off x="5471025" y="2575927"/>
            <a:ext cx="2708256" cy="861686"/>
          </a:xfrm>
          <a:prstGeom prst="rect">
            <a:avLst/>
          </a:prstGeom>
          <a:noFill/>
        </p:spPr>
        <p:txBody>
          <a:bodyPr wrap="none" lIns="121832" tIns="60916" rIns="121832" bIns="60916" rtlCol="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r>
              <a:rPr lang="zh-CN" altLang="en-US" sz="4800" dirty="0">
                <a:solidFill>
                  <a:schemeClr val="bg1"/>
                </a:solidFill>
                <a:latin typeface="微软雅黑" panose="020B0503020204020204" pitchFamily="34" charset="-122"/>
                <a:ea typeface="微软雅黑" panose="020B0503020204020204" pitchFamily="34" charset="-122"/>
              </a:rPr>
              <a:t>制作过程</a:t>
            </a:r>
          </a:p>
        </p:txBody>
      </p:sp>
    </p:spTree>
  </p:cSld>
  <p:clrMapOvr>
    <a:masterClrMapping/>
  </p:clrMapOvr>
  <mc:AlternateContent xmlns:mc="http://schemas.openxmlformats.org/markup-compatibility/2006">
    <mc:Choice xmlns:p14="http://schemas.microsoft.com/office/powerpoint/2010/main" xmlns="" Requires="p14">
      <p:transition spd="slow" p14:dur="900" advClick="0" advTm="5000">
        <p14:warp dir="in"/>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800"/>
                                        <p:tgtEl>
                                          <p:spTgt spid="5"/>
                                        </p:tgtEl>
                                        <p:attrNameLst>
                                          <p:attrName>ppt_y</p:attrName>
                                        </p:attrNameLst>
                                      </p:cBhvr>
                                      <p:tavLst>
                                        <p:tav tm="0">
                                          <p:val>
                                            <p:strVal val="#ppt_y-#ppt_h*1.125000"/>
                                          </p:val>
                                        </p:tav>
                                        <p:tav tm="100000">
                                          <p:val>
                                            <p:strVal val="#ppt_y"/>
                                          </p:val>
                                        </p:tav>
                                      </p:tavLst>
                                    </p:anim>
                                    <p:animEffect transition="in" filter="wipe(down)">
                                      <p:cBhvr>
                                        <p:cTn id="8" dur="800"/>
                                        <p:tgtEl>
                                          <p:spTgt spid="5"/>
                                        </p:tgtEl>
                                      </p:cBhvr>
                                    </p:animEffect>
                                  </p:childTnLst>
                                </p:cTn>
                              </p:par>
                            </p:childTnLst>
                          </p:cTn>
                        </p:par>
                        <p:par>
                          <p:cTn id="9" fill="hold">
                            <p:stCondLst>
                              <p:cond delay="1000"/>
                            </p:stCondLst>
                            <p:childTnLst>
                              <p:par>
                                <p:cTn id="10" presetID="53" presetClass="entr" presetSubtype="16"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par>
                          <p:cTn id="15" fill="hold">
                            <p:stCondLst>
                              <p:cond delay="1500"/>
                            </p:stCondLst>
                            <p:childTnLst>
                              <p:par>
                                <p:cTn id="16" presetID="56" presetClass="entr" presetSubtype="0" fill="hold" grpId="0" nodeType="afterEffect">
                                  <p:stCondLst>
                                    <p:cond delay="0"/>
                                  </p:stCondLst>
                                  <p:iterate type="lt">
                                    <p:tmPct val="10000"/>
                                  </p:iterate>
                                  <p:childTnLst>
                                    <p:set>
                                      <p:cBhvr>
                                        <p:cTn id="17" dur="1" fill="hold">
                                          <p:stCondLst>
                                            <p:cond delay="0"/>
                                          </p:stCondLst>
                                        </p:cTn>
                                        <p:tgtEl>
                                          <p:spTgt spid="10"/>
                                        </p:tgtEl>
                                        <p:attrNameLst>
                                          <p:attrName>style.visibility</p:attrName>
                                        </p:attrNameLst>
                                      </p:cBhvr>
                                      <p:to>
                                        <p:strVal val="visible"/>
                                      </p:to>
                                    </p:set>
                                    <p:anim by="(-#ppt_w*2)" calcmode="lin" valueType="num">
                                      <p:cBhvr rctx="PPT">
                                        <p:cTn id="18" dur="500" autoRev="1" fill="hold">
                                          <p:stCondLst>
                                            <p:cond delay="0"/>
                                          </p:stCondLst>
                                        </p:cTn>
                                        <p:tgtEl>
                                          <p:spTgt spid="10"/>
                                        </p:tgtEl>
                                        <p:attrNameLst>
                                          <p:attrName>ppt_w</p:attrName>
                                        </p:attrNameLst>
                                      </p:cBhvr>
                                    </p:anim>
                                    <p:anim by="(#ppt_w*0.50)" calcmode="lin" valueType="num">
                                      <p:cBhvr>
                                        <p:cTn id="19" dur="500" decel="50000" autoRev="1" fill="hold">
                                          <p:stCondLst>
                                            <p:cond delay="0"/>
                                          </p:stCondLst>
                                        </p:cTn>
                                        <p:tgtEl>
                                          <p:spTgt spid="10"/>
                                        </p:tgtEl>
                                        <p:attrNameLst>
                                          <p:attrName>ppt_x</p:attrName>
                                        </p:attrNameLst>
                                      </p:cBhvr>
                                    </p:anim>
                                    <p:anim from="(-#ppt_h/2)" to="(#ppt_y)" calcmode="lin" valueType="num">
                                      <p:cBhvr>
                                        <p:cTn id="20" dur="1000" fill="hold">
                                          <p:stCondLst>
                                            <p:cond delay="0"/>
                                          </p:stCondLst>
                                        </p:cTn>
                                        <p:tgtEl>
                                          <p:spTgt spid="10"/>
                                        </p:tgtEl>
                                        <p:attrNameLst>
                                          <p:attrName>ppt_y</p:attrName>
                                        </p:attrNameLst>
                                      </p:cBhvr>
                                    </p:anim>
                                    <p:animRot by="21600000">
                                      <p:cBhvr>
                                        <p:cTn id="21" dur="1000" fill="hold">
                                          <p:stCondLst>
                                            <p:cond delay="0"/>
                                          </p:stCondLst>
                                        </p:cTn>
                                        <p:tgtEl>
                                          <p:spTgt spid="10"/>
                                        </p:tgtEl>
                                        <p:attrNameLst>
                                          <p:attrName>r</p:attrName>
                                        </p:attrNameLst>
                                      </p:cBhvr>
                                    </p:animRot>
                                  </p:childTnLst>
                                </p:cTn>
                              </p:par>
                            </p:childTnLst>
                          </p:cTn>
                        </p:par>
                        <p:par>
                          <p:cTn id="22" fill="hold">
                            <p:stCondLst>
                              <p:cond delay="2599"/>
                            </p:stCondLst>
                            <p:childTnLst>
                              <p:par>
                                <p:cTn id="23" presetID="56" presetClass="entr" presetSubtype="0" fill="hold" grpId="0" nodeType="afterEffect">
                                  <p:stCondLst>
                                    <p:cond delay="0"/>
                                  </p:stCondLst>
                                  <p:iterate type="lt">
                                    <p:tmPct val="10000"/>
                                  </p:iterate>
                                  <p:childTnLst>
                                    <p:set>
                                      <p:cBhvr>
                                        <p:cTn id="24" dur="1" fill="hold">
                                          <p:stCondLst>
                                            <p:cond delay="0"/>
                                          </p:stCondLst>
                                        </p:cTn>
                                        <p:tgtEl>
                                          <p:spTgt spid="9"/>
                                        </p:tgtEl>
                                        <p:attrNameLst>
                                          <p:attrName>style.visibility</p:attrName>
                                        </p:attrNameLst>
                                      </p:cBhvr>
                                      <p:to>
                                        <p:strVal val="visible"/>
                                      </p:to>
                                    </p:set>
                                    <p:anim by="(-#ppt_w*2)" calcmode="lin" valueType="num">
                                      <p:cBhvr rctx="PPT">
                                        <p:cTn id="25" dur="500" autoRev="1" fill="hold">
                                          <p:stCondLst>
                                            <p:cond delay="0"/>
                                          </p:stCondLst>
                                        </p:cTn>
                                        <p:tgtEl>
                                          <p:spTgt spid="9"/>
                                        </p:tgtEl>
                                        <p:attrNameLst>
                                          <p:attrName>ppt_w</p:attrName>
                                        </p:attrNameLst>
                                      </p:cBhvr>
                                    </p:anim>
                                    <p:anim by="(#ppt_w*0.50)" calcmode="lin" valueType="num">
                                      <p:cBhvr>
                                        <p:cTn id="26" dur="500" decel="50000" autoRev="1" fill="hold">
                                          <p:stCondLst>
                                            <p:cond delay="0"/>
                                          </p:stCondLst>
                                        </p:cTn>
                                        <p:tgtEl>
                                          <p:spTgt spid="9"/>
                                        </p:tgtEl>
                                        <p:attrNameLst>
                                          <p:attrName>ppt_x</p:attrName>
                                        </p:attrNameLst>
                                      </p:cBhvr>
                                    </p:anim>
                                    <p:anim from="(-#ppt_h/2)" to="(#ppt_y)" calcmode="lin" valueType="num">
                                      <p:cBhvr>
                                        <p:cTn id="27" dur="1000" fill="hold">
                                          <p:stCondLst>
                                            <p:cond delay="0"/>
                                          </p:stCondLst>
                                        </p:cTn>
                                        <p:tgtEl>
                                          <p:spTgt spid="9"/>
                                        </p:tgtEl>
                                        <p:attrNameLst>
                                          <p:attrName>ppt_y</p:attrName>
                                        </p:attrNameLst>
                                      </p:cBhvr>
                                    </p:anim>
                                    <p:animRot by="21600000">
                                      <p:cBhvr>
                                        <p:cTn id="28" dur="1000" fill="hold">
                                          <p:stCondLst>
                                            <p:cond delay="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9"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8"/>
          <p:cNvSpPr/>
          <p:nvPr/>
        </p:nvSpPr>
        <p:spPr bwMode="auto">
          <a:xfrm>
            <a:off x="4944534" y="1339851"/>
            <a:ext cx="1159933" cy="973667"/>
          </a:xfrm>
          <a:custGeom>
            <a:avLst/>
            <a:gdLst>
              <a:gd name="T0" fmla="*/ 210 w 1040"/>
              <a:gd name="T1" fmla="*/ 0 h 874"/>
              <a:gd name="T2" fmla="*/ 0 w 1040"/>
              <a:gd name="T3" fmla="*/ 634 h 874"/>
              <a:gd name="T4" fmla="*/ 624 w 1040"/>
              <a:gd name="T5" fmla="*/ 874 h 874"/>
              <a:gd name="T6" fmla="*/ 1040 w 1040"/>
              <a:gd name="T7" fmla="*/ 0 h 874"/>
              <a:gd name="T8" fmla="*/ 210 w 1040"/>
              <a:gd name="T9" fmla="*/ 0 h 874"/>
            </a:gdLst>
            <a:ahLst/>
            <a:cxnLst>
              <a:cxn ang="0">
                <a:pos x="T0" y="T1"/>
              </a:cxn>
              <a:cxn ang="0">
                <a:pos x="T2" y="T3"/>
              </a:cxn>
              <a:cxn ang="0">
                <a:pos x="T4" y="T5"/>
              </a:cxn>
              <a:cxn ang="0">
                <a:pos x="T6" y="T7"/>
              </a:cxn>
              <a:cxn ang="0">
                <a:pos x="T8" y="T9"/>
              </a:cxn>
            </a:cxnLst>
            <a:rect l="0" t="0" r="r" b="b"/>
            <a:pathLst>
              <a:path w="1040" h="874">
                <a:moveTo>
                  <a:pt x="210" y="0"/>
                </a:moveTo>
                <a:lnTo>
                  <a:pt x="0" y="634"/>
                </a:lnTo>
                <a:lnTo>
                  <a:pt x="624" y="874"/>
                </a:lnTo>
                <a:lnTo>
                  <a:pt x="1040" y="0"/>
                </a:lnTo>
                <a:lnTo>
                  <a:pt x="210" y="0"/>
                </a:lnTo>
                <a:close/>
              </a:path>
            </a:pathLst>
          </a:custGeom>
          <a:solidFill>
            <a:schemeClr val="accent4"/>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grpSp>
        <p:nvGrpSpPr>
          <p:cNvPr id="3" name="组合 2"/>
          <p:cNvGrpSpPr/>
          <p:nvPr/>
        </p:nvGrpSpPr>
        <p:grpSpPr bwMode="auto">
          <a:xfrm>
            <a:off x="4840818" y="1670051"/>
            <a:ext cx="2482849" cy="2652183"/>
            <a:chOff x="3558425" y="1091119"/>
            <a:chExt cx="1862563" cy="1989688"/>
          </a:xfrm>
        </p:grpSpPr>
        <p:grpSp>
          <p:nvGrpSpPr>
            <p:cNvPr id="4" name="组合 13"/>
            <p:cNvGrpSpPr/>
            <p:nvPr/>
          </p:nvGrpSpPr>
          <p:grpSpPr bwMode="auto">
            <a:xfrm>
              <a:off x="3558425" y="1091119"/>
              <a:ext cx="1862563" cy="1989688"/>
              <a:chOff x="3836713" y="1091119"/>
              <a:chExt cx="1862563" cy="1989688"/>
            </a:xfrm>
          </p:grpSpPr>
          <p:sp>
            <p:nvSpPr>
              <p:cNvPr id="6" name="Freeform 17"/>
              <p:cNvSpPr/>
              <p:nvPr/>
            </p:nvSpPr>
            <p:spPr bwMode="auto">
              <a:xfrm>
                <a:off x="3836713" y="1091119"/>
                <a:ext cx="1862563" cy="1989688"/>
              </a:xfrm>
              <a:custGeom>
                <a:avLst/>
                <a:gdLst>
                  <a:gd name="T0" fmla="*/ 441 w 943"/>
                  <a:gd name="T1" fmla="*/ 1007 h 1007"/>
                  <a:gd name="T2" fmla="*/ 943 w 943"/>
                  <a:gd name="T3" fmla="*/ 596 h 1007"/>
                  <a:gd name="T4" fmla="*/ 309 w 943"/>
                  <a:gd name="T5" fmla="*/ 63 h 1007"/>
                  <a:gd name="T6" fmla="*/ 208 w 943"/>
                  <a:gd name="T7" fmla="*/ 14 h 1007"/>
                  <a:gd name="T8" fmla="*/ 5 w 943"/>
                  <a:gd name="T9" fmla="*/ 167 h 1007"/>
                  <a:gd name="T10" fmla="*/ 23 w 943"/>
                  <a:gd name="T11" fmla="*/ 275 h 1007"/>
                  <a:gd name="T12" fmla="*/ 23 w 943"/>
                  <a:gd name="T13" fmla="*/ 275 h 1007"/>
                  <a:gd name="T14" fmla="*/ 441 w 943"/>
                  <a:gd name="T15" fmla="*/ 1007 h 10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3" h="1007">
                    <a:moveTo>
                      <a:pt x="441" y="1007"/>
                    </a:moveTo>
                    <a:cubicBezTo>
                      <a:pt x="943" y="596"/>
                      <a:pt x="943" y="596"/>
                      <a:pt x="943" y="596"/>
                    </a:cubicBezTo>
                    <a:cubicBezTo>
                      <a:pt x="309" y="63"/>
                      <a:pt x="309" y="63"/>
                      <a:pt x="309" y="63"/>
                    </a:cubicBezTo>
                    <a:cubicBezTo>
                      <a:pt x="283" y="37"/>
                      <a:pt x="248" y="19"/>
                      <a:pt x="208" y="14"/>
                    </a:cubicBezTo>
                    <a:cubicBezTo>
                      <a:pt x="110" y="0"/>
                      <a:pt x="19" y="69"/>
                      <a:pt x="5" y="167"/>
                    </a:cubicBezTo>
                    <a:cubicBezTo>
                      <a:pt x="0" y="206"/>
                      <a:pt x="7" y="243"/>
                      <a:pt x="23" y="275"/>
                    </a:cubicBezTo>
                    <a:cubicBezTo>
                      <a:pt x="23" y="275"/>
                      <a:pt x="23" y="275"/>
                      <a:pt x="23" y="275"/>
                    </a:cubicBezTo>
                    <a:lnTo>
                      <a:pt x="441" y="1007"/>
                    </a:lnTo>
                    <a:close/>
                  </a:path>
                </a:pathLst>
              </a:custGeom>
              <a:solidFill>
                <a:schemeClr val="accent4"/>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7" name="Freeform 19"/>
              <p:cNvSpPr/>
              <p:nvPr/>
            </p:nvSpPr>
            <p:spPr bwMode="auto">
              <a:xfrm>
                <a:off x="3870058" y="1129230"/>
                <a:ext cx="635145" cy="635176"/>
              </a:xfrm>
              <a:custGeom>
                <a:avLst/>
                <a:gdLst>
                  <a:gd name="T0" fmla="*/ 216 w 322"/>
                  <a:gd name="T1" fmla="*/ 31 h 322"/>
                  <a:gd name="T2" fmla="*/ 291 w 322"/>
                  <a:gd name="T3" fmla="*/ 216 h 322"/>
                  <a:gd name="T4" fmla="*/ 106 w 322"/>
                  <a:gd name="T5" fmla="*/ 291 h 322"/>
                  <a:gd name="T6" fmla="*/ 31 w 322"/>
                  <a:gd name="T7" fmla="*/ 106 h 322"/>
                  <a:gd name="T8" fmla="*/ 216 w 322"/>
                  <a:gd name="T9" fmla="*/ 31 h 322"/>
                </a:gdLst>
                <a:ahLst/>
                <a:cxnLst>
                  <a:cxn ang="0">
                    <a:pos x="T0" y="T1"/>
                  </a:cxn>
                  <a:cxn ang="0">
                    <a:pos x="T2" y="T3"/>
                  </a:cxn>
                  <a:cxn ang="0">
                    <a:pos x="T4" y="T5"/>
                  </a:cxn>
                  <a:cxn ang="0">
                    <a:pos x="T6" y="T7"/>
                  </a:cxn>
                  <a:cxn ang="0">
                    <a:pos x="T8" y="T9"/>
                  </a:cxn>
                </a:cxnLst>
                <a:rect l="0" t="0" r="r" b="b"/>
                <a:pathLst>
                  <a:path w="322" h="322">
                    <a:moveTo>
                      <a:pt x="216" y="31"/>
                    </a:moveTo>
                    <a:cubicBezTo>
                      <a:pt x="288" y="61"/>
                      <a:pt x="322" y="144"/>
                      <a:pt x="291" y="216"/>
                    </a:cubicBezTo>
                    <a:cubicBezTo>
                      <a:pt x="261" y="288"/>
                      <a:pt x="178" y="322"/>
                      <a:pt x="106" y="291"/>
                    </a:cubicBezTo>
                    <a:cubicBezTo>
                      <a:pt x="34" y="261"/>
                      <a:pt x="0" y="178"/>
                      <a:pt x="31" y="106"/>
                    </a:cubicBezTo>
                    <a:cubicBezTo>
                      <a:pt x="61" y="34"/>
                      <a:pt x="144" y="0"/>
                      <a:pt x="216" y="3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a:lstStyle/>
              <a:p>
                <a:pPr>
                  <a:defRPr/>
                </a:pPr>
                <a:endParaRPr lang="zh-CN" altLang="en-US" sz="2400" kern="0">
                  <a:solidFill>
                    <a:sysClr val="windowText" lastClr="000000"/>
                  </a:solidFill>
                </a:endParaRPr>
              </a:p>
            </p:txBody>
          </p:sp>
          <p:sp>
            <p:nvSpPr>
              <p:cNvPr id="8" name="Freeform 30"/>
              <p:cNvSpPr>
                <a:spLocks noEditPoints="1"/>
              </p:cNvSpPr>
              <p:nvPr/>
            </p:nvSpPr>
            <p:spPr bwMode="auto">
              <a:xfrm>
                <a:off x="3989148" y="1295963"/>
                <a:ext cx="398553" cy="301709"/>
              </a:xfrm>
              <a:custGeom>
                <a:avLst/>
                <a:gdLst>
                  <a:gd name="T0" fmla="*/ 36 w 113"/>
                  <a:gd name="T1" fmla="*/ 11 h 86"/>
                  <a:gd name="T2" fmla="*/ 106 w 113"/>
                  <a:gd name="T3" fmla="*/ 32 h 86"/>
                  <a:gd name="T4" fmla="*/ 102 w 113"/>
                  <a:gd name="T5" fmla="*/ 35 h 86"/>
                  <a:gd name="T6" fmla="*/ 99 w 113"/>
                  <a:gd name="T7" fmla="*/ 39 h 86"/>
                  <a:gd name="T8" fmla="*/ 95 w 113"/>
                  <a:gd name="T9" fmla="*/ 43 h 86"/>
                  <a:gd name="T10" fmla="*/ 91 w 113"/>
                  <a:gd name="T11" fmla="*/ 86 h 86"/>
                  <a:gd name="T12" fmla="*/ 91 w 113"/>
                  <a:gd name="T13" fmla="*/ 47 h 86"/>
                  <a:gd name="T14" fmla="*/ 81 w 113"/>
                  <a:gd name="T15" fmla="*/ 86 h 86"/>
                  <a:gd name="T16" fmla="*/ 77 w 113"/>
                  <a:gd name="T17" fmla="*/ 59 h 86"/>
                  <a:gd name="T18" fmla="*/ 74 w 113"/>
                  <a:gd name="T19" fmla="*/ 56 h 86"/>
                  <a:gd name="T20" fmla="*/ 70 w 113"/>
                  <a:gd name="T21" fmla="*/ 86 h 86"/>
                  <a:gd name="T22" fmla="*/ 70 w 113"/>
                  <a:gd name="T23" fmla="*/ 54 h 86"/>
                  <a:gd name="T24" fmla="*/ 59 w 113"/>
                  <a:gd name="T25" fmla="*/ 86 h 86"/>
                  <a:gd name="T26" fmla="*/ 56 w 113"/>
                  <a:gd name="T27" fmla="*/ 65 h 86"/>
                  <a:gd name="T28" fmla="*/ 52 w 113"/>
                  <a:gd name="T29" fmla="*/ 68 h 86"/>
                  <a:gd name="T30" fmla="*/ 48 w 113"/>
                  <a:gd name="T31" fmla="*/ 86 h 86"/>
                  <a:gd name="T32" fmla="*/ 48 w 113"/>
                  <a:gd name="T33" fmla="*/ 71 h 86"/>
                  <a:gd name="T34" fmla="*/ 38 w 113"/>
                  <a:gd name="T35" fmla="*/ 86 h 86"/>
                  <a:gd name="T36" fmla="*/ 34 w 113"/>
                  <a:gd name="T37" fmla="*/ 70 h 86"/>
                  <a:gd name="T38" fmla="*/ 31 w 113"/>
                  <a:gd name="T39" fmla="*/ 67 h 86"/>
                  <a:gd name="T40" fmla="*/ 27 w 113"/>
                  <a:gd name="T41" fmla="*/ 86 h 86"/>
                  <a:gd name="T42" fmla="*/ 27 w 113"/>
                  <a:gd name="T43" fmla="*/ 67 h 86"/>
                  <a:gd name="T44" fmla="*/ 16 w 113"/>
                  <a:gd name="T45" fmla="*/ 86 h 86"/>
                  <a:gd name="T46" fmla="*/ 5 w 113"/>
                  <a:gd name="T47" fmla="*/ 79 h 86"/>
                  <a:gd name="T48" fmla="*/ 2 w 113"/>
                  <a:gd name="T49" fmla="*/ 76 h 86"/>
                  <a:gd name="T50" fmla="*/ 0 w 113"/>
                  <a:gd name="T51" fmla="*/ 58 h 86"/>
                  <a:gd name="T52" fmla="*/ 38 w 113"/>
                  <a:gd name="T53" fmla="*/ 64 h 86"/>
                  <a:gd name="T54" fmla="*/ 70 w 113"/>
                  <a:gd name="T55" fmla="*/ 45 h 86"/>
                  <a:gd name="T56" fmla="*/ 82 w 113"/>
                  <a:gd name="T57" fmla="*/ 46 h 86"/>
                  <a:gd name="T58" fmla="*/ 111 w 113"/>
                  <a:gd name="T59" fmla="*/ 13 h 86"/>
                  <a:gd name="T60" fmla="*/ 89 w 113"/>
                  <a:gd name="T61" fmla="*/ 10 h 86"/>
                  <a:gd name="T62" fmla="*/ 74 w 113"/>
                  <a:gd name="T63" fmla="*/ 31 h 86"/>
                  <a:gd name="T64" fmla="*/ 42 w 113"/>
                  <a:gd name="T65" fmla="*/ 49 h 86"/>
                  <a:gd name="T66" fmla="*/ 25 w 113"/>
                  <a:gd name="T67" fmla="*/ 43 h 86"/>
                  <a:gd name="T68" fmla="*/ 13 w 113"/>
                  <a:gd name="T69" fmla="*/ 86 h 86"/>
                  <a:gd name="T70" fmla="*/ 13 w 113"/>
                  <a:gd name="T71" fmla="*/ 75 h 86"/>
                  <a:gd name="T72" fmla="*/ 31 w 113"/>
                  <a:gd name="T73" fmla="*/ 12 h 86"/>
                  <a:gd name="T74" fmla="*/ 49 w 113"/>
                  <a:gd name="T75" fmla="*/ 19 h 86"/>
                  <a:gd name="T76" fmla="*/ 39 w 113"/>
                  <a:gd name="T77" fmla="*/ 19 h 86"/>
                  <a:gd name="T78" fmla="*/ 43 w 113"/>
                  <a:gd name="T79" fmla="*/ 44 h 86"/>
                  <a:gd name="T80" fmla="*/ 34 w 113"/>
                  <a:gd name="T81" fmla="*/ 31 h 86"/>
                  <a:gd name="T82" fmla="*/ 20 w 113"/>
                  <a:gd name="T83" fmla="*/ 38 h 86"/>
                  <a:gd name="T84" fmla="*/ 30 w 113"/>
                  <a:gd name="T85" fmla="*/ 17 h 86"/>
                  <a:gd name="T86" fmla="*/ 21 w 113"/>
                  <a:gd name="T87" fmla="*/ 2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3" h="86">
                    <a:moveTo>
                      <a:pt x="36" y="2"/>
                    </a:moveTo>
                    <a:cubicBezTo>
                      <a:pt x="39" y="2"/>
                      <a:pt x="41" y="4"/>
                      <a:pt x="41" y="6"/>
                    </a:cubicBezTo>
                    <a:cubicBezTo>
                      <a:pt x="41" y="9"/>
                      <a:pt x="39" y="11"/>
                      <a:pt x="36" y="11"/>
                    </a:cubicBezTo>
                    <a:cubicBezTo>
                      <a:pt x="34" y="11"/>
                      <a:pt x="32" y="9"/>
                      <a:pt x="32" y="6"/>
                    </a:cubicBezTo>
                    <a:cubicBezTo>
                      <a:pt x="32" y="4"/>
                      <a:pt x="34" y="2"/>
                      <a:pt x="36" y="2"/>
                    </a:cubicBezTo>
                    <a:close/>
                    <a:moveTo>
                      <a:pt x="106" y="32"/>
                    </a:moveTo>
                    <a:cubicBezTo>
                      <a:pt x="106" y="86"/>
                      <a:pt x="106" y="86"/>
                      <a:pt x="106" y="86"/>
                    </a:cubicBezTo>
                    <a:cubicBezTo>
                      <a:pt x="102" y="86"/>
                      <a:pt x="102" y="86"/>
                      <a:pt x="102" y="86"/>
                    </a:cubicBezTo>
                    <a:cubicBezTo>
                      <a:pt x="102" y="35"/>
                      <a:pt x="102" y="35"/>
                      <a:pt x="102" y="35"/>
                    </a:cubicBezTo>
                    <a:cubicBezTo>
                      <a:pt x="105" y="32"/>
                      <a:pt x="105" y="32"/>
                      <a:pt x="105" y="32"/>
                    </a:cubicBezTo>
                    <a:cubicBezTo>
                      <a:pt x="106" y="32"/>
                      <a:pt x="106" y="32"/>
                      <a:pt x="106" y="32"/>
                    </a:cubicBezTo>
                    <a:close/>
                    <a:moveTo>
                      <a:pt x="99" y="39"/>
                    </a:moveTo>
                    <a:cubicBezTo>
                      <a:pt x="99" y="86"/>
                      <a:pt x="99" y="86"/>
                      <a:pt x="99" y="86"/>
                    </a:cubicBezTo>
                    <a:cubicBezTo>
                      <a:pt x="97" y="86"/>
                      <a:pt x="96" y="86"/>
                      <a:pt x="95" y="86"/>
                    </a:cubicBezTo>
                    <a:cubicBezTo>
                      <a:pt x="95" y="43"/>
                      <a:pt x="95" y="43"/>
                      <a:pt x="95" y="43"/>
                    </a:cubicBezTo>
                    <a:cubicBezTo>
                      <a:pt x="99" y="39"/>
                      <a:pt x="99" y="39"/>
                      <a:pt x="99" y="39"/>
                    </a:cubicBezTo>
                    <a:close/>
                    <a:moveTo>
                      <a:pt x="91" y="47"/>
                    </a:moveTo>
                    <a:cubicBezTo>
                      <a:pt x="91" y="86"/>
                      <a:pt x="91" y="86"/>
                      <a:pt x="91" y="86"/>
                    </a:cubicBezTo>
                    <a:cubicBezTo>
                      <a:pt x="90" y="86"/>
                      <a:pt x="89" y="86"/>
                      <a:pt x="88" y="86"/>
                    </a:cubicBezTo>
                    <a:cubicBezTo>
                      <a:pt x="88" y="51"/>
                      <a:pt x="88" y="51"/>
                      <a:pt x="88" y="51"/>
                    </a:cubicBezTo>
                    <a:cubicBezTo>
                      <a:pt x="91" y="47"/>
                      <a:pt x="91" y="47"/>
                      <a:pt x="91" y="47"/>
                    </a:cubicBezTo>
                    <a:close/>
                    <a:moveTo>
                      <a:pt x="84" y="55"/>
                    </a:moveTo>
                    <a:cubicBezTo>
                      <a:pt x="84" y="86"/>
                      <a:pt x="84" y="86"/>
                      <a:pt x="84" y="86"/>
                    </a:cubicBezTo>
                    <a:cubicBezTo>
                      <a:pt x="83" y="86"/>
                      <a:pt x="82" y="86"/>
                      <a:pt x="81" y="86"/>
                    </a:cubicBezTo>
                    <a:cubicBezTo>
                      <a:pt x="81" y="59"/>
                      <a:pt x="81" y="59"/>
                      <a:pt x="81" y="59"/>
                    </a:cubicBezTo>
                    <a:cubicBezTo>
                      <a:pt x="84" y="55"/>
                      <a:pt x="84" y="55"/>
                      <a:pt x="84" y="55"/>
                    </a:cubicBezTo>
                    <a:close/>
                    <a:moveTo>
                      <a:pt x="77" y="59"/>
                    </a:moveTo>
                    <a:cubicBezTo>
                      <a:pt x="77" y="86"/>
                      <a:pt x="77" y="86"/>
                      <a:pt x="77" y="86"/>
                    </a:cubicBezTo>
                    <a:cubicBezTo>
                      <a:pt x="76" y="86"/>
                      <a:pt x="75" y="86"/>
                      <a:pt x="74" y="86"/>
                    </a:cubicBezTo>
                    <a:cubicBezTo>
                      <a:pt x="74" y="56"/>
                      <a:pt x="74" y="56"/>
                      <a:pt x="74" y="56"/>
                    </a:cubicBezTo>
                    <a:cubicBezTo>
                      <a:pt x="77" y="59"/>
                      <a:pt x="77" y="59"/>
                      <a:pt x="77" y="59"/>
                    </a:cubicBezTo>
                    <a:close/>
                    <a:moveTo>
                      <a:pt x="70" y="54"/>
                    </a:moveTo>
                    <a:cubicBezTo>
                      <a:pt x="70" y="86"/>
                      <a:pt x="70" y="86"/>
                      <a:pt x="70" y="86"/>
                    </a:cubicBezTo>
                    <a:cubicBezTo>
                      <a:pt x="69" y="86"/>
                      <a:pt x="68" y="86"/>
                      <a:pt x="66" y="86"/>
                    </a:cubicBezTo>
                    <a:cubicBezTo>
                      <a:pt x="66" y="57"/>
                      <a:pt x="66" y="57"/>
                      <a:pt x="66" y="57"/>
                    </a:cubicBezTo>
                    <a:cubicBezTo>
                      <a:pt x="70" y="54"/>
                      <a:pt x="70" y="54"/>
                      <a:pt x="70" y="54"/>
                    </a:cubicBezTo>
                    <a:close/>
                    <a:moveTo>
                      <a:pt x="63" y="59"/>
                    </a:moveTo>
                    <a:cubicBezTo>
                      <a:pt x="63" y="86"/>
                      <a:pt x="63" y="86"/>
                      <a:pt x="63" y="86"/>
                    </a:cubicBezTo>
                    <a:cubicBezTo>
                      <a:pt x="62" y="86"/>
                      <a:pt x="60" y="86"/>
                      <a:pt x="59" y="86"/>
                    </a:cubicBezTo>
                    <a:cubicBezTo>
                      <a:pt x="59" y="62"/>
                      <a:pt x="59" y="62"/>
                      <a:pt x="59" y="62"/>
                    </a:cubicBezTo>
                    <a:cubicBezTo>
                      <a:pt x="63" y="59"/>
                      <a:pt x="63" y="59"/>
                      <a:pt x="63" y="59"/>
                    </a:cubicBezTo>
                    <a:close/>
                    <a:moveTo>
                      <a:pt x="56" y="65"/>
                    </a:moveTo>
                    <a:cubicBezTo>
                      <a:pt x="56" y="86"/>
                      <a:pt x="56" y="86"/>
                      <a:pt x="56" y="86"/>
                    </a:cubicBezTo>
                    <a:cubicBezTo>
                      <a:pt x="54" y="86"/>
                      <a:pt x="53" y="86"/>
                      <a:pt x="52" y="86"/>
                    </a:cubicBezTo>
                    <a:cubicBezTo>
                      <a:pt x="52" y="68"/>
                      <a:pt x="52" y="68"/>
                      <a:pt x="52" y="68"/>
                    </a:cubicBezTo>
                    <a:cubicBezTo>
                      <a:pt x="56" y="65"/>
                      <a:pt x="56" y="65"/>
                      <a:pt x="56" y="65"/>
                    </a:cubicBezTo>
                    <a:close/>
                    <a:moveTo>
                      <a:pt x="48" y="71"/>
                    </a:moveTo>
                    <a:cubicBezTo>
                      <a:pt x="48" y="86"/>
                      <a:pt x="48" y="86"/>
                      <a:pt x="48" y="86"/>
                    </a:cubicBezTo>
                    <a:cubicBezTo>
                      <a:pt x="47" y="86"/>
                      <a:pt x="46" y="86"/>
                      <a:pt x="45" y="86"/>
                    </a:cubicBezTo>
                    <a:cubicBezTo>
                      <a:pt x="45" y="73"/>
                      <a:pt x="45" y="73"/>
                      <a:pt x="45" y="73"/>
                    </a:cubicBezTo>
                    <a:cubicBezTo>
                      <a:pt x="48" y="71"/>
                      <a:pt x="48" y="71"/>
                      <a:pt x="48" y="71"/>
                    </a:cubicBezTo>
                    <a:close/>
                    <a:moveTo>
                      <a:pt x="41" y="75"/>
                    </a:moveTo>
                    <a:cubicBezTo>
                      <a:pt x="41" y="86"/>
                      <a:pt x="41" y="86"/>
                      <a:pt x="41" y="86"/>
                    </a:cubicBezTo>
                    <a:cubicBezTo>
                      <a:pt x="40" y="86"/>
                      <a:pt x="39" y="86"/>
                      <a:pt x="38" y="86"/>
                    </a:cubicBezTo>
                    <a:cubicBezTo>
                      <a:pt x="38" y="72"/>
                      <a:pt x="38" y="72"/>
                      <a:pt x="38" y="72"/>
                    </a:cubicBezTo>
                    <a:cubicBezTo>
                      <a:pt x="41" y="75"/>
                      <a:pt x="41" y="75"/>
                      <a:pt x="41" y="75"/>
                    </a:cubicBezTo>
                    <a:close/>
                    <a:moveTo>
                      <a:pt x="34" y="70"/>
                    </a:moveTo>
                    <a:cubicBezTo>
                      <a:pt x="34" y="86"/>
                      <a:pt x="34" y="86"/>
                      <a:pt x="34" y="86"/>
                    </a:cubicBezTo>
                    <a:cubicBezTo>
                      <a:pt x="33" y="86"/>
                      <a:pt x="32" y="86"/>
                      <a:pt x="31" y="86"/>
                    </a:cubicBezTo>
                    <a:cubicBezTo>
                      <a:pt x="31" y="67"/>
                      <a:pt x="31" y="67"/>
                      <a:pt x="31" y="67"/>
                    </a:cubicBezTo>
                    <a:cubicBezTo>
                      <a:pt x="34" y="70"/>
                      <a:pt x="34" y="70"/>
                      <a:pt x="34" y="70"/>
                    </a:cubicBezTo>
                    <a:close/>
                    <a:moveTo>
                      <a:pt x="27" y="67"/>
                    </a:moveTo>
                    <a:cubicBezTo>
                      <a:pt x="27" y="86"/>
                      <a:pt x="27" y="86"/>
                      <a:pt x="27" y="86"/>
                    </a:cubicBezTo>
                    <a:cubicBezTo>
                      <a:pt x="26" y="86"/>
                      <a:pt x="25" y="86"/>
                      <a:pt x="23" y="86"/>
                    </a:cubicBezTo>
                    <a:cubicBezTo>
                      <a:pt x="23" y="69"/>
                      <a:pt x="23" y="69"/>
                      <a:pt x="23" y="69"/>
                    </a:cubicBezTo>
                    <a:cubicBezTo>
                      <a:pt x="27" y="67"/>
                      <a:pt x="27" y="67"/>
                      <a:pt x="27" y="67"/>
                    </a:cubicBezTo>
                    <a:close/>
                    <a:moveTo>
                      <a:pt x="20" y="71"/>
                    </a:moveTo>
                    <a:cubicBezTo>
                      <a:pt x="20" y="86"/>
                      <a:pt x="20" y="86"/>
                      <a:pt x="20" y="86"/>
                    </a:cubicBezTo>
                    <a:cubicBezTo>
                      <a:pt x="19" y="86"/>
                      <a:pt x="17" y="86"/>
                      <a:pt x="16" y="86"/>
                    </a:cubicBezTo>
                    <a:cubicBezTo>
                      <a:pt x="16" y="73"/>
                      <a:pt x="16" y="73"/>
                      <a:pt x="16" y="73"/>
                    </a:cubicBezTo>
                    <a:cubicBezTo>
                      <a:pt x="20" y="71"/>
                      <a:pt x="20" y="71"/>
                      <a:pt x="20" y="71"/>
                    </a:cubicBezTo>
                    <a:close/>
                    <a:moveTo>
                      <a:pt x="5" y="79"/>
                    </a:moveTo>
                    <a:cubicBezTo>
                      <a:pt x="5" y="86"/>
                      <a:pt x="5" y="86"/>
                      <a:pt x="5" y="86"/>
                    </a:cubicBezTo>
                    <a:cubicBezTo>
                      <a:pt x="2" y="86"/>
                      <a:pt x="2" y="86"/>
                      <a:pt x="2" y="86"/>
                    </a:cubicBezTo>
                    <a:cubicBezTo>
                      <a:pt x="2" y="76"/>
                      <a:pt x="2" y="76"/>
                      <a:pt x="2" y="76"/>
                    </a:cubicBezTo>
                    <a:cubicBezTo>
                      <a:pt x="4" y="80"/>
                      <a:pt x="4" y="80"/>
                      <a:pt x="4" y="80"/>
                    </a:cubicBezTo>
                    <a:cubicBezTo>
                      <a:pt x="5" y="79"/>
                      <a:pt x="5" y="79"/>
                      <a:pt x="5" y="79"/>
                    </a:cubicBezTo>
                    <a:close/>
                    <a:moveTo>
                      <a:pt x="0" y="58"/>
                    </a:moveTo>
                    <a:cubicBezTo>
                      <a:pt x="7" y="70"/>
                      <a:pt x="7" y="70"/>
                      <a:pt x="7" y="70"/>
                    </a:cubicBezTo>
                    <a:cubicBezTo>
                      <a:pt x="29" y="57"/>
                      <a:pt x="29" y="57"/>
                      <a:pt x="29" y="57"/>
                    </a:cubicBezTo>
                    <a:cubicBezTo>
                      <a:pt x="38" y="64"/>
                      <a:pt x="38" y="64"/>
                      <a:pt x="38" y="64"/>
                    </a:cubicBezTo>
                    <a:cubicBezTo>
                      <a:pt x="42" y="66"/>
                      <a:pt x="42" y="66"/>
                      <a:pt x="42" y="66"/>
                    </a:cubicBezTo>
                    <a:cubicBezTo>
                      <a:pt x="46" y="63"/>
                      <a:pt x="46" y="63"/>
                      <a:pt x="46" y="63"/>
                    </a:cubicBezTo>
                    <a:cubicBezTo>
                      <a:pt x="70" y="45"/>
                      <a:pt x="70" y="45"/>
                      <a:pt x="70" y="45"/>
                    </a:cubicBezTo>
                    <a:cubicBezTo>
                      <a:pt x="73" y="47"/>
                      <a:pt x="73" y="47"/>
                      <a:pt x="73" y="47"/>
                    </a:cubicBezTo>
                    <a:cubicBezTo>
                      <a:pt x="78" y="51"/>
                      <a:pt x="78" y="51"/>
                      <a:pt x="78" y="51"/>
                    </a:cubicBezTo>
                    <a:cubicBezTo>
                      <a:pt x="82" y="46"/>
                      <a:pt x="82" y="46"/>
                      <a:pt x="82" y="46"/>
                    </a:cubicBezTo>
                    <a:cubicBezTo>
                      <a:pt x="104" y="22"/>
                      <a:pt x="104" y="22"/>
                      <a:pt x="104" y="22"/>
                    </a:cubicBezTo>
                    <a:cubicBezTo>
                      <a:pt x="109" y="26"/>
                      <a:pt x="109" y="26"/>
                      <a:pt x="109" y="26"/>
                    </a:cubicBezTo>
                    <a:cubicBezTo>
                      <a:pt x="111" y="13"/>
                      <a:pt x="111" y="13"/>
                      <a:pt x="111" y="13"/>
                    </a:cubicBezTo>
                    <a:cubicBezTo>
                      <a:pt x="113" y="0"/>
                      <a:pt x="113" y="0"/>
                      <a:pt x="113" y="0"/>
                    </a:cubicBezTo>
                    <a:cubicBezTo>
                      <a:pt x="101" y="5"/>
                      <a:pt x="101" y="5"/>
                      <a:pt x="101" y="5"/>
                    </a:cubicBezTo>
                    <a:cubicBezTo>
                      <a:pt x="89" y="10"/>
                      <a:pt x="89" y="10"/>
                      <a:pt x="89" y="10"/>
                    </a:cubicBezTo>
                    <a:cubicBezTo>
                      <a:pt x="93" y="13"/>
                      <a:pt x="93" y="13"/>
                      <a:pt x="93" y="13"/>
                    </a:cubicBezTo>
                    <a:cubicBezTo>
                      <a:pt x="76" y="32"/>
                      <a:pt x="76" y="32"/>
                      <a:pt x="76" y="32"/>
                    </a:cubicBezTo>
                    <a:cubicBezTo>
                      <a:pt x="74" y="31"/>
                      <a:pt x="74" y="31"/>
                      <a:pt x="74" y="31"/>
                    </a:cubicBezTo>
                    <a:cubicBezTo>
                      <a:pt x="70" y="28"/>
                      <a:pt x="70" y="28"/>
                      <a:pt x="70" y="28"/>
                    </a:cubicBezTo>
                    <a:cubicBezTo>
                      <a:pt x="65" y="31"/>
                      <a:pt x="65" y="31"/>
                      <a:pt x="65" y="31"/>
                    </a:cubicBezTo>
                    <a:cubicBezTo>
                      <a:pt x="42" y="49"/>
                      <a:pt x="42" y="49"/>
                      <a:pt x="42" y="49"/>
                    </a:cubicBezTo>
                    <a:cubicBezTo>
                      <a:pt x="33" y="43"/>
                      <a:pt x="33" y="43"/>
                      <a:pt x="33" y="43"/>
                    </a:cubicBezTo>
                    <a:cubicBezTo>
                      <a:pt x="29" y="41"/>
                      <a:pt x="29" y="41"/>
                      <a:pt x="29" y="41"/>
                    </a:cubicBezTo>
                    <a:cubicBezTo>
                      <a:pt x="25" y="43"/>
                      <a:pt x="25" y="43"/>
                      <a:pt x="25" y="43"/>
                    </a:cubicBezTo>
                    <a:cubicBezTo>
                      <a:pt x="0" y="58"/>
                      <a:pt x="0" y="58"/>
                      <a:pt x="0" y="58"/>
                    </a:cubicBezTo>
                    <a:close/>
                    <a:moveTo>
                      <a:pt x="13" y="75"/>
                    </a:moveTo>
                    <a:cubicBezTo>
                      <a:pt x="13" y="86"/>
                      <a:pt x="13" y="86"/>
                      <a:pt x="13" y="86"/>
                    </a:cubicBezTo>
                    <a:cubicBezTo>
                      <a:pt x="11" y="86"/>
                      <a:pt x="10" y="86"/>
                      <a:pt x="9" y="86"/>
                    </a:cubicBezTo>
                    <a:cubicBezTo>
                      <a:pt x="9" y="77"/>
                      <a:pt x="9" y="77"/>
                      <a:pt x="9" y="77"/>
                    </a:cubicBezTo>
                    <a:cubicBezTo>
                      <a:pt x="13" y="75"/>
                      <a:pt x="13" y="75"/>
                      <a:pt x="13" y="75"/>
                    </a:cubicBezTo>
                    <a:close/>
                    <a:moveTo>
                      <a:pt x="21" y="22"/>
                    </a:moveTo>
                    <a:cubicBezTo>
                      <a:pt x="23" y="17"/>
                      <a:pt x="23" y="17"/>
                      <a:pt x="23" y="17"/>
                    </a:cubicBezTo>
                    <a:cubicBezTo>
                      <a:pt x="31" y="12"/>
                      <a:pt x="31" y="12"/>
                      <a:pt x="31" y="12"/>
                    </a:cubicBezTo>
                    <a:cubicBezTo>
                      <a:pt x="41" y="12"/>
                      <a:pt x="41" y="12"/>
                      <a:pt x="41" y="12"/>
                    </a:cubicBezTo>
                    <a:cubicBezTo>
                      <a:pt x="43" y="19"/>
                      <a:pt x="43" y="19"/>
                      <a:pt x="43" y="19"/>
                    </a:cubicBezTo>
                    <a:cubicBezTo>
                      <a:pt x="49" y="19"/>
                      <a:pt x="49" y="19"/>
                      <a:pt x="49" y="19"/>
                    </a:cubicBezTo>
                    <a:cubicBezTo>
                      <a:pt x="49" y="21"/>
                      <a:pt x="49" y="21"/>
                      <a:pt x="49" y="21"/>
                    </a:cubicBezTo>
                    <a:cubicBezTo>
                      <a:pt x="41" y="22"/>
                      <a:pt x="41" y="22"/>
                      <a:pt x="41" y="22"/>
                    </a:cubicBezTo>
                    <a:cubicBezTo>
                      <a:pt x="39" y="19"/>
                      <a:pt x="39" y="19"/>
                      <a:pt x="39" y="19"/>
                    </a:cubicBezTo>
                    <a:cubicBezTo>
                      <a:pt x="37" y="26"/>
                      <a:pt x="37" y="26"/>
                      <a:pt x="37" y="26"/>
                    </a:cubicBezTo>
                    <a:cubicBezTo>
                      <a:pt x="43" y="33"/>
                      <a:pt x="43" y="33"/>
                      <a:pt x="43" y="33"/>
                    </a:cubicBezTo>
                    <a:cubicBezTo>
                      <a:pt x="43" y="44"/>
                      <a:pt x="43" y="44"/>
                      <a:pt x="43" y="44"/>
                    </a:cubicBezTo>
                    <a:cubicBezTo>
                      <a:pt x="41" y="44"/>
                      <a:pt x="41" y="44"/>
                      <a:pt x="41" y="44"/>
                    </a:cubicBezTo>
                    <a:cubicBezTo>
                      <a:pt x="39" y="35"/>
                      <a:pt x="39" y="35"/>
                      <a:pt x="39" y="35"/>
                    </a:cubicBezTo>
                    <a:cubicBezTo>
                      <a:pt x="34" y="31"/>
                      <a:pt x="34" y="31"/>
                      <a:pt x="34" y="31"/>
                    </a:cubicBezTo>
                    <a:cubicBezTo>
                      <a:pt x="32" y="33"/>
                      <a:pt x="31" y="38"/>
                      <a:pt x="31" y="38"/>
                    </a:cubicBezTo>
                    <a:cubicBezTo>
                      <a:pt x="21" y="40"/>
                      <a:pt x="21" y="40"/>
                      <a:pt x="21" y="40"/>
                    </a:cubicBezTo>
                    <a:cubicBezTo>
                      <a:pt x="20" y="38"/>
                      <a:pt x="20" y="38"/>
                      <a:pt x="20" y="38"/>
                    </a:cubicBezTo>
                    <a:cubicBezTo>
                      <a:pt x="27" y="35"/>
                      <a:pt x="27" y="35"/>
                      <a:pt x="27" y="35"/>
                    </a:cubicBezTo>
                    <a:cubicBezTo>
                      <a:pt x="29" y="25"/>
                      <a:pt x="29" y="25"/>
                      <a:pt x="29" y="25"/>
                    </a:cubicBezTo>
                    <a:cubicBezTo>
                      <a:pt x="30" y="17"/>
                      <a:pt x="30" y="17"/>
                      <a:pt x="30" y="17"/>
                    </a:cubicBezTo>
                    <a:cubicBezTo>
                      <a:pt x="26" y="18"/>
                      <a:pt x="26" y="18"/>
                      <a:pt x="26" y="18"/>
                    </a:cubicBezTo>
                    <a:cubicBezTo>
                      <a:pt x="23" y="24"/>
                      <a:pt x="23" y="24"/>
                      <a:pt x="23" y="24"/>
                    </a:cubicBezTo>
                    <a:lnTo>
                      <a:pt x="21" y="22"/>
                    </a:lnTo>
                    <a:close/>
                  </a:path>
                </a:pathLst>
              </a:custGeom>
              <a:solidFill>
                <a:schemeClr val="accent4"/>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chemeClr val="lt1"/>
                  </a:solidFill>
                </a:endParaRPr>
              </a:p>
            </p:txBody>
          </p:sp>
        </p:grpSp>
        <p:sp>
          <p:nvSpPr>
            <p:cNvPr id="5" name="TextBox 14"/>
            <p:cNvSpPr txBox="1"/>
            <p:nvPr/>
          </p:nvSpPr>
          <p:spPr>
            <a:xfrm>
              <a:off x="4050663" y="1704064"/>
              <a:ext cx="457201" cy="438703"/>
            </a:xfrm>
            <a:prstGeom prst="rect">
              <a:avLst/>
            </a:prstGeom>
            <a:noFill/>
          </p:spPr>
          <p:txBody>
            <a:bodyPr wrap="none">
              <a:spAutoFit/>
            </a:bodyPr>
            <a:lstStyle/>
            <a:p>
              <a:pPr>
                <a:defRPr/>
              </a:pPr>
              <a:r>
                <a:rPr lang="en-US" altLang="zh-CN" sz="3200" kern="0" dirty="0">
                  <a:solidFill>
                    <a:schemeClr val="bg1"/>
                  </a:solidFill>
                  <a:latin typeface="+mj-lt"/>
                </a:rPr>
                <a:t>04</a:t>
              </a:r>
              <a:endParaRPr lang="zh-CN" altLang="en-US" sz="3200" kern="0" dirty="0">
                <a:solidFill>
                  <a:schemeClr val="bg1"/>
                </a:solidFill>
                <a:latin typeface="+mj-lt"/>
              </a:endParaRPr>
            </a:p>
          </p:txBody>
        </p:sp>
      </p:grpSp>
      <p:grpSp>
        <p:nvGrpSpPr>
          <p:cNvPr id="9" name="组合 8"/>
          <p:cNvGrpSpPr/>
          <p:nvPr/>
        </p:nvGrpSpPr>
        <p:grpSpPr bwMode="auto">
          <a:xfrm>
            <a:off x="4974167" y="2954867"/>
            <a:ext cx="2650067" cy="2334684"/>
            <a:chOff x="3658788" y="2055436"/>
            <a:chExt cx="1988016" cy="1750491"/>
          </a:xfrm>
        </p:grpSpPr>
        <p:grpSp>
          <p:nvGrpSpPr>
            <p:cNvPr id="10" name="组合 19"/>
            <p:cNvGrpSpPr/>
            <p:nvPr/>
          </p:nvGrpSpPr>
          <p:grpSpPr bwMode="auto">
            <a:xfrm>
              <a:off x="3658788" y="2055436"/>
              <a:ext cx="1988016" cy="1750491"/>
              <a:chOff x="3658788" y="2055436"/>
              <a:chExt cx="1988016" cy="1750491"/>
            </a:xfrm>
          </p:grpSpPr>
          <p:grpSp>
            <p:nvGrpSpPr>
              <p:cNvPr id="12" name="组合 21"/>
              <p:cNvGrpSpPr/>
              <p:nvPr/>
            </p:nvGrpSpPr>
            <p:grpSpPr bwMode="auto">
              <a:xfrm>
                <a:off x="3658788" y="2055436"/>
                <a:ext cx="1988016" cy="1750491"/>
                <a:chOff x="3937076" y="2055436"/>
                <a:chExt cx="1988016" cy="1750491"/>
              </a:xfrm>
            </p:grpSpPr>
            <p:sp>
              <p:nvSpPr>
                <p:cNvPr id="14" name="Freeform 20"/>
                <p:cNvSpPr/>
                <p:nvPr/>
              </p:nvSpPr>
              <p:spPr bwMode="auto">
                <a:xfrm>
                  <a:off x="3937076" y="2055436"/>
                  <a:ext cx="1988016" cy="1750491"/>
                </a:xfrm>
                <a:custGeom>
                  <a:avLst/>
                  <a:gdLst>
                    <a:gd name="T0" fmla="*/ 802 w 1006"/>
                    <a:gd name="T1" fmla="*/ 624 h 886"/>
                    <a:gd name="T2" fmla="*/ 802 w 1006"/>
                    <a:gd name="T3" fmla="*/ 624 h 886"/>
                    <a:gd name="T4" fmla="*/ 982 w 1006"/>
                    <a:gd name="T5" fmla="*/ 378 h 886"/>
                    <a:gd name="T6" fmla="*/ 707 w 1006"/>
                    <a:gd name="T7" fmla="*/ 14 h 886"/>
                    <a:gd name="T8" fmla="*/ 431 w 1006"/>
                    <a:gd name="T9" fmla="*/ 110 h 886"/>
                    <a:gd name="T10" fmla="*/ 0 w 1006"/>
                    <a:gd name="T11" fmla="*/ 620 h 886"/>
                    <a:gd name="T12" fmla="*/ 225 w 1006"/>
                    <a:gd name="T13" fmla="*/ 886 h 886"/>
                    <a:gd name="T14" fmla="*/ 802 w 1006"/>
                    <a:gd name="T15" fmla="*/ 624 h 8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6" h="886">
                      <a:moveTo>
                        <a:pt x="802" y="624"/>
                      </a:moveTo>
                      <a:cubicBezTo>
                        <a:pt x="802" y="624"/>
                        <a:pt x="802" y="624"/>
                        <a:pt x="802" y="624"/>
                      </a:cubicBezTo>
                      <a:cubicBezTo>
                        <a:pt x="896" y="579"/>
                        <a:pt x="967" y="489"/>
                        <a:pt x="982" y="378"/>
                      </a:cubicBezTo>
                      <a:cubicBezTo>
                        <a:pt x="1006" y="201"/>
                        <a:pt x="883" y="39"/>
                        <a:pt x="707" y="14"/>
                      </a:cubicBezTo>
                      <a:cubicBezTo>
                        <a:pt x="601" y="0"/>
                        <a:pt x="500" y="38"/>
                        <a:pt x="431" y="110"/>
                      </a:cubicBezTo>
                      <a:cubicBezTo>
                        <a:pt x="0" y="620"/>
                        <a:pt x="0" y="620"/>
                        <a:pt x="0" y="620"/>
                      </a:cubicBezTo>
                      <a:cubicBezTo>
                        <a:pt x="225" y="886"/>
                        <a:pt x="225" y="886"/>
                        <a:pt x="225" y="886"/>
                      </a:cubicBezTo>
                      <a:lnTo>
                        <a:pt x="802" y="624"/>
                      </a:lnTo>
                      <a:close/>
                    </a:path>
                  </a:pathLst>
                </a:custGeom>
                <a:solidFill>
                  <a:schemeClr val="accent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15" name="Freeform 21"/>
                <p:cNvSpPr/>
                <p:nvPr/>
              </p:nvSpPr>
              <p:spPr bwMode="auto">
                <a:xfrm>
                  <a:off x="4726249" y="2166528"/>
                  <a:ext cx="1065462" cy="1066482"/>
                </a:xfrm>
                <a:custGeom>
                  <a:avLst/>
                  <a:gdLst>
                    <a:gd name="T0" fmla="*/ 236 w 540"/>
                    <a:gd name="T1" fmla="*/ 521 h 540"/>
                    <a:gd name="T2" fmla="*/ 20 w 540"/>
                    <a:gd name="T3" fmla="*/ 235 h 540"/>
                    <a:gd name="T4" fmla="*/ 305 w 540"/>
                    <a:gd name="T5" fmla="*/ 19 h 540"/>
                    <a:gd name="T6" fmla="*/ 521 w 540"/>
                    <a:gd name="T7" fmla="*/ 305 h 540"/>
                    <a:gd name="T8" fmla="*/ 236 w 540"/>
                    <a:gd name="T9" fmla="*/ 521 h 540"/>
                  </a:gdLst>
                  <a:ahLst/>
                  <a:cxnLst>
                    <a:cxn ang="0">
                      <a:pos x="T0" y="T1"/>
                    </a:cxn>
                    <a:cxn ang="0">
                      <a:pos x="T2" y="T3"/>
                    </a:cxn>
                    <a:cxn ang="0">
                      <a:pos x="T4" y="T5"/>
                    </a:cxn>
                    <a:cxn ang="0">
                      <a:pos x="T6" y="T7"/>
                    </a:cxn>
                    <a:cxn ang="0">
                      <a:pos x="T8" y="T9"/>
                    </a:cxn>
                  </a:cxnLst>
                  <a:rect l="0" t="0" r="r" b="b"/>
                  <a:pathLst>
                    <a:path w="540" h="540">
                      <a:moveTo>
                        <a:pt x="236" y="521"/>
                      </a:moveTo>
                      <a:cubicBezTo>
                        <a:pt x="97" y="502"/>
                        <a:pt x="0" y="374"/>
                        <a:pt x="20" y="235"/>
                      </a:cubicBezTo>
                      <a:cubicBezTo>
                        <a:pt x="39" y="97"/>
                        <a:pt x="166" y="0"/>
                        <a:pt x="305" y="19"/>
                      </a:cubicBezTo>
                      <a:cubicBezTo>
                        <a:pt x="444" y="38"/>
                        <a:pt x="540" y="166"/>
                        <a:pt x="521" y="305"/>
                      </a:cubicBezTo>
                      <a:cubicBezTo>
                        <a:pt x="502" y="443"/>
                        <a:pt x="374" y="540"/>
                        <a:pt x="236" y="52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a:lstStyle/>
                <a:p>
                  <a:pPr>
                    <a:defRPr/>
                  </a:pPr>
                  <a:endParaRPr lang="zh-CN" altLang="en-US" sz="2400" kern="0">
                    <a:solidFill>
                      <a:sysClr val="windowText" lastClr="000000"/>
                    </a:solidFill>
                  </a:endParaRPr>
                </a:p>
              </p:txBody>
            </p:sp>
          </p:grpSp>
          <p:sp>
            <p:nvSpPr>
              <p:cNvPr id="13" name="TextBox 22"/>
              <p:cNvSpPr txBox="1"/>
              <p:nvPr/>
            </p:nvSpPr>
            <p:spPr>
              <a:xfrm>
                <a:off x="4124035" y="2896560"/>
                <a:ext cx="411507" cy="376962"/>
              </a:xfrm>
              <a:prstGeom prst="rect">
                <a:avLst/>
              </a:prstGeom>
              <a:noFill/>
            </p:spPr>
            <p:txBody>
              <a:bodyPr wrap="none">
                <a:spAutoFit/>
              </a:bodyPr>
              <a:lstStyle/>
              <a:p>
                <a:pPr>
                  <a:defRPr/>
                </a:pPr>
                <a:r>
                  <a:rPr lang="en-US" altLang="zh-CN" sz="2665" kern="0" dirty="0">
                    <a:solidFill>
                      <a:schemeClr val="bg1"/>
                    </a:solidFill>
                    <a:latin typeface="+mj-lt"/>
                  </a:rPr>
                  <a:t>03</a:t>
                </a:r>
                <a:endParaRPr lang="zh-CN" altLang="en-US" sz="2665" kern="0" dirty="0">
                  <a:solidFill>
                    <a:schemeClr val="bg1"/>
                  </a:solidFill>
                  <a:latin typeface="+mj-lt"/>
                </a:endParaRPr>
              </a:p>
            </p:txBody>
          </p:sp>
        </p:grpSp>
        <p:sp>
          <p:nvSpPr>
            <p:cNvPr id="11" name="Freeform 45"/>
            <p:cNvSpPr>
              <a:spLocks noEditPoints="1"/>
            </p:cNvSpPr>
            <p:nvPr/>
          </p:nvSpPr>
          <p:spPr bwMode="auto">
            <a:xfrm>
              <a:off x="4762360" y="2374429"/>
              <a:ext cx="498592" cy="557046"/>
            </a:xfrm>
            <a:custGeom>
              <a:avLst/>
              <a:gdLst>
                <a:gd name="T0" fmla="*/ 0 w 86"/>
                <a:gd name="T1" fmla="*/ 41 h 96"/>
                <a:gd name="T2" fmla="*/ 13 w 86"/>
                <a:gd name="T3" fmla="*/ 62 h 96"/>
                <a:gd name="T4" fmla="*/ 27 w 86"/>
                <a:gd name="T5" fmla="*/ 51 h 96"/>
                <a:gd name="T6" fmla="*/ 27 w 86"/>
                <a:gd name="T7" fmla="*/ 51 h 96"/>
                <a:gd name="T8" fmla="*/ 27 w 86"/>
                <a:gd name="T9" fmla="*/ 51 h 96"/>
                <a:gd name="T10" fmla="*/ 27 w 86"/>
                <a:gd name="T11" fmla="*/ 51 h 96"/>
                <a:gd name="T12" fmla="*/ 27 w 86"/>
                <a:gd name="T13" fmla="*/ 51 h 96"/>
                <a:gd name="T14" fmla="*/ 27 w 86"/>
                <a:gd name="T15" fmla="*/ 51 h 96"/>
                <a:gd name="T16" fmla="*/ 27 w 86"/>
                <a:gd name="T17" fmla="*/ 51 h 96"/>
                <a:gd name="T18" fmla="*/ 27 w 86"/>
                <a:gd name="T19" fmla="*/ 51 h 96"/>
                <a:gd name="T20" fmla="*/ 27 w 86"/>
                <a:gd name="T21" fmla="*/ 51 h 96"/>
                <a:gd name="T22" fmla="*/ 27 w 86"/>
                <a:gd name="T23" fmla="*/ 50 h 96"/>
                <a:gd name="T24" fmla="*/ 27 w 86"/>
                <a:gd name="T25" fmla="*/ 50 h 96"/>
                <a:gd name="T26" fmla="*/ 27 w 86"/>
                <a:gd name="T27" fmla="*/ 50 h 96"/>
                <a:gd name="T28" fmla="*/ 28 w 86"/>
                <a:gd name="T29" fmla="*/ 50 h 96"/>
                <a:gd name="T30" fmla="*/ 28 w 86"/>
                <a:gd name="T31" fmla="*/ 50 h 96"/>
                <a:gd name="T32" fmla="*/ 28 w 86"/>
                <a:gd name="T33" fmla="*/ 50 h 96"/>
                <a:gd name="T34" fmla="*/ 28 w 86"/>
                <a:gd name="T35" fmla="*/ 50 h 96"/>
                <a:gd name="T36" fmla="*/ 28 w 86"/>
                <a:gd name="T37" fmla="*/ 50 h 96"/>
                <a:gd name="T38" fmla="*/ 28 w 86"/>
                <a:gd name="T39" fmla="*/ 50 h 96"/>
                <a:gd name="T40" fmla="*/ 28 w 86"/>
                <a:gd name="T41" fmla="*/ 50 h 96"/>
                <a:gd name="T42" fmla="*/ 28 w 86"/>
                <a:gd name="T43" fmla="*/ 50 h 96"/>
                <a:gd name="T44" fmla="*/ 28 w 86"/>
                <a:gd name="T45" fmla="*/ 50 h 96"/>
                <a:gd name="T46" fmla="*/ 28 w 86"/>
                <a:gd name="T47" fmla="*/ 50 h 96"/>
                <a:gd name="T48" fmla="*/ 29 w 86"/>
                <a:gd name="T49" fmla="*/ 50 h 96"/>
                <a:gd name="T50" fmla="*/ 36 w 86"/>
                <a:gd name="T51" fmla="*/ 32 h 96"/>
                <a:gd name="T52" fmla="*/ 75 w 86"/>
                <a:gd name="T53" fmla="*/ 50 h 96"/>
                <a:gd name="T54" fmla="*/ 82 w 86"/>
                <a:gd name="T55" fmla="*/ 30 h 96"/>
                <a:gd name="T56" fmla="*/ 53 w 86"/>
                <a:gd name="T57" fmla="*/ 13 h 96"/>
                <a:gd name="T58" fmla="*/ 35 w 86"/>
                <a:gd name="T59" fmla="*/ 3 h 96"/>
                <a:gd name="T60" fmla="*/ 2 w 86"/>
                <a:gd name="T61" fmla="*/ 0 h 96"/>
                <a:gd name="T62" fmla="*/ 9 w 86"/>
                <a:gd name="T63" fmla="*/ 30 h 96"/>
                <a:gd name="T64" fmla="*/ 23 w 86"/>
                <a:gd name="T65" fmla="*/ 36 h 96"/>
                <a:gd name="T66" fmla="*/ 72 w 86"/>
                <a:gd name="T67" fmla="*/ 45 h 96"/>
                <a:gd name="T68" fmla="*/ 41 w 86"/>
                <a:gd name="T69" fmla="*/ 36 h 96"/>
                <a:gd name="T70" fmla="*/ 41 w 86"/>
                <a:gd name="T71" fmla="*/ 39 h 96"/>
                <a:gd name="T72" fmla="*/ 50 w 86"/>
                <a:gd name="T73" fmla="*/ 26 h 96"/>
                <a:gd name="T74" fmla="*/ 31 w 86"/>
                <a:gd name="T75" fmla="*/ 26 h 96"/>
                <a:gd name="T76" fmla="*/ 50 w 86"/>
                <a:gd name="T77" fmla="*/ 23 h 96"/>
                <a:gd name="T78" fmla="*/ 30 w 86"/>
                <a:gd name="T79" fmla="*/ 18 h 96"/>
                <a:gd name="T80" fmla="*/ 30 w 86"/>
                <a:gd name="T81" fmla="*/ 20 h 96"/>
                <a:gd name="T82" fmla="*/ 6 w 86"/>
                <a:gd name="T83" fmla="*/ 96 h 96"/>
                <a:gd name="T84" fmla="*/ 28 w 86"/>
                <a:gd name="T85" fmla="*/ 55 h 96"/>
                <a:gd name="T86" fmla="*/ 86 w 86"/>
                <a:gd name="T87" fmla="*/ 57 h 96"/>
                <a:gd name="T88" fmla="*/ 74 w 86"/>
                <a:gd name="T89" fmla="*/ 96 h 96"/>
                <a:gd name="T90" fmla="*/ 27 w 86"/>
                <a:gd name="T91" fmla="*/ 29 h 96"/>
                <a:gd name="T92" fmla="*/ 54 w 86"/>
                <a:gd name="T93" fmla="*/ 29 h 96"/>
                <a:gd name="T94" fmla="*/ 33 w 86"/>
                <a:gd name="T95" fmla="*/ 31 h 96"/>
                <a:gd name="T96" fmla="*/ 12 w 86"/>
                <a:gd name="T97" fmla="*/ 29 h 96"/>
                <a:gd name="T98" fmla="*/ 30 w 86"/>
                <a:gd name="T99" fmla="*/ 3 h 96"/>
                <a:gd name="T100" fmla="*/ 23 w 86"/>
                <a:gd name="T101" fmla="*/ 1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 h="96">
                  <a:moveTo>
                    <a:pt x="23" y="36"/>
                  </a:moveTo>
                  <a:cubicBezTo>
                    <a:pt x="4" y="36"/>
                    <a:pt x="4" y="36"/>
                    <a:pt x="4" y="36"/>
                  </a:cubicBezTo>
                  <a:cubicBezTo>
                    <a:pt x="2" y="36"/>
                    <a:pt x="0" y="38"/>
                    <a:pt x="0" y="41"/>
                  </a:cubicBezTo>
                  <a:cubicBezTo>
                    <a:pt x="0" y="87"/>
                    <a:pt x="0" y="87"/>
                    <a:pt x="0" y="87"/>
                  </a:cubicBezTo>
                  <a:cubicBezTo>
                    <a:pt x="0" y="88"/>
                    <a:pt x="1" y="90"/>
                    <a:pt x="3" y="91"/>
                  </a:cubicBezTo>
                  <a:cubicBezTo>
                    <a:pt x="13" y="62"/>
                    <a:pt x="13" y="62"/>
                    <a:pt x="13" y="62"/>
                  </a:cubicBezTo>
                  <a:cubicBezTo>
                    <a:pt x="14" y="59"/>
                    <a:pt x="16" y="56"/>
                    <a:pt x="19" y="54"/>
                  </a:cubicBezTo>
                  <a:cubicBezTo>
                    <a:pt x="21" y="52"/>
                    <a:pt x="24"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0"/>
                    <a:pt x="27" y="50"/>
                    <a:pt x="27" y="50"/>
                  </a:cubicBezTo>
                  <a:cubicBezTo>
                    <a:pt x="27" y="50"/>
                    <a:pt x="27" y="50"/>
                    <a:pt x="27" y="50"/>
                  </a:cubicBezTo>
                  <a:cubicBezTo>
                    <a:pt x="27" y="50"/>
                    <a:pt x="27" y="50"/>
                    <a:pt x="27" y="50"/>
                  </a:cubicBezTo>
                  <a:cubicBezTo>
                    <a:pt x="27" y="50"/>
                    <a:pt x="27" y="50"/>
                    <a:pt x="27" y="50"/>
                  </a:cubicBezTo>
                  <a:cubicBezTo>
                    <a:pt x="27" y="50"/>
                    <a:pt x="27" y="50"/>
                    <a:pt x="27" y="50"/>
                  </a:cubicBezTo>
                  <a:cubicBezTo>
                    <a:pt x="27" y="50"/>
                    <a:pt x="27" y="50"/>
                    <a:pt x="27" y="50"/>
                  </a:cubicBezTo>
                  <a:cubicBezTo>
                    <a:pt x="27" y="50"/>
                    <a:pt x="27" y="50"/>
                    <a:pt x="27" y="50"/>
                  </a:cubicBezTo>
                  <a:cubicBezTo>
                    <a:pt x="27" y="50"/>
                    <a:pt x="27" y="50"/>
                    <a:pt x="27"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9" y="50"/>
                    <a:pt x="29" y="50"/>
                    <a:pt x="29" y="50"/>
                  </a:cubicBezTo>
                  <a:cubicBezTo>
                    <a:pt x="31" y="50"/>
                    <a:pt x="31" y="50"/>
                    <a:pt x="31" y="50"/>
                  </a:cubicBezTo>
                  <a:cubicBezTo>
                    <a:pt x="32" y="48"/>
                    <a:pt x="34" y="45"/>
                    <a:pt x="35" y="43"/>
                  </a:cubicBezTo>
                  <a:cubicBezTo>
                    <a:pt x="36" y="39"/>
                    <a:pt x="37" y="36"/>
                    <a:pt x="36" y="32"/>
                  </a:cubicBezTo>
                  <a:cubicBezTo>
                    <a:pt x="78" y="32"/>
                    <a:pt x="78" y="32"/>
                    <a:pt x="78" y="32"/>
                  </a:cubicBezTo>
                  <a:cubicBezTo>
                    <a:pt x="79" y="36"/>
                    <a:pt x="79" y="40"/>
                    <a:pt x="78" y="43"/>
                  </a:cubicBezTo>
                  <a:cubicBezTo>
                    <a:pt x="77" y="46"/>
                    <a:pt x="76" y="48"/>
                    <a:pt x="75" y="50"/>
                  </a:cubicBezTo>
                  <a:cubicBezTo>
                    <a:pt x="79" y="50"/>
                    <a:pt x="79" y="50"/>
                    <a:pt x="79" y="50"/>
                  </a:cubicBezTo>
                  <a:cubicBezTo>
                    <a:pt x="80" y="48"/>
                    <a:pt x="80" y="46"/>
                    <a:pt x="81" y="44"/>
                  </a:cubicBezTo>
                  <a:cubicBezTo>
                    <a:pt x="82" y="40"/>
                    <a:pt x="82" y="35"/>
                    <a:pt x="82" y="30"/>
                  </a:cubicBezTo>
                  <a:cubicBezTo>
                    <a:pt x="80" y="29"/>
                    <a:pt x="80" y="29"/>
                    <a:pt x="80" y="29"/>
                  </a:cubicBezTo>
                  <a:cubicBezTo>
                    <a:pt x="58" y="29"/>
                    <a:pt x="58" y="29"/>
                    <a:pt x="58" y="29"/>
                  </a:cubicBezTo>
                  <a:cubicBezTo>
                    <a:pt x="58" y="24"/>
                    <a:pt x="57" y="18"/>
                    <a:pt x="53" y="13"/>
                  </a:cubicBezTo>
                  <a:cubicBezTo>
                    <a:pt x="52" y="12"/>
                    <a:pt x="52" y="12"/>
                    <a:pt x="52" y="12"/>
                  </a:cubicBezTo>
                  <a:cubicBezTo>
                    <a:pt x="43" y="12"/>
                    <a:pt x="43" y="12"/>
                    <a:pt x="43" y="12"/>
                  </a:cubicBezTo>
                  <a:cubicBezTo>
                    <a:pt x="41" y="8"/>
                    <a:pt x="38" y="5"/>
                    <a:pt x="35" y="3"/>
                  </a:cubicBezTo>
                  <a:cubicBezTo>
                    <a:pt x="34" y="2"/>
                    <a:pt x="32" y="1"/>
                    <a:pt x="31" y="0"/>
                  </a:cubicBezTo>
                  <a:cubicBezTo>
                    <a:pt x="30" y="0"/>
                    <a:pt x="30" y="0"/>
                    <a:pt x="30" y="0"/>
                  </a:cubicBezTo>
                  <a:cubicBezTo>
                    <a:pt x="2" y="0"/>
                    <a:pt x="2" y="0"/>
                    <a:pt x="2" y="0"/>
                  </a:cubicBezTo>
                  <a:cubicBezTo>
                    <a:pt x="1" y="3"/>
                    <a:pt x="1" y="3"/>
                    <a:pt x="1" y="3"/>
                  </a:cubicBezTo>
                  <a:cubicBezTo>
                    <a:pt x="4" y="6"/>
                    <a:pt x="8" y="10"/>
                    <a:pt x="10" y="15"/>
                  </a:cubicBezTo>
                  <a:cubicBezTo>
                    <a:pt x="11" y="19"/>
                    <a:pt x="11" y="24"/>
                    <a:pt x="9" y="30"/>
                  </a:cubicBezTo>
                  <a:cubicBezTo>
                    <a:pt x="10" y="32"/>
                    <a:pt x="10" y="32"/>
                    <a:pt x="10" y="32"/>
                  </a:cubicBezTo>
                  <a:cubicBezTo>
                    <a:pt x="23" y="32"/>
                    <a:pt x="23" y="32"/>
                    <a:pt x="23" y="32"/>
                  </a:cubicBezTo>
                  <a:cubicBezTo>
                    <a:pt x="23" y="34"/>
                    <a:pt x="23" y="35"/>
                    <a:pt x="23" y="36"/>
                  </a:cubicBezTo>
                  <a:close/>
                  <a:moveTo>
                    <a:pt x="40" y="42"/>
                  </a:moveTo>
                  <a:cubicBezTo>
                    <a:pt x="73" y="42"/>
                    <a:pt x="73" y="42"/>
                    <a:pt x="73" y="42"/>
                  </a:cubicBezTo>
                  <a:cubicBezTo>
                    <a:pt x="72" y="45"/>
                    <a:pt x="72" y="45"/>
                    <a:pt x="72" y="45"/>
                  </a:cubicBezTo>
                  <a:cubicBezTo>
                    <a:pt x="39" y="45"/>
                    <a:pt x="39" y="45"/>
                    <a:pt x="39" y="45"/>
                  </a:cubicBezTo>
                  <a:cubicBezTo>
                    <a:pt x="40" y="42"/>
                    <a:pt x="40" y="42"/>
                    <a:pt x="40" y="42"/>
                  </a:cubicBezTo>
                  <a:close/>
                  <a:moveTo>
                    <a:pt x="41" y="36"/>
                  </a:moveTo>
                  <a:cubicBezTo>
                    <a:pt x="75" y="36"/>
                    <a:pt x="75" y="36"/>
                    <a:pt x="75" y="36"/>
                  </a:cubicBezTo>
                  <a:cubicBezTo>
                    <a:pt x="74" y="39"/>
                    <a:pt x="74" y="39"/>
                    <a:pt x="74" y="39"/>
                  </a:cubicBezTo>
                  <a:cubicBezTo>
                    <a:pt x="41" y="39"/>
                    <a:pt x="41" y="39"/>
                    <a:pt x="41" y="39"/>
                  </a:cubicBezTo>
                  <a:cubicBezTo>
                    <a:pt x="41" y="36"/>
                    <a:pt x="41" y="36"/>
                    <a:pt x="41" y="36"/>
                  </a:cubicBezTo>
                  <a:close/>
                  <a:moveTo>
                    <a:pt x="31" y="26"/>
                  </a:moveTo>
                  <a:cubicBezTo>
                    <a:pt x="50" y="26"/>
                    <a:pt x="50" y="26"/>
                    <a:pt x="50" y="26"/>
                  </a:cubicBezTo>
                  <a:cubicBezTo>
                    <a:pt x="50" y="27"/>
                    <a:pt x="50" y="27"/>
                    <a:pt x="50" y="27"/>
                  </a:cubicBezTo>
                  <a:cubicBezTo>
                    <a:pt x="30" y="27"/>
                    <a:pt x="30" y="27"/>
                    <a:pt x="30" y="27"/>
                  </a:cubicBezTo>
                  <a:cubicBezTo>
                    <a:pt x="31" y="26"/>
                    <a:pt x="31" y="26"/>
                    <a:pt x="31" y="26"/>
                  </a:cubicBezTo>
                  <a:close/>
                  <a:moveTo>
                    <a:pt x="31" y="22"/>
                  </a:moveTo>
                  <a:cubicBezTo>
                    <a:pt x="50" y="22"/>
                    <a:pt x="50" y="22"/>
                    <a:pt x="50" y="22"/>
                  </a:cubicBezTo>
                  <a:cubicBezTo>
                    <a:pt x="50" y="23"/>
                    <a:pt x="50" y="23"/>
                    <a:pt x="50" y="23"/>
                  </a:cubicBezTo>
                  <a:cubicBezTo>
                    <a:pt x="31" y="23"/>
                    <a:pt x="31" y="23"/>
                    <a:pt x="31" y="23"/>
                  </a:cubicBezTo>
                  <a:cubicBezTo>
                    <a:pt x="31" y="22"/>
                    <a:pt x="31" y="22"/>
                    <a:pt x="31" y="22"/>
                  </a:cubicBezTo>
                  <a:close/>
                  <a:moveTo>
                    <a:pt x="30" y="18"/>
                  </a:moveTo>
                  <a:cubicBezTo>
                    <a:pt x="50" y="18"/>
                    <a:pt x="50" y="18"/>
                    <a:pt x="50" y="18"/>
                  </a:cubicBezTo>
                  <a:cubicBezTo>
                    <a:pt x="50" y="20"/>
                    <a:pt x="50" y="20"/>
                    <a:pt x="50" y="20"/>
                  </a:cubicBezTo>
                  <a:cubicBezTo>
                    <a:pt x="30" y="20"/>
                    <a:pt x="30" y="20"/>
                    <a:pt x="30" y="20"/>
                  </a:cubicBezTo>
                  <a:cubicBezTo>
                    <a:pt x="30" y="18"/>
                    <a:pt x="30" y="18"/>
                    <a:pt x="30" y="18"/>
                  </a:cubicBezTo>
                  <a:close/>
                  <a:moveTo>
                    <a:pt x="74" y="96"/>
                  </a:moveTo>
                  <a:cubicBezTo>
                    <a:pt x="6" y="96"/>
                    <a:pt x="6" y="96"/>
                    <a:pt x="6" y="96"/>
                  </a:cubicBezTo>
                  <a:cubicBezTo>
                    <a:pt x="17" y="63"/>
                    <a:pt x="17" y="63"/>
                    <a:pt x="17" y="63"/>
                  </a:cubicBezTo>
                  <a:cubicBezTo>
                    <a:pt x="18" y="61"/>
                    <a:pt x="20" y="59"/>
                    <a:pt x="22" y="58"/>
                  </a:cubicBezTo>
                  <a:cubicBezTo>
                    <a:pt x="24" y="56"/>
                    <a:pt x="26" y="55"/>
                    <a:pt x="28" y="55"/>
                  </a:cubicBezTo>
                  <a:cubicBezTo>
                    <a:pt x="82" y="55"/>
                    <a:pt x="82" y="55"/>
                    <a:pt x="82" y="55"/>
                  </a:cubicBezTo>
                  <a:cubicBezTo>
                    <a:pt x="82" y="55"/>
                    <a:pt x="83" y="55"/>
                    <a:pt x="84" y="56"/>
                  </a:cubicBezTo>
                  <a:cubicBezTo>
                    <a:pt x="85" y="56"/>
                    <a:pt x="85" y="56"/>
                    <a:pt x="86" y="57"/>
                  </a:cubicBezTo>
                  <a:cubicBezTo>
                    <a:pt x="86" y="58"/>
                    <a:pt x="86" y="59"/>
                    <a:pt x="86" y="60"/>
                  </a:cubicBezTo>
                  <a:cubicBezTo>
                    <a:pt x="86" y="60"/>
                    <a:pt x="86" y="61"/>
                    <a:pt x="86" y="62"/>
                  </a:cubicBezTo>
                  <a:cubicBezTo>
                    <a:pt x="74" y="96"/>
                    <a:pt x="74" y="96"/>
                    <a:pt x="74" y="96"/>
                  </a:cubicBezTo>
                  <a:close/>
                  <a:moveTo>
                    <a:pt x="32" y="41"/>
                  </a:moveTo>
                  <a:cubicBezTo>
                    <a:pt x="24" y="41"/>
                    <a:pt x="24" y="41"/>
                    <a:pt x="24" y="41"/>
                  </a:cubicBezTo>
                  <a:cubicBezTo>
                    <a:pt x="26" y="38"/>
                    <a:pt x="27" y="34"/>
                    <a:pt x="27" y="29"/>
                  </a:cubicBezTo>
                  <a:cubicBezTo>
                    <a:pt x="27" y="25"/>
                    <a:pt x="27" y="20"/>
                    <a:pt x="25" y="15"/>
                  </a:cubicBezTo>
                  <a:cubicBezTo>
                    <a:pt x="51" y="15"/>
                    <a:pt x="51" y="15"/>
                    <a:pt x="51" y="15"/>
                  </a:cubicBezTo>
                  <a:cubicBezTo>
                    <a:pt x="54" y="20"/>
                    <a:pt x="55" y="24"/>
                    <a:pt x="54" y="29"/>
                  </a:cubicBezTo>
                  <a:cubicBezTo>
                    <a:pt x="54" y="29"/>
                    <a:pt x="54" y="29"/>
                    <a:pt x="54" y="29"/>
                  </a:cubicBezTo>
                  <a:cubicBezTo>
                    <a:pt x="34" y="29"/>
                    <a:pt x="34" y="29"/>
                    <a:pt x="34" y="29"/>
                  </a:cubicBezTo>
                  <a:cubicBezTo>
                    <a:pt x="33" y="31"/>
                    <a:pt x="33" y="31"/>
                    <a:pt x="33" y="31"/>
                  </a:cubicBezTo>
                  <a:cubicBezTo>
                    <a:pt x="33" y="35"/>
                    <a:pt x="33" y="38"/>
                    <a:pt x="32" y="41"/>
                  </a:cubicBezTo>
                  <a:close/>
                  <a:moveTo>
                    <a:pt x="24" y="29"/>
                  </a:moveTo>
                  <a:cubicBezTo>
                    <a:pt x="12" y="29"/>
                    <a:pt x="12" y="29"/>
                    <a:pt x="12" y="29"/>
                  </a:cubicBezTo>
                  <a:cubicBezTo>
                    <a:pt x="15" y="23"/>
                    <a:pt x="15" y="18"/>
                    <a:pt x="13" y="14"/>
                  </a:cubicBezTo>
                  <a:cubicBezTo>
                    <a:pt x="11" y="10"/>
                    <a:pt x="9" y="6"/>
                    <a:pt x="6" y="3"/>
                  </a:cubicBezTo>
                  <a:cubicBezTo>
                    <a:pt x="30" y="3"/>
                    <a:pt x="30" y="3"/>
                    <a:pt x="30" y="3"/>
                  </a:cubicBezTo>
                  <a:cubicBezTo>
                    <a:pt x="31" y="4"/>
                    <a:pt x="32" y="5"/>
                    <a:pt x="33" y="5"/>
                  </a:cubicBezTo>
                  <a:cubicBezTo>
                    <a:pt x="36" y="7"/>
                    <a:pt x="38" y="9"/>
                    <a:pt x="39" y="12"/>
                  </a:cubicBezTo>
                  <a:cubicBezTo>
                    <a:pt x="23" y="12"/>
                    <a:pt x="23" y="12"/>
                    <a:pt x="23" y="12"/>
                  </a:cubicBezTo>
                  <a:cubicBezTo>
                    <a:pt x="22" y="14"/>
                    <a:pt x="22" y="14"/>
                    <a:pt x="22" y="14"/>
                  </a:cubicBezTo>
                  <a:cubicBezTo>
                    <a:pt x="23" y="19"/>
                    <a:pt x="24" y="24"/>
                    <a:pt x="24" y="29"/>
                  </a:cubicBezTo>
                  <a:close/>
                </a:path>
              </a:pathLst>
            </a:custGeom>
            <a:solidFill>
              <a:schemeClr val="accent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chemeClr val="lt1"/>
                </a:solidFill>
              </a:endParaRPr>
            </a:p>
          </p:txBody>
        </p:sp>
      </p:grpSp>
      <p:grpSp>
        <p:nvGrpSpPr>
          <p:cNvPr id="16" name="组合 15"/>
          <p:cNvGrpSpPr/>
          <p:nvPr/>
        </p:nvGrpSpPr>
        <p:grpSpPr bwMode="auto">
          <a:xfrm>
            <a:off x="4859868" y="4351867"/>
            <a:ext cx="1919817" cy="1682751"/>
            <a:chOff x="3573479" y="3102553"/>
            <a:chExt cx="1438531" cy="1262060"/>
          </a:xfrm>
        </p:grpSpPr>
        <p:grpSp>
          <p:nvGrpSpPr>
            <p:cNvPr id="17" name="组合 26"/>
            <p:cNvGrpSpPr/>
            <p:nvPr/>
          </p:nvGrpSpPr>
          <p:grpSpPr bwMode="auto">
            <a:xfrm>
              <a:off x="3573479" y="3102553"/>
              <a:ext cx="1438531" cy="1262060"/>
              <a:chOff x="3851767" y="3102553"/>
              <a:chExt cx="1438531" cy="1262060"/>
            </a:xfrm>
          </p:grpSpPr>
          <p:sp>
            <p:nvSpPr>
              <p:cNvPr id="19" name="Freeform 22"/>
              <p:cNvSpPr/>
              <p:nvPr/>
            </p:nvSpPr>
            <p:spPr bwMode="auto">
              <a:xfrm>
                <a:off x="3851767" y="3102553"/>
                <a:ext cx="1438531" cy="1262060"/>
              </a:xfrm>
              <a:custGeom>
                <a:avLst/>
                <a:gdLst>
                  <a:gd name="T0" fmla="*/ 570 w 728"/>
                  <a:gd name="T1" fmla="*/ 639 h 639"/>
                  <a:gd name="T2" fmla="*/ 728 w 728"/>
                  <a:gd name="T3" fmla="*/ 422 h 639"/>
                  <a:gd name="T4" fmla="*/ 297 w 728"/>
                  <a:gd name="T5" fmla="*/ 46 h 639"/>
                  <a:gd name="T6" fmla="*/ 216 w 728"/>
                  <a:gd name="T7" fmla="*/ 14 h 639"/>
                  <a:gd name="T8" fmla="*/ 11 w 728"/>
                  <a:gd name="T9" fmla="*/ 169 h 639"/>
                  <a:gd name="T10" fmla="*/ 122 w 728"/>
                  <a:gd name="T11" fmla="*/ 368 h 639"/>
                  <a:gd name="T12" fmla="*/ 570 w 728"/>
                  <a:gd name="T13" fmla="*/ 639 h 639"/>
                </a:gdLst>
                <a:ahLst/>
                <a:cxnLst>
                  <a:cxn ang="0">
                    <a:pos x="T0" y="T1"/>
                  </a:cxn>
                  <a:cxn ang="0">
                    <a:pos x="T2" y="T3"/>
                  </a:cxn>
                  <a:cxn ang="0">
                    <a:pos x="T4" y="T5"/>
                  </a:cxn>
                  <a:cxn ang="0">
                    <a:pos x="T6" y="T7"/>
                  </a:cxn>
                  <a:cxn ang="0">
                    <a:pos x="T8" y="T9"/>
                  </a:cxn>
                  <a:cxn ang="0">
                    <a:pos x="T10" y="T11"/>
                  </a:cxn>
                  <a:cxn ang="0">
                    <a:pos x="T12" y="T13"/>
                  </a:cxn>
                </a:cxnLst>
                <a:rect l="0" t="0" r="r" b="b"/>
                <a:pathLst>
                  <a:path w="728" h="639">
                    <a:moveTo>
                      <a:pt x="570" y="639"/>
                    </a:moveTo>
                    <a:cubicBezTo>
                      <a:pt x="728" y="422"/>
                      <a:pt x="728" y="422"/>
                      <a:pt x="728" y="422"/>
                    </a:cubicBezTo>
                    <a:cubicBezTo>
                      <a:pt x="297" y="46"/>
                      <a:pt x="297" y="46"/>
                      <a:pt x="297" y="46"/>
                    </a:cubicBezTo>
                    <a:cubicBezTo>
                      <a:pt x="274" y="29"/>
                      <a:pt x="247" y="18"/>
                      <a:pt x="216" y="14"/>
                    </a:cubicBezTo>
                    <a:cubicBezTo>
                      <a:pt x="117" y="0"/>
                      <a:pt x="25" y="69"/>
                      <a:pt x="11" y="169"/>
                    </a:cubicBezTo>
                    <a:cubicBezTo>
                      <a:pt x="0" y="254"/>
                      <a:pt x="50" y="325"/>
                      <a:pt x="122" y="368"/>
                    </a:cubicBezTo>
                    <a:lnTo>
                      <a:pt x="570" y="639"/>
                    </a:ln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dirty="0"/>
              </a:p>
            </p:txBody>
          </p:sp>
          <p:sp>
            <p:nvSpPr>
              <p:cNvPr id="20" name="Freeform 23"/>
              <p:cNvSpPr/>
              <p:nvPr/>
            </p:nvSpPr>
            <p:spPr bwMode="auto">
              <a:xfrm>
                <a:off x="3916795" y="3178753"/>
                <a:ext cx="642342" cy="642936"/>
              </a:xfrm>
              <a:custGeom>
                <a:avLst/>
                <a:gdLst>
                  <a:gd name="T0" fmla="*/ 141 w 325"/>
                  <a:gd name="T1" fmla="*/ 314 h 325"/>
                  <a:gd name="T2" fmla="*/ 11 w 325"/>
                  <a:gd name="T3" fmla="*/ 142 h 325"/>
                  <a:gd name="T4" fmla="*/ 183 w 325"/>
                  <a:gd name="T5" fmla="*/ 12 h 325"/>
                  <a:gd name="T6" fmla="*/ 313 w 325"/>
                  <a:gd name="T7" fmla="*/ 184 h 325"/>
                  <a:gd name="T8" fmla="*/ 141 w 325"/>
                  <a:gd name="T9" fmla="*/ 314 h 325"/>
                </a:gdLst>
                <a:ahLst/>
                <a:cxnLst>
                  <a:cxn ang="0">
                    <a:pos x="T0" y="T1"/>
                  </a:cxn>
                  <a:cxn ang="0">
                    <a:pos x="T2" y="T3"/>
                  </a:cxn>
                  <a:cxn ang="0">
                    <a:pos x="T4" y="T5"/>
                  </a:cxn>
                  <a:cxn ang="0">
                    <a:pos x="T6" y="T7"/>
                  </a:cxn>
                  <a:cxn ang="0">
                    <a:pos x="T8" y="T9"/>
                  </a:cxn>
                </a:cxnLst>
                <a:rect l="0" t="0" r="r" b="b"/>
                <a:pathLst>
                  <a:path w="325" h="325">
                    <a:moveTo>
                      <a:pt x="141" y="314"/>
                    </a:moveTo>
                    <a:cubicBezTo>
                      <a:pt x="58" y="302"/>
                      <a:pt x="0" y="225"/>
                      <a:pt x="11" y="142"/>
                    </a:cubicBezTo>
                    <a:cubicBezTo>
                      <a:pt x="23" y="58"/>
                      <a:pt x="100" y="0"/>
                      <a:pt x="183" y="12"/>
                    </a:cubicBezTo>
                    <a:cubicBezTo>
                      <a:pt x="267" y="23"/>
                      <a:pt x="325" y="100"/>
                      <a:pt x="313" y="184"/>
                    </a:cubicBezTo>
                    <a:cubicBezTo>
                      <a:pt x="302" y="267"/>
                      <a:pt x="225" y="325"/>
                      <a:pt x="141" y="314"/>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a:lstStyle/>
              <a:p>
                <a:pPr>
                  <a:defRPr/>
                </a:pPr>
                <a:endParaRPr lang="zh-CN" altLang="en-US" sz="2400" kern="0">
                  <a:solidFill>
                    <a:sysClr val="windowText" lastClr="000000"/>
                  </a:solidFill>
                </a:endParaRPr>
              </a:p>
            </p:txBody>
          </p:sp>
          <p:sp>
            <p:nvSpPr>
              <p:cNvPr id="21" name="Freeform 35"/>
              <p:cNvSpPr>
                <a:spLocks noEditPoints="1"/>
              </p:cNvSpPr>
              <p:nvPr/>
            </p:nvSpPr>
            <p:spPr bwMode="auto">
              <a:xfrm>
                <a:off x="4007198" y="3307341"/>
                <a:ext cx="390164" cy="385761"/>
              </a:xfrm>
              <a:custGeom>
                <a:avLst/>
                <a:gdLst>
                  <a:gd name="T0" fmla="*/ 41 w 96"/>
                  <a:gd name="T1" fmla="*/ 67 h 95"/>
                  <a:gd name="T2" fmla="*/ 49 w 96"/>
                  <a:gd name="T3" fmla="*/ 80 h 95"/>
                  <a:gd name="T4" fmla="*/ 43 w 96"/>
                  <a:gd name="T5" fmla="*/ 91 h 95"/>
                  <a:gd name="T6" fmla="*/ 5 w 96"/>
                  <a:gd name="T7" fmla="*/ 91 h 95"/>
                  <a:gd name="T8" fmla="*/ 9 w 96"/>
                  <a:gd name="T9" fmla="*/ 78 h 95"/>
                  <a:gd name="T10" fmla="*/ 1 w 96"/>
                  <a:gd name="T11" fmla="*/ 68 h 95"/>
                  <a:gd name="T12" fmla="*/ 9 w 96"/>
                  <a:gd name="T13" fmla="*/ 55 h 95"/>
                  <a:gd name="T14" fmla="*/ 7 w 96"/>
                  <a:gd name="T15" fmla="*/ 43 h 95"/>
                  <a:gd name="T16" fmla="*/ 1 w 96"/>
                  <a:gd name="T17" fmla="*/ 29 h 95"/>
                  <a:gd name="T18" fmla="*/ 39 w 96"/>
                  <a:gd name="T19" fmla="*/ 29 h 95"/>
                  <a:gd name="T20" fmla="*/ 41 w 96"/>
                  <a:gd name="T21" fmla="*/ 41 h 95"/>
                  <a:gd name="T22" fmla="*/ 47 w 96"/>
                  <a:gd name="T23" fmla="*/ 56 h 95"/>
                  <a:gd name="T24" fmla="*/ 60 w 96"/>
                  <a:gd name="T25" fmla="*/ 1 h 95"/>
                  <a:gd name="T26" fmla="*/ 54 w 96"/>
                  <a:gd name="T27" fmla="*/ 15 h 95"/>
                  <a:gd name="T28" fmla="*/ 47 w 96"/>
                  <a:gd name="T29" fmla="*/ 20 h 95"/>
                  <a:gd name="T30" fmla="*/ 55 w 96"/>
                  <a:gd name="T31" fmla="*/ 33 h 95"/>
                  <a:gd name="T32" fmla="*/ 54 w 96"/>
                  <a:gd name="T33" fmla="*/ 45 h 95"/>
                  <a:gd name="T34" fmla="*/ 54 w 96"/>
                  <a:gd name="T35" fmla="*/ 58 h 95"/>
                  <a:gd name="T36" fmla="*/ 57 w 96"/>
                  <a:gd name="T37" fmla="*/ 64 h 95"/>
                  <a:gd name="T38" fmla="*/ 55 w 96"/>
                  <a:gd name="T39" fmla="*/ 77 h 95"/>
                  <a:gd name="T40" fmla="*/ 61 w 96"/>
                  <a:gd name="T41" fmla="*/ 92 h 95"/>
                  <a:gd name="T42" fmla="*/ 94 w 96"/>
                  <a:gd name="T43" fmla="*/ 88 h 95"/>
                  <a:gd name="T44" fmla="*/ 95 w 96"/>
                  <a:gd name="T45" fmla="*/ 75 h 95"/>
                  <a:gd name="T46" fmla="*/ 91 w 96"/>
                  <a:gd name="T47" fmla="*/ 61 h 95"/>
                  <a:gd name="T48" fmla="*/ 93 w 96"/>
                  <a:gd name="T49" fmla="*/ 48 h 95"/>
                  <a:gd name="T50" fmla="*/ 93 w 96"/>
                  <a:gd name="T51" fmla="*/ 35 h 95"/>
                  <a:gd name="T52" fmla="*/ 86 w 96"/>
                  <a:gd name="T53" fmla="*/ 30 h 95"/>
                  <a:gd name="T54" fmla="*/ 85 w 96"/>
                  <a:gd name="T55" fmla="*/ 18 h 95"/>
                  <a:gd name="T56" fmla="*/ 93 w 96"/>
                  <a:gd name="T57" fmla="*/ 5 h 95"/>
                  <a:gd name="T58" fmla="*/ 78 w 96"/>
                  <a:gd name="T59" fmla="*/ 18 h 95"/>
                  <a:gd name="T60" fmla="*/ 67 w 96"/>
                  <a:gd name="T61" fmla="*/ 21 h 95"/>
                  <a:gd name="T62" fmla="*/ 63 w 96"/>
                  <a:gd name="T63" fmla="*/ 18 h 95"/>
                  <a:gd name="T64" fmla="*/ 88 w 96"/>
                  <a:gd name="T65" fmla="*/ 5 h 95"/>
                  <a:gd name="T66" fmla="*/ 58 w 96"/>
                  <a:gd name="T67" fmla="*/ 5 h 95"/>
                  <a:gd name="T68" fmla="*/ 78 w 96"/>
                  <a:gd name="T69" fmla="*/ 33 h 95"/>
                  <a:gd name="T70" fmla="*/ 73 w 96"/>
                  <a:gd name="T71" fmla="*/ 36 h 95"/>
                  <a:gd name="T72" fmla="*/ 63 w 96"/>
                  <a:gd name="T73" fmla="*/ 33 h 95"/>
                  <a:gd name="T74" fmla="*/ 86 w 96"/>
                  <a:gd name="T75" fmla="*/ 48 h 95"/>
                  <a:gd name="T76" fmla="*/ 62 w 96"/>
                  <a:gd name="T77" fmla="*/ 50 h 95"/>
                  <a:gd name="T78" fmla="*/ 73 w 96"/>
                  <a:gd name="T79" fmla="*/ 48 h 95"/>
                  <a:gd name="T80" fmla="*/ 92 w 96"/>
                  <a:gd name="T81" fmla="*/ 64 h 95"/>
                  <a:gd name="T82" fmla="*/ 62 w 96"/>
                  <a:gd name="T83" fmla="*/ 64 h 95"/>
                  <a:gd name="T84" fmla="*/ 83 w 96"/>
                  <a:gd name="T85" fmla="*/ 63 h 95"/>
                  <a:gd name="T86" fmla="*/ 86 w 96"/>
                  <a:gd name="T87" fmla="*/ 79 h 95"/>
                  <a:gd name="T88" fmla="*/ 62 w 96"/>
                  <a:gd name="T89" fmla="*/ 78 h 95"/>
                  <a:gd name="T90" fmla="*/ 9 w 96"/>
                  <a:gd name="T91" fmla="*/ 81 h 95"/>
                  <a:gd name="T92" fmla="*/ 40 w 96"/>
                  <a:gd name="T93" fmla="*/ 70 h 95"/>
                  <a:gd name="T94" fmla="*/ 41 w 96"/>
                  <a:gd name="T95" fmla="*/ 71 h 95"/>
                  <a:gd name="T96" fmla="*/ 33 w 96"/>
                  <a:gd name="T97" fmla="*/ 43 h 95"/>
                  <a:gd name="T98" fmla="*/ 13 w 96"/>
                  <a:gd name="T99" fmla="*/ 45 h 95"/>
                  <a:gd name="T100" fmla="*/ 43 w 96"/>
                  <a:gd name="T101" fmla="*/ 45 h 95"/>
                  <a:gd name="T102" fmla="*/ 20 w 96"/>
                  <a:gd name="T103" fmla="*/ 29 h 95"/>
                  <a:gd name="T104" fmla="*/ 20 w 96"/>
                  <a:gd name="T105" fmla="*/ 32 h 95"/>
                  <a:gd name="T106" fmla="*/ 34 w 96"/>
                  <a:gd name="T107" fmla="*/ 59 h 95"/>
                  <a:gd name="T108" fmla="*/ 9 w 96"/>
                  <a:gd name="T109" fmla="*/ 58 h 95"/>
                  <a:gd name="T110" fmla="*/ 33 w 96"/>
                  <a:gd name="T111" fmla="*/ 6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6" h="95">
                    <a:moveTo>
                      <a:pt x="40" y="58"/>
                    </a:moveTo>
                    <a:cubicBezTo>
                      <a:pt x="40" y="58"/>
                      <a:pt x="40" y="58"/>
                      <a:pt x="40" y="58"/>
                    </a:cubicBezTo>
                    <a:cubicBezTo>
                      <a:pt x="41" y="59"/>
                      <a:pt x="41" y="59"/>
                      <a:pt x="41" y="60"/>
                    </a:cubicBezTo>
                    <a:cubicBezTo>
                      <a:pt x="41" y="67"/>
                      <a:pt x="41" y="67"/>
                      <a:pt x="41" y="67"/>
                    </a:cubicBezTo>
                    <a:cubicBezTo>
                      <a:pt x="41" y="67"/>
                      <a:pt x="41" y="67"/>
                      <a:pt x="42" y="67"/>
                    </a:cubicBezTo>
                    <a:cubicBezTo>
                      <a:pt x="45" y="68"/>
                      <a:pt x="47" y="69"/>
                      <a:pt x="48" y="70"/>
                    </a:cubicBezTo>
                    <a:cubicBezTo>
                      <a:pt x="48" y="70"/>
                      <a:pt x="49" y="71"/>
                      <a:pt x="49" y="71"/>
                    </a:cubicBezTo>
                    <a:cubicBezTo>
                      <a:pt x="49" y="74"/>
                      <a:pt x="49" y="77"/>
                      <a:pt x="49" y="80"/>
                    </a:cubicBezTo>
                    <a:cubicBezTo>
                      <a:pt x="48" y="81"/>
                      <a:pt x="48" y="81"/>
                      <a:pt x="48" y="81"/>
                    </a:cubicBezTo>
                    <a:cubicBezTo>
                      <a:pt x="47" y="82"/>
                      <a:pt x="46" y="83"/>
                      <a:pt x="44" y="83"/>
                    </a:cubicBezTo>
                    <a:cubicBezTo>
                      <a:pt x="44" y="90"/>
                      <a:pt x="44" y="90"/>
                      <a:pt x="44" y="90"/>
                    </a:cubicBezTo>
                    <a:cubicBezTo>
                      <a:pt x="44" y="91"/>
                      <a:pt x="44" y="91"/>
                      <a:pt x="43" y="91"/>
                    </a:cubicBezTo>
                    <a:cubicBezTo>
                      <a:pt x="42" y="92"/>
                      <a:pt x="40" y="93"/>
                      <a:pt x="37" y="94"/>
                    </a:cubicBezTo>
                    <a:cubicBezTo>
                      <a:pt x="34" y="94"/>
                      <a:pt x="29" y="95"/>
                      <a:pt x="24" y="95"/>
                    </a:cubicBezTo>
                    <a:cubicBezTo>
                      <a:pt x="19" y="95"/>
                      <a:pt x="15" y="94"/>
                      <a:pt x="11" y="94"/>
                    </a:cubicBezTo>
                    <a:cubicBezTo>
                      <a:pt x="8" y="93"/>
                      <a:pt x="6" y="92"/>
                      <a:pt x="5" y="91"/>
                    </a:cubicBezTo>
                    <a:cubicBezTo>
                      <a:pt x="5" y="91"/>
                      <a:pt x="4" y="91"/>
                      <a:pt x="4" y="90"/>
                    </a:cubicBezTo>
                    <a:cubicBezTo>
                      <a:pt x="4" y="87"/>
                      <a:pt x="4" y="84"/>
                      <a:pt x="4" y="81"/>
                    </a:cubicBezTo>
                    <a:cubicBezTo>
                      <a:pt x="4" y="81"/>
                      <a:pt x="4" y="80"/>
                      <a:pt x="5" y="80"/>
                    </a:cubicBezTo>
                    <a:cubicBezTo>
                      <a:pt x="6" y="79"/>
                      <a:pt x="7" y="78"/>
                      <a:pt x="9" y="78"/>
                    </a:cubicBezTo>
                    <a:cubicBezTo>
                      <a:pt x="9" y="72"/>
                      <a:pt x="9" y="72"/>
                      <a:pt x="9" y="72"/>
                    </a:cubicBezTo>
                    <a:cubicBezTo>
                      <a:pt x="9" y="72"/>
                      <a:pt x="8" y="72"/>
                      <a:pt x="8" y="72"/>
                    </a:cubicBezTo>
                    <a:cubicBezTo>
                      <a:pt x="5" y="72"/>
                      <a:pt x="3" y="71"/>
                      <a:pt x="2" y="70"/>
                    </a:cubicBezTo>
                    <a:cubicBezTo>
                      <a:pt x="1" y="69"/>
                      <a:pt x="1" y="69"/>
                      <a:pt x="1" y="68"/>
                    </a:cubicBezTo>
                    <a:cubicBezTo>
                      <a:pt x="1" y="65"/>
                      <a:pt x="1" y="62"/>
                      <a:pt x="1" y="60"/>
                    </a:cubicBezTo>
                    <a:cubicBezTo>
                      <a:pt x="1" y="59"/>
                      <a:pt x="1" y="59"/>
                      <a:pt x="2" y="58"/>
                    </a:cubicBezTo>
                    <a:cubicBezTo>
                      <a:pt x="3" y="57"/>
                      <a:pt x="5" y="56"/>
                      <a:pt x="8" y="56"/>
                    </a:cubicBezTo>
                    <a:cubicBezTo>
                      <a:pt x="8" y="56"/>
                      <a:pt x="9" y="56"/>
                      <a:pt x="9" y="55"/>
                    </a:cubicBezTo>
                    <a:cubicBezTo>
                      <a:pt x="9" y="55"/>
                      <a:pt x="8" y="55"/>
                      <a:pt x="8" y="54"/>
                    </a:cubicBezTo>
                    <a:cubicBezTo>
                      <a:pt x="8" y="51"/>
                      <a:pt x="8" y="48"/>
                      <a:pt x="8" y="45"/>
                    </a:cubicBezTo>
                    <a:cubicBezTo>
                      <a:pt x="8" y="45"/>
                      <a:pt x="9" y="44"/>
                      <a:pt x="9" y="44"/>
                    </a:cubicBezTo>
                    <a:cubicBezTo>
                      <a:pt x="8" y="44"/>
                      <a:pt x="8" y="44"/>
                      <a:pt x="7" y="43"/>
                    </a:cubicBezTo>
                    <a:cubicBezTo>
                      <a:pt x="4" y="43"/>
                      <a:pt x="2" y="42"/>
                      <a:pt x="1" y="41"/>
                    </a:cubicBezTo>
                    <a:cubicBezTo>
                      <a:pt x="0" y="41"/>
                      <a:pt x="0" y="40"/>
                      <a:pt x="0" y="39"/>
                    </a:cubicBezTo>
                    <a:cubicBezTo>
                      <a:pt x="0" y="37"/>
                      <a:pt x="0" y="34"/>
                      <a:pt x="0" y="31"/>
                    </a:cubicBezTo>
                    <a:cubicBezTo>
                      <a:pt x="0" y="30"/>
                      <a:pt x="0" y="30"/>
                      <a:pt x="1" y="29"/>
                    </a:cubicBezTo>
                    <a:cubicBezTo>
                      <a:pt x="2" y="28"/>
                      <a:pt x="4" y="27"/>
                      <a:pt x="7" y="27"/>
                    </a:cubicBezTo>
                    <a:cubicBezTo>
                      <a:pt x="10" y="26"/>
                      <a:pt x="15" y="26"/>
                      <a:pt x="20" y="26"/>
                    </a:cubicBezTo>
                    <a:cubicBezTo>
                      <a:pt x="25" y="26"/>
                      <a:pt x="29" y="26"/>
                      <a:pt x="33" y="27"/>
                    </a:cubicBezTo>
                    <a:cubicBezTo>
                      <a:pt x="36" y="27"/>
                      <a:pt x="38" y="28"/>
                      <a:pt x="39" y="29"/>
                    </a:cubicBezTo>
                    <a:cubicBezTo>
                      <a:pt x="39" y="30"/>
                      <a:pt x="40" y="30"/>
                      <a:pt x="40" y="31"/>
                    </a:cubicBezTo>
                    <a:cubicBezTo>
                      <a:pt x="40" y="34"/>
                      <a:pt x="40" y="37"/>
                      <a:pt x="40" y="39"/>
                    </a:cubicBezTo>
                    <a:cubicBezTo>
                      <a:pt x="39" y="40"/>
                      <a:pt x="39" y="41"/>
                      <a:pt x="39" y="41"/>
                    </a:cubicBezTo>
                    <a:cubicBezTo>
                      <a:pt x="40" y="41"/>
                      <a:pt x="40" y="41"/>
                      <a:pt x="41" y="41"/>
                    </a:cubicBezTo>
                    <a:cubicBezTo>
                      <a:pt x="44" y="42"/>
                      <a:pt x="46" y="43"/>
                      <a:pt x="47" y="44"/>
                    </a:cubicBezTo>
                    <a:cubicBezTo>
                      <a:pt x="48" y="44"/>
                      <a:pt x="48" y="45"/>
                      <a:pt x="48" y="45"/>
                    </a:cubicBezTo>
                    <a:cubicBezTo>
                      <a:pt x="48" y="48"/>
                      <a:pt x="48" y="51"/>
                      <a:pt x="48" y="54"/>
                    </a:cubicBezTo>
                    <a:cubicBezTo>
                      <a:pt x="48" y="55"/>
                      <a:pt x="48" y="55"/>
                      <a:pt x="47" y="56"/>
                    </a:cubicBezTo>
                    <a:cubicBezTo>
                      <a:pt x="46" y="56"/>
                      <a:pt x="44" y="57"/>
                      <a:pt x="41" y="58"/>
                    </a:cubicBezTo>
                    <a:cubicBezTo>
                      <a:pt x="41" y="58"/>
                      <a:pt x="40" y="58"/>
                      <a:pt x="40" y="58"/>
                    </a:cubicBezTo>
                    <a:close/>
                    <a:moveTo>
                      <a:pt x="73" y="0"/>
                    </a:moveTo>
                    <a:cubicBezTo>
                      <a:pt x="68" y="0"/>
                      <a:pt x="64" y="1"/>
                      <a:pt x="60" y="1"/>
                    </a:cubicBezTo>
                    <a:cubicBezTo>
                      <a:pt x="58" y="2"/>
                      <a:pt x="55" y="3"/>
                      <a:pt x="54" y="4"/>
                    </a:cubicBezTo>
                    <a:cubicBezTo>
                      <a:pt x="54" y="4"/>
                      <a:pt x="54" y="4"/>
                      <a:pt x="54" y="5"/>
                    </a:cubicBezTo>
                    <a:cubicBezTo>
                      <a:pt x="54" y="8"/>
                      <a:pt x="54" y="11"/>
                      <a:pt x="54" y="14"/>
                    </a:cubicBezTo>
                    <a:cubicBezTo>
                      <a:pt x="54" y="14"/>
                      <a:pt x="54" y="15"/>
                      <a:pt x="54" y="15"/>
                    </a:cubicBezTo>
                    <a:cubicBezTo>
                      <a:pt x="55" y="16"/>
                      <a:pt x="55" y="16"/>
                      <a:pt x="55" y="16"/>
                    </a:cubicBezTo>
                    <a:cubicBezTo>
                      <a:pt x="55" y="16"/>
                      <a:pt x="55" y="16"/>
                      <a:pt x="54" y="16"/>
                    </a:cubicBezTo>
                    <a:cubicBezTo>
                      <a:pt x="51" y="17"/>
                      <a:pt x="49" y="17"/>
                      <a:pt x="48" y="18"/>
                    </a:cubicBezTo>
                    <a:cubicBezTo>
                      <a:pt x="48" y="19"/>
                      <a:pt x="47" y="19"/>
                      <a:pt x="47" y="20"/>
                    </a:cubicBezTo>
                    <a:cubicBezTo>
                      <a:pt x="47" y="23"/>
                      <a:pt x="47" y="26"/>
                      <a:pt x="47" y="28"/>
                    </a:cubicBezTo>
                    <a:cubicBezTo>
                      <a:pt x="47" y="29"/>
                      <a:pt x="48" y="30"/>
                      <a:pt x="48" y="30"/>
                    </a:cubicBezTo>
                    <a:cubicBezTo>
                      <a:pt x="49" y="31"/>
                      <a:pt x="51" y="32"/>
                      <a:pt x="54" y="32"/>
                    </a:cubicBezTo>
                    <a:cubicBezTo>
                      <a:pt x="54" y="32"/>
                      <a:pt x="55" y="33"/>
                      <a:pt x="55" y="33"/>
                    </a:cubicBezTo>
                    <a:cubicBezTo>
                      <a:pt x="54" y="33"/>
                      <a:pt x="54" y="33"/>
                      <a:pt x="54" y="33"/>
                    </a:cubicBezTo>
                    <a:cubicBezTo>
                      <a:pt x="53" y="34"/>
                      <a:pt x="53" y="34"/>
                      <a:pt x="53" y="35"/>
                    </a:cubicBezTo>
                    <a:cubicBezTo>
                      <a:pt x="53" y="38"/>
                      <a:pt x="53" y="41"/>
                      <a:pt x="53" y="43"/>
                    </a:cubicBezTo>
                    <a:cubicBezTo>
                      <a:pt x="53" y="44"/>
                      <a:pt x="53" y="44"/>
                      <a:pt x="54" y="45"/>
                    </a:cubicBezTo>
                    <a:cubicBezTo>
                      <a:pt x="55" y="46"/>
                      <a:pt x="56" y="46"/>
                      <a:pt x="57" y="47"/>
                    </a:cubicBezTo>
                    <a:cubicBezTo>
                      <a:pt x="56" y="47"/>
                      <a:pt x="55" y="48"/>
                      <a:pt x="55" y="48"/>
                    </a:cubicBezTo>
                    <a:cubicBezTo>
                      <a:pt x="54" y="49"/>
                      <a:pt x="54" y="49"/>
                      <a:pt x="54" y="50"/>
                    </a:cubicBezTo>
                    <a:cubicBezTo>
                      <a:pt x="54" y="52"/>
                      <a:pt x="54" y="55"/>
                      <a:pt x="54" y="58"/>
                    </a:cubicBezTo>
                    <a:cubicBezTo>
                      <a:pt x="54" y="59"/>
                      <a:pt x="54" y="59"/>
                      <a:pt x="55" y="60"/>
                    </a:cubicBezTo>
                    <a:cubicBezTo>
                      <a:pt x="56" y="61"/>
                      <a:pt x="57" y="61"/>
                      <a:pt x="59" y="62"/>
                    </a:cubicBezTo>
                    <a:cubicBezTo>
                      <a:pt x="59" y="62"/>
                      <a:pt x="58" y="62"/>
                      <a:pt x="58" y="63"/>
                    </a:cubicBezTo>
                    <a:cubicBezTo>
                      <a:pt x="57" y="63"/>
                      <a:pt x="57" y="64"/>
                      <a:pt x="57" y="64"/>
                    </a:cubicBezTo>
                    <a:cubicBezTo>
                      <a:pt x="57" y="67"/>
                      <a:pt x="57" y="70"/>
                      <a:pt x="57" y="73"/>
                    </a:cubicBezTo>
                    <a:cubicBezTo>
                      <a:pt x="57" y="74"/>
                      <a:pt x="57" y="74"/>
                      <a:pt x="58" y="75"/>
                    </a:cubicBezTo>
                    <a:cubicBezTo>
                      <a:pt x="58" y="75"/>
                      <a:pt x="58" y="75"/>
                      <a:pt x="59" y="76"/>
                    </a:cubicBezTo>
                    <a:cubicBezTo>
                      <a:pt x="57" y="76"/>
                      <a:pt x="56" y="77"/>
                      <a:pt x="55" y="77"/>
                    </a:cubicBezTo>
                    <a:cubicBezTo>
                      <a:pt x="54" y="78"/>
                      <a:pt x="54" y="78"/>
                      <a:pt x="54" y="79"/>
                    </a:cubicBezTo>
                    <a:cubicBezTo>
                      <a:pt x="54" y="82"/>
                      <a:pt x="54" y="85"/>
                      <a:pt x="54" y="88"/>
                    </a:cubicBezTo>
                    <a:cubicBezTo>
                      <a:pt x="54" y="88"/>
                      <a:pt x="54" y="89"/>
                      <a:pt x="55" y="89"/>
                    </a:cubicBezTo>
                    <a:cubicBezTo>
                      <a:pt x="56" y="90"/>
                      <a:pt x="58" y="91"/>
                      <a:pt x="61" y="92"/>
                    </a:cubicBezTo>
                    <a:cubicBezTo>
                      <a:pt x="64" y="92"/>
                      <a:pt x="69" y="92"/>
                      <a:pt x="74" y="92"/>
                    </a:cubicBezTo>
                    <a:cubicBezTo>
                      <a:pt x="79" y="92"/>
                      <a:pt x="84" y="92"/>
                      <a:pt x="87" y="92"/>
                    </a:cubicBezTo>
                    <a:cubicBezTo>
                      <a:pt x="90" y="91"/>
                      <a:pt x="92" y="90"/>
                      <a:pt x="93" y="89"/>
                    </a:cubicBezTo>
                    <a:cubicBezTo>
                      <a:pt x="93" y="89"/>
                      <a:pt x="94" y="89"/>
                      <a:pt x="94" y="88"/>
                    </a:cubicBezTo>
                    <a:cubicBezTo>
                      <a:pt x="94" y="85"/>
                      <a:pt x="94" y="82"/>
                      <a:pt x="94" y="79"/>
                    </a:cubicBezTo>
                    <a:cubicBezTo>
                      <a:pt x="94" y="78"/>
                      <a:pt x="94" y="78"/>
                      <a:pt x="93" y="77"/>
                    </a:cubicBezTo>
                    <a:cubicBezTo>
                      <a:pt x="93" y="77"/>
                      <a:pt x="92" y="77"/>
                      <a:pt x="92" y="76"/>
                    </a:cubicBezTo>
                    <a:cubicBezTo>
                      <a:pt x="93" y="76"/>
                      <a:pt x="95" y="75"/>
                      <a:pt x="95" y="75"/>
                    </a:cubicBezTo>
                    <a:cubicBezTo>
                      <a:pt x="96" y="74"/>
                      <a:pt x="96" y="74"/>
                      <a:pt x="96" y="73"/>
                    </a:cubicBezTo>
                    <a:cubicBezTo>
                      <a:pt x="96" y="70"/>
                      <a:pt x="96" y="67"/>
                      <a:pt x="96" y="64"/>
                    </a:cubicBezTo>
                    <a:cubicBezTo>
                      <a:pt x="96" y="64"/>
                      <a:pt x="96" y="63"/>
                      <a:pt x="96" y="63"/>
                    </a:cubicBezTo>
                    <a:cubicBezTo>
                      <a:pt x="95" y="62"/>
                      <a:pt x="93" y="61"/>
                      <a:pt x="91" y="61"/>
                    </a:cubicBezTo>
                    <a:cubicBezTo>
                      <a:pt x="92" y="61"/>
                      <a:pt x="92" y="60"/>
                      <a:pt x="93" y="60"/>
                    </a:cubicBezTo>
                    <a:cubicBezTo>
                      <a:pt x="93" y="59"/>
                      <a:pt x="94" y="59"/>
                      <a:pt x="94" y="58"/>
                    </a:cubicBezTo>
                    <a:cubicBezTo>
                      <a:pt x="94" y="55"/>
                      <a:pt x="94" y="52"/>
                      <a:pt x="94" y="50"/>
                    </a:cubicBezTo>
                    <a:cubicBezTo>
                      <a:pt x="94" y="49"/>
                      <a:pt x="94" y="49"/>
                      <a:pt x="93" y="48"/>
                    </a:cubicBezTo>
                    <a:cubicBezTo>
                      <a:pt x="92" y="47"/>
                      <a:pt x="91" y="47"/>
                      <a:pt x="90" y="46"/>
                    </a:cubicBezTo>
                    <a:cubicBezTo>
                      <a:pt x="91" y="46"/>
                      <a:pt x="91" y="46"/>
                      <a:pt x="92" y="45"/>
                    </a:cubicBezTo>
                    <a:cubicBezTo>
                      <a:pt x="92" y="45"/>
                      <a:pt x="93" y="44"/>
                      <a:pt x="93" y="43"/>
                    </a:cubicBezTo>
                    <a:cubicBezTo>
                      <a:pt x="93" y="41"/>
                      <a:pt x="93" y="38"/>
                      <a:pt x="93" y="35"/>
                    </a:cubicBezTo>
                    <a:cubicBezTo>
                      <a:pt x="93" y="34"/>
                      <a:pt x="92" y="34"/>
                      <a:pt x="92" y="33"/>
                    </a:cubicBezTo>
                    <a:cubicBezTo>
                      <a:pt x="91" y="32"/>
                      <a:pt x="89" y="31"/>
                      <a:pt x="86" y="31"/>
                    </a:cubicBezTo>
                    <a:cubicBezTo>
                      <a:pt x="86" y="31"/>
                      <a:pt x="85" y="31"/>
                      <a:pt x="85" y="31"/>
                    </a:cubicBezTo>
                    <a:cubicBezTo>
                      <a:pt x="86" y="31"/>
                      <a:pt x="86" y="30"/>
                      <a:pt x="86" y="30"/>
                    </a:cubicBezTo>
                    <a:cubicBezTo>
                      <a:pt x="87" y="30"/>
                      <a:pt x="87" y="29"/>
                      <a:pt x="87" y="28"/>
                    </a:cubicBezTo>
                    <a:cubicBezTo>
                      <a:pt x="87" y="26"/>
                      <a:pt x="87" y="23"/>
                      <a:pt x="87" y="20"/>
                    </a:cubicBezTo>
                    <a:cubicBezTo>
                      <a:pt x="87" y="19"/>
                      <a:pt x="87" y="19"/>
                      <a:pt x="86" y="18"/>
                    </a:cubicBezTo>
                    <a:cubicBezTo>
                      <a:pt x="86" y="18"/>
                      <a:pt x="86" y="18"/>
                      <a:pt x="85" y="18"/>
                    </a:cubicBezTo>
                    <a:cubicBezTo>
                      <a:pt x="86" y="18"/>
                      <a:pt x="86" y="18"/>
                      <a:pt x="86" y="18"/>
                    </a:cubicBezTo>
                    <a:cubicBezTo>
                      <a:pt x="89" y="17"/>
                      <a:pt x="91" y="16"/>
                      <a:pt x="92" y="15"/>
                    </a:cubicBezTo>
                    <a:cubicBezTo>
                      <a:pt x="93" y="15"/>
                      <a:pt x="93" y="15"/>
                      <a:pt x="93" y="14"/>
                    </a:cubicBezTo>
                    <a:cubicBezTo>
                      <a:pt x="93" y="11"/>
                      <a:pt x="93" y="8"/>
                      <a:pt x="93" y="5"/>
                    </a:cubicBezTo>
                    <a:cubicBezTo>
                      <a:pt x="93" y="5"/>
                      <a:pt x="93" y="4"/>
                      <a:pt x="92" y="3"/>
                    </a:cubicBezTo>
                    <a:cubicBezTo>
                      <a:pt x="91" y="2"/>
                      <a:pt x="89" y="2"/>
                      <a:pt x="86" y="1"/>
                    </a:cubicBezTo>
                    <a:cubicBezTo>
                      <a:pt x="83" y="1"/>
                      <a:pt x="78" y="0"/>
                      <a:pt x="73" y="0"/>
                    </a:cubicBezTo>
                    <a:close/>
                    <a:moveTo>
                      <a:pt x="78" y="18"/>
                    </a:moveTo>
                    <a:cubicBezTo>
                      <a:pt x="78" y="19"/>
                      <a:pt x="79" y="19"/>
                      <a:pt x="79" y="19"/>
                    </a:cubicBezTo>
                    <a:cubicBezTo>
                      <a:pt x="81" y="19"/>
                      <a:pt x="82" y="19"/>
                      <a:pt x="82" y="19"/>
                    </a:cubicBezTo>
                    <a:cubicBezTo>
                      <a:pt x="82" y="20"/>
                      <a:pt x="81" y="20"/>
                      <a:pt x="79" y="20"/>
                    </a:cubicBezTo>
                    <a:cubicBezTo>
                      <a:pt x="76" y="21"/>
                      <a:pt x="72" y="21"/>
                      <a:pt x="67" y="21"/>
                    </a:cubicBezTo>
                    <a:cubicBezTo>
                      <a:pt x="62" y="21"/>
                      <a:pt x="58" y="21"/>
                      <a:pt x="55" y="20"/>
                    </a:cubicBezTo>
                    <a:cubicBezTo>
                      <a:pt x="53" y="20"/>
                      <a:pt x="52" y="20"/>
                      <a:pt x="52" y="19"/>
                    </a:cubicBezTo>
                    <a:cubicBezTo>
                      <a:pt x="52" y="19"/>
                      <a:pt x="53" y="19"/>
                      <a:pt x="55" y="19"/>
                    </a:cubicBezTo>
                    <a:cubicBezTo>
                      <a:pt x="57" y="18"/>
                      <a:pt x="60" y="18"/>
                      <a:pt x="63" y="18"/>
                    </a:cubicBezTo>
                    <a:cubicBezTo>
                      <a:pt x="66" y="18"/>
                      <a:pt x="69" y="19"/>
                      <a:pt x="73" y="19"/>
                    </a:cubicBezTo>
                    <a:cubicBezTo>
                      <a:pt x="75" y="19"/>
                      <a:pt x="76" y="19"/>
                      <a:pt x="78" y="18"/>
                    </a:cubicBezTo>
                    <a:close/>
                    <a:moveTo>
                      <a:pt x="85" y="4"/>
                    </a:moveTo>
                    <a:cubicBezTo>
                      <a:pt x="87" y="4"/>
                      <a:pt x="88" y="4"/>
                      <a:pt x="88" y="5"/>
                    </a:cubicBezTo>
                    <a:cubicBezTo>
                      <a:pt x="88" y="5"/>
                      <a:pt x="87" y="5"/>
                      <a:pt x="85" y="5"/>
                    </a:cubicBezTo>
                    <a:cubicBezTo>
                      <a:pt x="82" y="6"/>
                      <a:pt x="78" y="6"/>
                      <a:pt x="73" y="6"/>
                    </a:cubicBezTo>
                    <a:cubicBezTo>
                      <a:pt x="69" y="6"/>
                      <a:pt x="64" y="6"/>
                      <a:pt x="61" y="5"/>
                    </a:cubicBezTo>
                    <a:cubicBezTo>
                      <a:pt x="59" y="5"/>
                      <a:pt x="58" y="5"/>
                      <a:pt x="58" y="5"/>
                    </a:cubicBezTo>
                    <a:cubicBezTo>
                      <a:pt x="58" y="4"/>
                      <a:pt x="59" y="4"/>
                      <a:pt x="61" y="4"/>
                    </a:cubicBezTo>
                    <a:cubicBezTo>
                      <a:pt x="64" y="3"/>
                      <a:pt x="69" y="3"/>
                      <a:pt x="73" y="3"/>
                    </a:cubicBezTo>
                    <a:cubicBezTo>
                      <a:pt x="78" y="3"/>
                      <a:pt x="82" y="3"/>
                      <a:pt x="85" y="4"/>
                    </a:cubicBezTo>
                    <a:close/>
                    <a:moveTo>
                      <a:pt x="78" y="33"/>
                    </a:moveTo>
                    <a:cubicBezTo>
                      <a:pt x="80" y="33"/>
                      <a:pt x="83" y="33"/>
                      <a:pt x="85" y="34"/>
                    </a:cubicBezTo>
                    <a:cubicBezTo>
                      <a:pt x="87" y="34"/>
                      <a:pt x="88" y="34"/>
                      <a:pt x="88" y="34"/>
                    </a:cubicBezTo>
                    <a:cubicBezTo>
                      <a:pt x="88" y="35"/>
                      <a:pt x="87" y="35"/>
                      <a:pt x="85" y="35"/>
                    </a:cubicBezTo>
                    <a:cubicBezTo>
                      <a:pt x="82" y="36"/>
                      <a:pt x="78" y="36"/>
                      <a:pt x="73" y="36"/>
                    </a:cubicBezTo>
                    <a:cubicBezTo>
                      <a:pt x="68" y="36"/>
                      <a:pt x="64" y="36"/>
                      <a:pt x="61" y="35"/>
                    </a:cubicBezTo>
                    <a:cubicBezTo>
                      <a:pt x="59" y="35"/>
                      <a:pt x="58" y="35"/>
                      <a:pt x="58" y="34"/>
                    </a:cubicBezTo>
                    <a:cubicBezTo>
                      <a:pt x="58" y="34"/>
                      <a:pt x="59" y="34"/>
                      <a:pt x="61" y="34"/>
                    </a:cubicBezTo>
                    <a:cubicBezTo>
                      <a:pt x="61" y="33"/>
                      <a:pt x="62" y="33"/>
                      <a:pt x="63" y="33"/>
                    </a:cubicBezTo>
                    <a:cubicBezTo>
                      <a:pt x="64" y="33"/>
                      <a:pt x="66" y="33"/>
                      <a:pt x="67" y="33"/>
                    </a:cubicBezTo>
                    <a:cubicBezTo>
                      <a:pt x="71" y="33"/>
                      <a:pt x="75" y="33"/>
                      <a:pt x="78" y="33"/>
                    </a:cubicBezTo>
                    <a:close/>
                    <a:moveTo>
                      <a:pt x="82" y="48"/>
                    </a:moveTo>
                    <a:cubicBezTo>
                      <a:pt x="83" y="48"/>
                      <a:pt x="85" y="48"/>
                      <a:pt x="86" y="48"/>
                    </a:cubicBezTo>
                    <a:cubicBezTo>
                      <a:pt x="88" y="49"/>
                      <a:pt x="89" y="49"/>
                      <a:pt x="89" y="49"/>
                    </a:cubicBezTo>
                    <a:cubicBezTo>
                      <a:pt x="89" y="49"/>
                      <a:pt x="88" y="50"/>
                      <a:pt x="86" y="50"/>
                    </a:cubicBezTo>
                    <a:cubicBezTo>
                      <a:pt x="83" y="50"/>
                      <a:pt x="79" y="51"/>
                      <a:pt x="74" y="51"/>
                    </a:cubicBezTo>
                    <a:cubicBezTo>
                      <a:pt x="69" y="51"/>
                      <a:pt x="65" y="50"/>
                      <a:pt x="62" y="50"/>
                    </a:cubicBezTo>
                    <a:cubicBezTo>
                      <a:pt x="60" y="50"/>
                      <a:pt x="59" y="49"/>
                      <a:pt x="59" y="49"/>
                    </a:cubicBezTo>
                    <a:cubicBezTo>
                      <a:pt x="59" y="49"/>
                      <a:pt x="60" y="49"/>
                      <a:pt x="62" y="48"/>
                    </a:cubicBezTo>
                    <a:cubicBezTo>
                      <a:pt x="63" y="48"/>
                      <a:pt x="64" y="48"/>
                      <a:pt x="65" y="48"/>
                    </a:cubicBezTo>
                    <a:cubicBezTo>
                      <a:pt x="68" y="48"/>
                      <a:pt x="70" y="48"/>
                      <a:pt x="73" y="48"/>
                    </a:cubicBezTo>
                    <a:cubicBezTo>
                      <a:pt x="76" y="48"/>
                      <a:pt x="79" y="48"/>
                      <a:pt x="82" y="48"/>
                    </a:cubicBezTo>
                    <a:close/>
                    <a:moveTo>
                      <a:pt x="83" y="63"/>
                    </a:moveTo>
                    <a:cubicBezTo>
                      <a:pt x="85" y="63"/>
                      <a:pt x="87" y="63"/>
                      <a:pt x="89" y="63"/>
                    </a:cubicBezTo>
                    <a:cubicBezTo>
                      <a:pt x="91" y="64"/>
                      <a:pt x="92" y="64"/>
                      <a:pt x="92" y="64"/>
                    </a:cubicBezTo>
                    <a:cubicBezTo>
                      <a:pt x="92" y="64"/>
                      <a:pt x="91" y="64"/>
                      <a:pt x="89" y="65"/>
                    </a:cubicBezTo>
                    <a:cubicBezTo>
                      <a:pt x="86" y="65"/>
                      <a:pt x="81" y="66"/>
                      <a:pt x="77" y="66"/>
                    </a:cubicBezTo>
                    <a:cubicBezTo>
                      <a:pt x="72" y="66"/>
                      <a:pt x="68" y="65"/>
                      <a:pt x="65" y="65"/>
                    </a:cubicBezTo>
                    <a:cubicBezTo>
                      <a:pt x="62" y="64"/>
                      <a:pt x="62" y="64"/>
                      <a:pt x="62" y="64"/>
                    </a:cubicBezTo>
                    <a:cubicBezTo>
                      <a:pt x="62" y="64"/>
                      <a:pt x="62" y="64"/>
                      <a:pt x="65" y="63"/>
                    </a:cubicBezTo>
                    <a:cubicBezTo>
                      <a:pt x="65" y="63"/>
                      <a:pt x="66" y="63"/>
                      <a:pt x="67" y="63"/>
                    </a:cubicBezTo>
                    <a:cubicBezTo>
                      <a:pt x="69" y="63"/>
                      <a:pt x="72" y="63"/>
                      <a:pt x="74" y="63"/>
                    </a:cubicBezTo>
                    <a:cubicBezTo>
                      <a:pt x="77" y="63"/>
                      <a:pt x="81" y="63"/>
                      <a:pt x="83" y="63"/>
                    </a:cubicBezTo>
                    <a:close/>
                    <a:moveTo>
                      <a:pt x="84" y="78"/>
                    </a:moveTo>
                    <a:cubicBezTo>
                      <a:pt x="85" y="78"/>
                      <a:pt x="85" y="78"/>
                      <a:pt x="86" y="78"/>
                    </a:cubicBezTo>
                    <a:cubicBezTo>
                      <a:pt x="88" y="78"/>
                      <a:pt x="89" y="78"/>
                      <a:pt x="89" y="79"/>
                    </a:cubicBezTo>
                    <a:cubicBezTo>
                      <a:pt x="89" y="79"/>
                      <a:pt x="88" y="79"/>
                      <a:pt x="86" y="79"/>
                    </a:cubicBezTo>
                    <a:cubicBezTo>
                      <a:pt x="83" y="80"/>
                      <a:pt x="79" y="80"/>
                      <a:pt x="74" y="80"/>
                    </a:cubicBezTo>
                    <a:cubicBezTo>
                      <a:pt x="69" y="80"/>
                      <a:pt x="65" y="80"/>
                      <a:pt x="62" y="79"/>
                    </a:cubicBezTo>
                    <a:cubicBezTo>
                      <a:pt x="60" y="79"/>
                      <a:pt x="59" y="79"/>
                      <a:pt x="59" y="79"/>
                    </a:cubicBezTo>
                    <a:cubicBezTo>
                      <a:pt x="59" y="78"/>
                      <a:pt x="60" y="78"/>
                      <a:pt x="62" y="78"/>
                    </a:cubicBezTo>
                    <a:cubicBezTo>
                      <a:pt x="63" y="78"/>
                      <a:pt x="65" y="77"/>
                      <a:pt x="66" y="77"/>
                    </a:cubicBezTo>
                    <a:cubicBezTo>
                      <a:pt x="69" y="78"/>
                      <a:pt x="73" y="78"/>
                      <a:pt x="77" y="78"/>
                    </a:cubicBezTo>
                    <a:cubicBezTo>
                      <a:pt x="79" y="78"/>
                      <a:pt x="82" y="78"/>
                      <a:pt x="84" y="78"/>
                    </a:cubicBezTo>
                    <a:close/>
                    <a:moveTo>
                      <a:pt x="9" y="81"/>
                    </a:moveTo>
                    <a:cubicBezTo>
                      <a:pt x="9" y="81"/>
                      <a:pt x="9" y="81"/>
                      <a:pt x="9" y="81"/>
                    </a:cubicBezTo>
                    <a:cubicBezTo>
                      <a:pt x="9" y="81"/>
                      <a:pt x="9" y="81"/>
                      <a:pt x="9" y="81"/>
                    </a:cubicBezTo>
                    <a:cubicBezTo>
                      <a:pt x="9" y="81"/>
                      <a:pt x="9" y="81"/>
                      <a:pt x="9" y="81"/>
                    </a:cubicBezTo>
                    <a:close/>
                    <a:moveTo>
                      <a:pt x="40" y="70"/>
                    </a:moveTo>
                    <a:cubicBezTo>
                      <a:pt x="40" y="70"/>
                      <a:pt x="40" y="70"/>
                      <a:pt x="40" y="70"/>
                    </a:cubicBezTo>
                    <a:cubicBezTo>
                      <a:pt x="39" y="71"/>
                      <a:pt x="37" y="72"/>
                      <a:pt x="34" y="72"/>
                    </a:cubicBezTo>
                    <a:cubicBezTo>
                      <a:pt x="34" y="72"/>
                      <a:pt x="33" y="72"/>
                      <a:pt x="33" y="72"/>
                    </a:cubicBezTo>
                    <a:cubicBezTo>
                      <a:pt x="36" y="72"/>
                      <a:pt x="39" y="72"/>
                      <a:pt x="41" y="71"/>
                    </a:cubicBezTo>
                    <a:cubicBezTo>
                      <a:pt x="43" y="71"/>
                      <a:pt x="44" y="71"/>
                      <a:pt x="44" y="71"/>
                    </a:cubicBezTo>
                    <a:cubicBezTo>
                      <a:pt x="44" y="71"/>
                      <a:pt x="43" y="70"/>
                      <a:pt x="41" y="70"/>
                    </a:cubicBezTo>
                    <a:cubicBezTo>
                      <a:pt x="41" y="70"/>
                      <a:pt x="40" y="70"/>
                      <a:pt x="40" y="70"/>
                    </a:cubicBezTo>
                    <a:close/>
                    <a:moveTo>
                      <a:pt x="33" y="43"/>
                    </a:moveTo>
                    <a:cubicBezTo>
                      <a:pt x="33" y="43"/>
                      <a:pt x="33" y="43"/>
                      <a:pt x="33" y="43"/>
                    </a:cubicBezTo>
                    <a:cubicBezTo>
                      <a:pt x="29" y="44"/>
                      <a:pt x="25" y="44"/>
                      <a:pt x="20" y="44"/>
                    </a:cubicBezTo>
                    <a:cubicBezTo>
                      <a:pt x="18" y="44"/>
                      <a:pt x="17" y="44"/>
                      <a:pt x="15" y="44"/>
                    </a:cubicBezTo>
                    <a:cubicBezTo>
                      <a:pt x="14" y="44"/>
                      <a:pt x="13" y="45"/>
                      <a:pt x="13" y="45"/>
                    </a:cubicBezTo>
                    <a:cubicBezTo>
                      <a:pt x="13" y="45"/>
                      <a:pt x="14" y="45"/>
                      <a:pt x="16" y="46"/>
                    </a:cubicBezTo>
                    <a:cubicBezTo>
                      <a:pt x="19" y="46"/>
                      <a:pt x="23" y="46"/>
                      <a:pt x="28" y="46"/>
                    </a:cubicBezTo>
                    <a:cubicBezTo>
                      <a:pt x="33" y="46"/>
                      <a:pt x="37" y="46"/>
                      <a:pt x="40" y="46"/>
                    </a:cubicBezTo>
                    <a:cubicBezTo>
                      <a:pt x="42" y="45"/>
                      <a:pt x="43" y="45"/>
                      <a:pt x="43" y="45"/>
                    </a:cubicBezTo>
                    <a:cubicBezTo>
                      <a:pt x="43" y="45"/>
                      <a:pt x="42" y="44"/>
                      <a:pt x="40" y="44"/>
                    </a:cubicBezTo>
                    <a:cubicBezTo>
                      <a:pt x="38" y="44"/>
                      <a:pt x="36" y="43"/>
                      <a:pt x="33" y="43"/>
                    </a:cubicBezTo>
                    <a:close/>
                    <a:moveTo>
                      <a:pt x="32" y="30"/>
                    </a:moveTo>
                    <a:cubicBezTo>
                      <a:pt x="29" y="29"/>
                      <a:pt x="25" y="29"/>
                      <a:pt x="20" y="29"/>
                    </a:cubicBezTo>
                    <a:cubicBezTo>
                      <a:pt x="15" y="29"/>
                      <a:pt x="11" y="29"/>
                      <a:pt x="8" y="30"/>
                    </a:cubicBezTo>
                    <a:cubicBezTo>
                      <a:pt x="6" y="30"/>
                      <a:pt x="5" y="30"/>
                      <a:pt x="5" y="30"/>
                    </a:cubicBezTo>
                    <a:cubicBezTo>
                      <a:pt x="5" y="31"/>
                      <a:pt x="6" y="31"/>
                      <a:pt x="8" y="31"/>
                    </a:cubicBezTo>
                    <a:cubicBezTo>
                      <a:pt x="11" y="32"/>
                      <a:pt x="15" y="32"/>
                      <a:pt x="20" y="32"/>
                    </a:cubicBezTo>
                    <a:cubicBezTo>
                      <a:pt x="25" y="32"/>
                      <a:pt x="29" y="32"/>
                      <a:pt x="32" y="31"/>
                    </a:cubicBezTo>
                    <a:cubicBezTo>
                      <a:pt x="34" y="31"/>
                      <a:pt x="35" y="31"/>
                      <a:pt x="35" y="30"/>
                    </a:cubicBezTo>
                    <a:cubicBezTo>
                      <a:pt x="35" y="30"/>
                      <a:pt x="34" y="30"/>
                      <a:pt x="32" y="30"/>
                    </a:cubicBezTo>
                    <a:close/>
                    <a:moveTo>
                      <a:pt x="34" y="59"/>
                    </a:moveTo>
                    <a:cubicBezTo>
                      <a:pt x="32" y="59"/>
                      <a:pt x="30" y="59"/>
                      <a:pt x="28" y="59"/>
                    </a:cubicBezTo>
                    <a:cubicBezTo>
                      <a:pt x="23" y="59"/>
                      <a:pt x="19" y="58"/>
                      <a:pt x="15" y="58"/>
                    </a:cubicBezTo>
                    <a:cubicBezTo>
                      <a:pt x="15" y="58"/>
                      <a:pt x="15" y="58"/>
                      <a:pt x="15" y="58"/>
                    </a:cubicBezTo>
                    <a:cubicBezTo>
                      <a:pt x="13" y="58"/>
                      <a:pt x="11" y="58"/>
                      <a:pt x="9" y="58"/>
                    </a:cubicBezTo>
                    <a:cubicBezTo>
                      <a:pt x="7" y="59"/>
                      <a:pt x="6" y="59"/>
                      <a:pt x="6" y="59"/>
                    </a:cubicBezTo>
                    <a:cubicBezTo>
                      <a:pt x="6" y="59"/>
                      <a:pt x="7" y="60"/>
                      <a:pt x="9" y="60"/>
                    </a:cubicBezTo>
                    <a:cubicBezTo>
                      <a:pt x="12" y="60"/>
                      <a:pt x="16" y="61"/>
                      <a:pt x="21" y="61"/>
                    </a:cubicBezTo>
                    <a:cubicBezTo>
                      <a:pt x="26" y="61"/>
                      <a:pt x="30" y="60"/>
                      <a:pt x="33" y="60"/>
                    </a:cubicBezTo>
                    <a:cubicBezTo>
                      <a:pt x="35" y="60"/>
                      <a:pt x="36" y="59"/>
                      <a:pt x="36" y="59"/>
                    </a:cubicBezTo>
                    <a:cubicBezTo>
                      <a:pt x="36" y="59"/>
                      <a:pt x="35" y="59"/>
                      <a:pt x="34" y="59"/>
                    </a:cubicBez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chemeClr val="lt1"/>
                  </a:solidFill>
                </a:endParaRPr>
              </a:p>
            </p:txBody>
          </p:sp>
        </p:grpSp>
        <p:sp>
          <p:nvSpPr>
            <p:cNvPr id="18" name="TextBox 27"/>
            <p:cNvSpPr txBox="1"/>
            <p:nvPr/>
          </p:nvSpPr>
          <p:spPr>
            <a:xfrm>
              <a:off x="4174585" y="3621665"/>
              <a:ext cx="377399" cy="346248"/>
            </a:xfrm>
            <a:prstGeom prst="rect">
              <a:avLst/>
            </a:prstGeom>
            <a:noFill/>
          </p:spPr>
          <p:txBody>
            <a:bodyPr wrap="none">
              <a:spAutoFit/>
            </a:bodyPr>
            <a:lstStyle/>
            <a:p>
              <a:pPr>
                <a:defRPr/>
              </a:pPr>
              <a:r>
                <a:rPr lang="en-US" altLang="zh-CN" sz="2400" kern="0" dirty="0">
                  <a:solidFill>
                    <a:schemeClr val="bg1"/>
                  </a:solidFill>
                  <a:latin typeface="+mj-lt"/>
                </a:rPr>
                <a:t>02</a:t>
              </a:r>
              <a:endParaRPr lang="zh-CN" altLang="en-US" sz="2400" kern="0" dirty="0">
                <a:solidFill>
                  <a:schemeClr val="bg1"/>
                </a:solidFill>
                <a:latin typeface="+mj-lt"/>
              </a:endParaRPr>
            </a:p>
          </p:txBody>
        </p:sp>
      </p:grpSp>
      <p:grpSp>
        <p:nvGrpSpPr>
          <p:cNvPr id="22" name="组合 21"/>
          <p:cNvGrpSpPr/>
          <p:nvPr/>
        </p:nvGrpSpPr>
        <p:grpSpPr bwMode="auto">
          <a:xfrm>
            <a:off x="5731934" y="5336113"/>
            <a:ext cx="1185333" cy="1054099"/>
            <a:chOff x="4227509" y="3840178"/>
            <a:chExt cx="887791" cy="790774"/>
          </a:xfrm>
        </p:grpSpPr>
        <p:grpSp>
          <p:nvGrpSpPr>
            <p:cNvPr id="23" name="组合 32"/>
            <p:cNvGrpSpPr/>
            <p:nvPr/>
          </p:nvGrpSpPr>
          <p:grpSpPr bwMode="auto">
            <a:xfrm>
              <a:off x="4227509" y="3840178"/>
              <a:ext cx="887791" cy="790774"/>
              <a:chOff x="4505797" y="3840178"/>
              <a:chExt cx="887791" cy="790774"/>
            </a:xfrm>
          </p:grpSpPr>
          <p:sp>
            <p:nvSpPr>
              <p:cNvPr id="25" name="Freeform 13"/>
              <p:cNvSpPr/>
              <p:nvPr/>
            </p:nvSpPr>
            <p:spPr bwMode="auto">
              <a:xfrm>
                <a:off x="4824451" y="3840178"/>
                <a:ext cx="569137" cy="571644"/>
              </a:xfrm>
              <a:custGeom>
                <a:avLst/>
                <a:gdLst>
                  <a:gd name="T0" fmla="*/ 125 w 288"/>
                  <a:gd name="T1" fmla="*/ 279 h 289"/>
                  <a:gd name="T2" fmla="*/ 10 w 288"/>
                  <a:gd name="T3" fmla="*/ 126 h 289"/>
                  <a:gd name="T4" fmla="*/ 162 w 288"/>
                  <a:gd name="T5" fmla="*/ 11 h 289"/>
                  <a:gd name="T6" fmla="*/ 278 w 288"/>
                  <a:gd name="T7" fmla="*/ 163 h 289"/>
                  <a:gd name="T8" fmla="*/ 125 w 288"/>
                  <a:gd name="T9" fmla="*/ 279 h 289"/>
                </a:gdLst>
                <a:ahLst/>
                <a:cxnLst>
                  <a:cxn ang="0">
                    <a:pos x="T0" y="T1"/>
                  </a:cxn>
                  <a:cxn ang="0">
                    <a:pos x="T2" y="T3"/>
                  </a:cxn>
                  <a:cxn ang="0">
                    <a:pos x="T4" y="T5"/>
                  </a:cxn>
                  <a:cxn ang="0">
                    <a:pos x="T6" y="T7"/>
                  </a:cxn>
                  <a:cxn ang="0">
                    <a:pos x="T8" y="T9"/>
                  </a:cxn>
                </a:cxnLst>
                <a:rect l="0" t="0" r="r" b="b"/>
                <a:pathLst>
                  <a:path w="288" h="289">
                    <a:moveTo>
                      <a:pt x="125" y="279"/>
                    </a:moveTo>
                    <a:cubicBezTo>
                      <a:pt x="51" y="268"/>
                      <a:pt x="0" y="200"/>
                      <a:pt x="10" y="126"/>
                    </a:cubicBezTo>
                    <a:cubicBezTo>
                      <a:pt x="20" y="52"/>
                      <a:pt x="88" y="0"/>
                      <a:pt x="162" y="11"/>
                    </a:cubicBezTo>
                    <a:cubicBezTo>
                      <a:pt x="236" y="21"/>
                      <a:pt x="288" y="89"/>
                      <a:pt x="278" y="163"/>
                    </a:cubicBezTo>
                    <a:cubicBezTo>
                      <a:pt x="268" y="237"/>
                      <a:pt x="199" y="289"/>
                      <a:pt x="125" y="279"/>
                    </a:cubicBezTo>
                    <a:close/>
                  </a:path>
                </a:pathLst>
              </a:cu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26" name="Freeform 24"/>
              <p:cNvSpPr/>
              <p:nvPr/>
            </p:nvSpPr>
            <p:spPr bwMode="auto">
              <a:xfrm>
                <a:off x="4505797" y="3991028"/>
                <a:ext cx="864011" cy="639924"/>
              </a:xfrm>
              <a:custGeom>
                <a:avLst/>
                <a:gdLst>
                  <a:gd name="T0" fmla="*/ 901 w 1033"/>
                  <a:gd name="T1" fmla="*/ 766 h 766"/>
                  <a:gd name="T2" fmla="*/ 1033 w 1033"/>
                  <a:gd name="T3" fmla="*/ 213 h 766"/>
                  <a:gd name="T4" fmla="*/ 440 w 1033"/>
                  <a:gd name="T5" fmla="*/ 0 h 766"/>
                  <a:gd name="T6" fmla="*/ 0 w 1033"/>
                  <a:gd name="T7" fmla="*/ 766 h 766"/>
                  <a:gd name="T8" fmla="*/ 901 w 1033"/>
                  <a:gd name="T9" fmla="*/ 766 h 766"/>
                </a:gdLst>
                <a:ahLst/>
                <a:cxnLst>
                  <a:cxn ang="0">
                    <a:pos x="T0" y="T1"/>
                  </a:cxn>
                  <a:cxn ang="0">
                    <a:pos x="T2" y="T3"/>
                  </a:cxn>
                  <a:cxn ang="0">
                    <a:pos x="T4" y="T5"/>
                  </a:cxn>
                  <a:cxn ang="0">
                    <a:pos x="T6" y="T7"/>
                  </a:cxn>
                  <a:cxn ang="0">
                    <a:pos x="T8" y="T9"/>
                  </a:cxn>
                </a:cxnLst>
                <a:rect l="0" t="0" r="r" b="b"/>
                <a:pathLst>
                  <a:path w="1033" h="766">
                    <a:moveTo>
                      <a:pt x="901" y="766"/>
                    </a:moveTo>
                    <a:lnTo>
                      <a:pt x="1033" y="213"/>
                    </a:lnTo>
                    <a:lnTo>
                      <a:pt x="440" y="0"/>
                    </a:lnTo>
                    <a:lnTo>
                      <a:pt x="0" y="766"/>
                    </a:lnTo>
                    <a:lnTo>
                      <a:pt x="901" y="766"/>
                    </a:lnTo>
                    <a:close/>
                  </a:path>
                </a:pathLst>
              </a:cu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27" name="Freeform 25"/>
              <p:cNvSpPr/>
              <p:nvPr/>
            </p:nvSpPr>
            <p:spPr bwMode="auto">
              <a:xfrm>
                <a:off x="4886279" y="3902106"/>
                <a:ext cx="445481" cy="447788"/>
              </a:xfrm>
              <a:custGeom>
                <a:avLst/>
                <a:gdLst>
                  <a:gd name="T0" fmla="*/ 98 w 226"/>
                  <a:gd name="T1" fmla="*/ 219 h 227"/>
                  <a:gd name="T2" fmla="*/ 8 w 226"/>
                  <a:gd name="T3" fmla="*/ 99 h 227"/>
                  <a:gd name="T4" fmla="*/ 127 w 226"/>
                  <a:gd name="T5" fmla="*/ 8 h 227"/>
                  <a:gd name="T6" fmla="*/ 218 w 226"/>
                  <a:gd name="T7" fmla="*/ 128 h 227"/>
                  <a:gd name="T8" fmla="*/ 98 w 226"/>
                  <a:gd name="T9" fmla="*/ 219 h 227"/>
                </a:gdLst>
                <a:ahLst/>
                <a:cxnLst>
                  <a:cxn ang="0">
                    <a:pos x="T0" y="T1"/>
                  </a:cxn>
                  <a:cxn ang="0">
                    <a:pos x="T2" y="T3"/>
                  </a:cxn>
                  <a:cxn ang="0">
                    <a:pos x="T4" y="T5"/>
                  </a:cxn>
                  <a:cxn ang="0">
                    <a:pos x="T6" y="T7"/>
                  </a:cxn>
                  <a:cxn ang="0">
                    <a:pos x="T8" y="T9"/>
                  </a:cxn>
                </a:cxnLst>
                <a:rect l="0" t="0" r="r" b="b"/>
                <a:pathLst>
                  <a:path w="226" h="227">
                    <a:moveTo>
                      <a:pt x="98" y="219"/>
                    </a:moveTo>
                    <a:cubicBezTo>
                      <a:pt x="40" y="211"/>
                      <a:pt x="0" y="157"/>
                      <a:pt x="8" y="99"/>
                    </a:cubicBezTo>
                    <a:cubicBezTo>
                      <a:pt x="16" y="41"/>
                      <a:pt x="69" y="0"/>
                      <a:pt x="127" y="8"/>
                    </a:cubicBezTo>
                    <a:cubicBezTo>
                      <a:pt x="186" y="16"/>
                      <a:pt x="226" y="70"/>
                      <a:pt x="218" y="128"/>
                    </a:cubicBezTo>
                    <a:cubicBezTo>
                      <a:pt x="210" y="186"/>
                      <a:pt x="157" y="227"/>
                      <a:pt x="98" y="21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a:lstStyle/>
              <a:p>
                <a:pPr>
                  <a:defRPr/>
                </a:pPr>
                <a:endParaRPr lang="zh-CN" altLang="en-US" sz="2400" kern="0">
                  <a:solidFill>
                    <a:sysClr val="windowText" lastClr="000000"/>
                  </a:solidFill>
                </a:endParaRPr>
              </a:p>
            </p:txBody>
          </p:sp>
          <p:sp>
            <p:nvSpPr>
              <p:cNvPr id="28" name="Freeform 40"/>
              <p:cNvSpPr>
                <a:spLocks noEditPoints="1"/>
              </p:cNvSpPr>
              <p:nvPr/>
            </p:nvSpPr>
            <p:spPr bwMode="auto">
              <a:xfrm>
                <a:off x="4971887" y="3971973"/>
                <a:ext cx="286947" cy="284235"/>
              </a:xfrm>
              <a:custGeom>
                <a:avLst/>
                <a:gdLst>
                  <a:gd name="T0" fmla="*/ 23 w 257"/>
                  <a:gd name="T1" fmla="*/ 11 h 255"/>
                  <a:gd name="T2" fmla="*/ 0 w 257"/>
                  <a:gd name="T3" fmla="*/ 238 h 255"/>
                  <a:gd name="T4" fmla="*/ 0 w 257"/>
                  <a:gd name="T5" fmla="*/ 255 h 255"/>
                  <a:gd name="T6" fmla="*/ 170 w 257"/>
                  <a:gd name="T7" fmla="*/ 42 h 255"/>
                  <a:gd name="T8" fmla="*/ 170 w 257"/>
                  <a:gd name="T9" fmla="*/ 42 h 255"/>
                  <a:gd name="T10" fmla="*/ 170 w 257"/>
                  <a:gd name="T11" fmla="*/ 82 h 255"/>
                  <a:gd name="T12" fmla="*/ 229 w 257"/>
                  <a:gd name="T13" fmla="*/ 56 h 255"/>
                  <a:gd name="T14" fmla="*/ 229 w 257"/>
                  <a:gd name="T15" fmla="*/ 113 h 255"/>
                  <a:gd name="T16" fmla="*/ 229 w 257"/>
                  <a:gd name="T17" fmla="*/ 96 h 255"/>
                  <a:gd name="T18" fmla="*/ 170 w 257"/>
                  <a:gd name="T19" fmla="*/ 160 h 255"/>
                  <a:gd name="T20" fmla="*/ 229 w 257"/>
                  <a:gd name="T21" fmla="*/ 134 h 255"/>
                  <a:gd name="T22" fmla="*/ 229 w 257"/>
                  <a:gd name="T23" fmla="*/ 193 h 255"/>
                  <a:gd name="T24" fmla="*/ 229 w 257"/>
                  <a:gd name="T25" fmla="*/ 174 h 255"/>
                  <a:gd name="T26" fmla="*/ 191 w 257"/>
                  <a:gd name="T27" fmla="*/ 229 h 255"/>
                  <a:gd name="T28" fmla="*/ 229 w 257"/>
                  <a:gd name="T29" fmla="*/ 212 h 255"/>
                  <a:gd name="T30" fmla="*/ 158 w 257"/>
                  <a:gd name="T31" fmla="*/ 229 h 255"/>
                  <a:gd name="T32" fmla="*/ 96 w 257"/>
                  <a:gd name="T33" fmla="*/ 85 h 255"/>
                  <a:gd name="T34" fmla="*/ 23 w 257"/>
                  <a:gd name="T35" fmla="*/ 28 h 255"/>
                  <a:gd name="T36" fmla="*/ 66 w 257"/>
                  <a:gd name="T37" fmla="*/ 0 h 255"/>
                  <a:gd name="T38" fmla="*/ 23 w 257"/>
                  <a:gd name="T39" fmla="*/ 35 h 255"/>
                  <a:gd name="T40" fmla="*/ 85 w 257"/>
                  <a:gd name="T41" fmla="*/ 11 h 255"/>
                  <a:gd name="T42" fmla="*/ 85 w 257"/>
                  <a:gd name="T43" fmla="*/ 37 h 255"/>
                  <a:gd name="T44" fmla="*/ 85 w 257"/>
                  <a:gd name="T45" fmla="*/ 28 h 255"/>
                  <a:gd name="T46" fmla="*/ 85 w 257"/>
                  <a:gd name="T47" fmla="*/ 56 h 255"/>
                  <a:gd name="T48" fmla="*/ 85 w 257"/>
                  <a:gd name="T49" fmla="*/ 47 h 255"/>
                  <a:gd name="T50" fmla="*/ 23 w 257"/>
                  <a:gd name="T51" fmla="*/ 89 h 255"/>
                  <a:gd name="T52" fmla="*/ 85 w 257"/>
                  <a:gd name="T53" fmla="*/ 63 h 255"/>
                  <a:gd name="T54" fmla="*/ 23 w 257"/>
                  <a:gd name="T55" fmla="*/ 108 h 255"/>
                  <a:gd name="T56" fmla="*/ 85 w 257"/>
                  <a:gd name="T57" fmla="*/ 82 h 255"/>
                  <a:gd name="T58" fmla="*/ 85 w 257"/>
                  <a:gd name="T59" fmla="*/ 108 h 255"/>
                  <a:gd name="T60" fmla="*/ 85 w 257"/>
                  <a:gd name="T61" fmla="*/ 99 h 255"/>
                  <a:gd name="T62" fmla="*/ 85 w 257"/>
                  <a:gd name="T63" fmla="*/ 127 h 255"/>
                  <a:gd name="T64" fmla="*/ 85 w 257"/>
                  <a:gd name="T65" fmla="*/ 118 h 255"/>
                  <a:gd name="T66" fmla="*/ 23 w 257"/>
                  <a:gd name="T67" fmla="*/ 160 h 255"/>
                  <a:gd name="T68" fmla="*/ 85 w 257"/>
                  <a:gd name="T69" fmla="*/ 134 h 255"/>
                  <a:gd name="T70" fmla="*/ 23 w 257"/>
                  <a:gd name="T71" fmla="*/ 179 h 255"/>
                  <a:gd name="T72" fmla="*/ 85 w 257"/>
                  <a:gd name="T73" fmla="*/ 153 h 255"/>
                  <a:gd name="T74" fmla="*/ 85 w 257"/>
                  <a:gd name="T75" fmla="*/ 181 h 255"/>
                  <a:gd name="T76" fmla="*/ 85 w 257"/>
                  <a:gd name="T77" fmla="*/ 170 h 255"/>
                  <a:gd name="T78" fmla="*/ 85 w 257"/>
                  <a:gd name="T79" fmla="*/ 198 h 255"/>
                  <a:gd name="T80" fmla="*/ 85 w 257"/>
                  <a:gd name="T81" fmla="*/ 189 h 255"/>
                  <a:gd name="T82" fmla="*/ 30 w 257"/>
                  <a:gd name="T83" fmla="*/ 229 h 255"/>
                  <a:gd name="T84" fmla="*/ 85 w 257"/>
                  <a:gd name="T85" fmla="*/ 205 h 255"/>
                  <a:gd name="T86" fmla="*/ 71 w 257"/>
                  <a:gd name="T87" fmla="*/ 229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7" h="255">
                    <a:moveTo>
                      <a:pt x="23" y="0"/>
                    </a:moveTo>
                    <a:lnTo>
                      <a:pt x="49" y="0"/>
                    </a:lnTo>
                    <a:lnTo>
                      <a:pt x="23" y="11"/>
                    </a:lnTo>
                    <a:lnTo>
                      <a:pt x="23" y="0"/>
                    </a:lnTo>
                    <a:lnTo>
                      <a:pt x="23" y="0"/>
                    </a:lnTo>
                    <a:close/>
                    <a:moveTo>
                      <a:pt x="0" y="238"/>
                    </a:moveTo>
                    <a:lnTo>
                      <a:pt x="257" y="238"/>
                    </a:lnTo>
                    <a:lnTo>
                      <a:pt x="257" y="255"/>
                    </a:lnTo>
                    <a:lnTo>
                      <a:pt x="0" y="255"/>
                    </a:lnTo>
                    <a:lnTo>
                      <a:pt x="0" y="238"/>
                    </a:lnTo>
                    <a:lnTo>
                      <a:pt x="0" y="238"/>
                    </a:lnTo>
                    <a:close/>
                    <a:moveTo>
                      <a:pt x="170" y="42"/>
                    </a:moveTo>
                    <a:lnTo>
                      <a:pt x="215" y="42"/>
                    </a:lnTo>
                    <a:lnTo>
                      <a:pt x="170" y="61"/>
                    </a:lnTo>
                    <a:lnTo>
                      <a:pt x="170" y="42"/>
                    </a:lnTo>
                    <a:lnTo>
                      <a:pt x="170" y="42"/>
                    </a:lnTo>
                    <a:close/>
                    <a:moveTo>
                      <a:pt x="229" y="56"/>
                    </a:moveTo>
                    <a:lnTo>
                      <a:pt x="170" y="82"/>
                    </a:lnTo>
                    <a:lnTo>
                      <a:pt x="170" y="101"/>
                    </a:lnTo>
                    <a:lnTo>
                      <a:pt x="229" y="75"/>
                    </a:lnTo>
                    <a:lnTo>
                      <a:pt x="229" y="56"/>
                    </a:lnTo>
                    <a:lnTo>
                      <a:pt x="229" y="56"/>
                    </a:lnTo>
                    <a:close/>
                    <a:moveTo>
                      <a:pt x="229" y="96"/>
                    </a:moveTo>
                    <a:lnTo>
                      <a:pt x="229" y="113"/>
                    </a:lnTo>
                    <a:lnTo>
                      <a:pt x="170" y="139"/>
                    </a:lnTo>
                    <a:lnTo>
                      <a:pt x="170" y="122"/>
                    </a:lnTo>
                    <a:lnTo>
                      <a:pt x="229" y="96"/>
                    </a:lnTo>
                    <a:lnTo>
                      <a:pt x="229" y="96"/>
                    </a:lnTo>
                    <a:close/>
                    <a:moveTo>
                      <a:pt x="229" y="134"/>
                    </a:moveTo>
                    <a:lnTo>
                      <a:pt x="170" y="160"/>
                    </a:lnTo>
                    <a:lnTo>
                      <a:pt x="170" y="179"/>
                    </a:lnTo>
                    <a:lnTo>
                      <a:pt x="229" y="153"/>
                    </a:lnTo>
                    <a:lnTo>
                      <a:pt x="229" y="134"/>
                    </a:lnTo>
                    <a:lnTo>
                      <a:pt x="229" y="134"/>
                    </a:lnTo>
                    <a:close/>
                    <a:moveTo>
                      <a:pt x="229" y="174"/>
                    </a:moveTo>
                    <a:lnTo>
                      <a:pt x="229" y="193"/>
                    </a:lnTo>
                    <a:lnTo>
                      <a:pt x="170" y="219"/>
                    </a:lnTo>
                    <a:lnTo>
                      <a:pt x="170" y="200"/>
                    </a:lnTo>
                    <a:lnTo>
                      <a:pt x="229" y="174"/>
                    </a:lnTo>
                    <a:lnTo>
                      <a:pt x="229" y="174"/>
                    </a:lnTo>
                    <a:close/>
                    <a:moveTo>
                      <a:pt x="229" y="212"/>
                    </a:moveTo>
                    <a:lnTo>
                      <a:pt x="191" y="229"/>
                    </a:lnTo>
                    <a:lnTo>
                      <a:pt x="229" y="229"/>
                    </a:lnTo>
                    <a:lnTo>
                      <a:pt x="229" y="212"/>
                    </a:lnTo>
                    <a:lnTo>
                      <a:pt x="229" y="212"/>
                    </a:lnTo>
                    <a:close/>
                    <a:moveTo>
                      <a:pt x="96" y="85"/>
                    </a:moveTo>
                    <a:lnTo>
                      <a:pt x="158" y="85"/>
                    </a:lnTo>
                    <a:lnTo>
                      <a:pt x="158" y="229"/>
                    </a:lnTo>
                    <a:lnTo>
                      <a:pt x="96" y="229"/>
                    </a:lnTo>
                    <a:lnTo>
                      <a:pt x="96" y="85"/>
                    </a:lnTo>
                    <a:lnTo>
                      <a:pt x="96" y="85"/>
                    </a:lnTo>
                    <a:close/>
                    <a:moveTo>
                      <a:pt x="66" y="0"/>
                    </a:moveTo>
                    <a:lnTo>
                      <a:pt x="23" y="19"/>
                    </a:lnTo>
                    <a:lnTo>
                      <a:pt x="23" y="28"/>
                    </a:lnTo>
                    <a:lnTo>
                      <a:pt x="85" y="2"/>
                    </a:lnTo>
                    <a:lnTo>
                      <a:pt x="85" y="0"/>
                    </a:lnTo>
                    <a:lnTo>
                      <a:pt x="66" y="0"/>
                    </a:lnTo>
                    <a:lnTo>
                      <a:pt x="66" y="0"/>
                    </a:lnTo>
                    <a:close/>
                    <a:moveTo>
                      <a:pt x="85" y="11"/>
                    </a:moveTo>
                    <a:lnTo>
                      <a:pt x="23" y="35"/>
                    </a:lnTo>
                    <a:lnTo>
                      <a:pt x="23" y="47"/>
                    </a:lnTo>
                    <a:lnTo>
                      <a:pt x="85" y="21"/>
                    </a:lnTo>
                    <a:lnTo>
                      <a:pt x="85" y="11"/>
                    </a:lnTo>
                    <a:lnTo>
                      <a:pt x="85" y="11"/>
                    </a:lnTo>
                    <a:close/>
                    <a:moveTo>
                      <a:pt x="85" y="28"/>
                    </a:moveTo>
                    <a:lnTo>
                      <a:pt x="85" y="37"/>
                    </a:lnTo>
                    <a:lnTo>
                      <a:pt x="23" y="63"/>
                    </a:lnTo>
                    <a:lnTo>
                      <a:pt x="23" y="54"/>
                    </a:lnTo>
                    <a:lnTo>
                      <a:pt x="85" y="28"/>
                    </a:lnTo>
                    <a:lnTo>
                      <a:pt x="85" y="28"/>
                    </a:lnTo>
                    <a:close/>
                    <a:moveTo>
                      <a:pt x="85" y="47"/>
                    </a:moveTo>
                    <a:lnTo>
                      <a:pt x="85" y="56"/>
                    </a:lnTo>
                    <a:lnTo>
                      <a:pt x="23" y="82"/>
                    </a:lnTo>
                    <a:lnTo>
                      <a:pt x="23" y="70"/>
                    </a:lnTo>
                    <a:lnTo>
                      <a:pt x="85" y="47"/>
                    </a:lnTo>
                    <a:lnTo>
                      <a:pt x="85" y="47"/>
                    </a:lnTo>
                    <a:close/>
                    <a:moveTo>
                      <a:pt x="85" y="63"/>
                    </a:moveTo>
                    <a:lnTo>
                      <a:pt x="23" y="89"/>
                    </a:lnTo>
                    <a:lnTo>
                      <a:pt x="23" y="99"/>
                    </a:lnTo>
                    <a:lnTo>
                      <a:pt x="85" y="73"/>
                    </a:lnTo>
                    <a:lnTo>
                      <a:pt x="85" y="63"/>
                    </a:lnTo>
                    <a:lnTo>
                      <a:pt x="85" y="63"/>
                    </a:lnTo>
                    <a:close/>
                    <a:moveTo>
                      <a:pt x="85" y="82"/>
                    </a:moveTo>
                    <a:lnTo>
                      <a:pt x="23" y="108"/>
                    </a:lnTo>
                    <a:lnTo>
                      <a:pt x="23" y="118"/>
                    </a:lnTo>
                    <a:lnTo>
                      <a:pt x="85" y="92"/>
                    </a:lnTo>
                    <a:lnTo>
                      <a:pt x="85" y="82"/>
                    </a:lnTo>
                    <a:lnTo>
                      <a:pt x="85" y="82"/>
                    </a:lnTo>
                    <a:close/>
                    <a:moveTo>
                      <a:pt x="85" y="99"/>
                    </a:moveTo>
                    <a:lnTo>
                      <a:pt x="85" y="108"/>
                    </a:lnTo>
                    <a:lnTo>
                      <a:pt x="23" y="134"/>
                    </a:lnTo>
                    <a:lnTo>
                      <a:pt x="23" y="125"/>
                    </a:lnTo>
                    <a:lnTo>
                      <a:pt x="85" y="99"/>
                    </a:lnTo>
                    <a:lnTo>
                      <a:pt x="85" y="99"/>
                    </a:lnTo>
                    <a:close/>
                    <a:moveTo>
                      <a:pt x="85" y="118"/>
                    </a:moveTo>
                    <a:lnTo>
                      <a:pt x="85" y="127"/>
                    </a:lnTo>
                    <a:lnTo>
                      <a:pt x="23" y="153"/>
                    </a:lnTo>
                    <a:lnTo>
                      <a:pt x="23" y="144"/>
                    </a:lnTo>
                    <a:lnTo>
                      <a:pt x="85" y="118"/>
                    </a:lnTo>
                    <a:lnTo>
                      <a:pt x="85" y="118"/>
                    </a:lnTo>
                    <a:close/>
                    <a:moveTo>
                      <a:pt x="85" y="134"/>
                    </a:moveTo>
                    <a:lnTo>
                      <a:pt x="23" y="160"/>
                    </a:lnTo>
                    <a:lnTo>
                      <a:pt x="23" y="170"/>
                    </a:lnTo>
                    <a:lnTo>
                      <a:pt x="85" y="144"/>
                    </a:lnTo>
                    <a:lnTo>
                      <a:pt x="85" y="134"/>
                    </a:lnTo>
                    <a:lnTo>
                      <a:pt x="85" y="134"/>
                    </a:lnTo>
                    <a:close/>
                    <a:moveTo>
                      <a:pt x="85" y="153"/>
                    </a:moveTo>
                    <a:lnTo>
                      <a:pt x="23" y="179"/>
                    </a:lnTo>
                    <a:lnTo>
                      <a:pt x="23" y="189"/>
                    </a:lnTo>
                    <a:lnTo>
                      <a:pt x="85" y="163"/>
                    </a:lnTo>
                    <a:lnTo>
                      <a:pt x="85" y="153"/>
                    </a:lnTo>
                    <a:lnTo>
                      <a:pt x="85" y="153"/>
                    </a:lnTo>
                    <a:close/>
                    <a:moveTo>
                      <a:pt x="85" y="170"/>
                    </a:moveTo>
                    <a:lnTo>
                      <a:pt x="85" y="181"/>
                    </a:lnTo>
                    <a:lnTo>
                      <a:pt x="23" y="205"/>
                    </a:lnTo>
                    <a:lnTo>
                      <a:pt x="23" y="196"/>
                    </a:lnTo>
                    <a:lnTo>
                      <a:pt x="85" y="170"/>
                    </a:lnTo>
                    <a:lnTo>
                      <a:pt x="85" y="170"/>
                    </a:lnTo>
                    <a:close/>
                    <a:moveTo>
                      <a:pt x="85" y="189"/>
                    </a:moveTo>
                    <a:lnTo>
                      <a:pt x="85" y="198"/>
                    </a:lnTo>
                    <a:lnTo>
                      <a:pt x="23" y="224"/>
                    </a:lnTo>
                    <a:lnTo>
                      <a:pt x="23" y="214"/>
                    </a:lnTo>
                    <a:lnTo>
                      <a:pt x="85" y="189"/>
                    </a:lnTo>
                    <a:lnTo>
                      <a:pt x="85" y="189"/>
                    </a:lnTo>
                    <a:close/>
                    <a:moveTo>
                      <a:pt x="85" y="205"/>
                    </a:moveTo>
                    <a:lnTo>
                      <a:pt x="30" y="229"/>
                    </a:lnTo>
                    <a:lnTo>
                      <a:pt x="52" y="229"/>
                    </a:lnTo>
                    <a:lnTo>
                      <a:pt x="85" y="217"/>
                    </a:lnTo>
                    <a:lnTo>
                      <a:pt x="85" y="205"/>
                    </a:lnTo>
                    <a:lnTo>
                      <a:pt x="85" y="205"/>
                    </a:lnTo>
                    <a:close/>
                    <a:moveTo>
                      <a:pt x="85" y="224"/>
                    </a:moveTo>
                    <a:lnTo>
                      <a:pt x="71" y="229"/>
                    </a:lnTo>
                    <a:lnTo>
                      <a:pt x="85" y="229"/>
                    </a:lnTo>
                    <a:lnTo>
                      <a:pt x="85" y="224"/>
                    </a:lnTo>
                    <a:close/>
                  </a:path>
                </a:pathLst>
              </a:cu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chemeClr val="lt1"/>
                  </a:solidFill>
                </a:endParaRPr>
              </a:p>
            </p:txBody>
          </p:sp>
        </p:grpSp>
        <p:sp>
          <p:nvSpPr>
            <p:cNvPr id="24" name="TextBox 33"/>
            <p:cNvSpPr txBox="1"/>
            <p:nvPr/>
          </p:nvSpPr>
          <p:spPr>
            <a:xfrm>
              <a:off x="4458969" y="4280026"/>
              <a:ext cx="325607" cy="315503"/>
            </a:xfrm>
            <a:prstGeom prst="rect">
              <a:avLst/>
            </a:prstGeom>
            <a:noFill/>
          </p:spPr>
          <p:txBody>
            <a:bodyPr wrap="none">
              <a:spAutoFit/>
            </a:bodyPr>
            <a:lstStyle/>
            <a:p>
              <a:pPr>
                <a:defRPr/>
              </a:pPr>
              <a:r>
                <a:rPr lang="en-US" altLang="zh-CN" sz="2135" kern="0" dirty="0">
                  <a:solidFill>
                    <a:schemeClr val="bg1"/>
                  </a:solidFill>
                  <a:latin typeface="+mj-lt"/>
                </a:rPr>
                <a:t>01</a:t>
              </a:r>
              <a:endParaRPr lang="zh-CN" altLang="en-US" sz="2135" kern="0" dirty="0">
                <a:solidFill>
                  <a:schemeClr val="bg1"/>
                </a:solidFill>
                <a:latin typeface="+mj-lt"/>
              </a:endParaRPr>
            </a:p>
          </p:txBody>
        </p:sp>
      </p:grpSp>
      <p:sp>
        <p:nvSpPr>
          <p:cNvPr id="29" name="矩形 28"/>
          <p:cNvSpPr>
            <a:spLocks noChangeArrowheads="1"/>
          </p:cNvSpPr>
          <p:nvPr/>
        </p:nvSpPr>
        <p:spPr bwMode="auto">
          <a:xfrm>
            <a:off x="7069667" y="5346700"/>
            <a:ext cx="2688167" cy="932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defTabSz="608965">
              <a:lnSpc>
                <a:spcPct val="130000"/>
              </a:lnSpc>
            </a:pPr>
            <a:r>
              <a:rPr lang="zh-CN" altLang="en-US" sz="1400" dirty="0">
                <a:solidFill>
                  <a:schemeClr val="tx1">
                    <a:lumMod val="75000"/>
                    <a:lumOff val="25000"/>
                  </a:schemeClr>
                </a:solidFill>
                <a:latin typeface="+mn-ea"/>
                <a:cs typeface="+mn-ea"/>
                <a:sym typeface="Calibri" panose="020F0502020204030204" charset="0"/>
              </a:rPr>
              <a:t>添加标题此处添加标题此处添加标题此处添加标题添加标题此处添加标题此处添加标题</a:t>
            </a:r>
          </a:p>
        </p:txBody>
      </p:sp>
      <p:sp>
        <p:nvSpPr>
          <p:cNvPr id="30" name="矩形 29"/>
          <p:cNvSpPr>
            <a:spLocks noChangeArrowheads="1"/>
          </p:cNvSpPr>
          <p:nvPr/>
        </p:nvSpPr>
        <p:spPr bwMode="auto">
          <a:xfrm>
            <a:off x="1981201" y="4597400"/>
            <a:ext cx="2688167" cy="932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defTabSz="608965">
              <a:lnSpc>
                <a:spcPct val="130000"/>
              </a:lnSpc>
            </a:pPr>
            <a:r>
              <a:rPr lang="zh-CN" altLang="en-US" sz="1400" dirty="0" smtClean="0">
                <a:solidFill>
                  <a:schemeClr val="tx1">
                    <a:lumMod val="75000"/>
                    <a:lumOff val="25000"/>
                  </a:schemeClr>
                </a:solidFill>
                <a:latin typeface="+mn-ea"/>
                <a:cs typeface="+mn-ea"/>
                <a:sym typeface="Calibri" panose="020F0502020204030204" charset="0"/>
              </a:rPr>
              <a:t>亮亮图文旗舰店</a:t>
            </a:r>
          </a:p>
          <a:p>
            <a:pPr defTabSz="608965">
              <a:lnSpc>
                <a:spcPct val="130000"/>
              </a:lnSpc>
            </a:pPr>
            <a:r>
              <a:rPr lang="en-US" altLang="zh-CN" sz="1400" dirty="0" smtClean="0">
                <a:solidFill>
                  <a:schemeClr val="tx1">
                    <a:lumMod val="75000"/>
                    <a:lumOff val="25000"/>
                  </a:schemeClr>
                </a:solidFill>
                <a:latin typeface="+mn-ea"/>
                <a:cs typeface="+mn-ea"/>
                <a:sym typeface="Calibri" panose="020F0502020204030204" charset="0"/>
              </a:rPr>
              <a:t>https://liangliangtuwen.tmall.com</a:t>
            </a:r>
            <a:endParaRPr lang="en-US" altLang="zh-CN" sz="1400" dirty="0">
              <a:solidFill>
                <a:schemeClr val="tx1">
                  <a:lumMod val="75000"/>
                  <a:lumOff val="25000"/>
                </a:schemeClr>
              </a:solidFill>
              <a:latin typeface="+mn-ea"/>
              <a:cs typeface="+mn-ea"/>
              <a:sym typeface="Calibri" panose="020F0502020204030204" charset="0"/>
            </a:endParaRPr>
          </a:p>
        </p:txBody>
      </p:sp>
      <p:sp>
        <p:nvSpPr>
          <p:cNvPr id="31" name="矩形 30"/>
          <p:cNvSpPr>
            <a:spLocks noChangeArrowheads="1"/>
          </p:cNvSpPr>
          <p:nvPr/>
        </p:nvSpPr>
        <p:spPr bwMode="auto">
          <a:xfrm>
            <a:off x="7727951" y="3382433"/>
            <a:ext cx="2688167" cy="932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defTabSz="608965">
              <a:lnSpc>
                <a:spcPct val="130000"/>
              </a:lnSpc>
            </a:pPr>
            <a:r>
              <a:rPr lang="zh-CN" altLang="en-US" sz="1400" dirty="0">
                <a:solidFill>
                  <a:schemeClr val="tx1">
                    <a:lumMod val="75000"/>
                    <a:lumOff val="25000"/>
                  </a:schemeClr>
                </a:solidFill>
                <a:latin typeface="+mn-ea"/>
                <a:cs typeface="+mn-ea"/>
                <a:sym typeface="Calibri" panose="020F0502020204030204" charset="0"/>
              </a:rPr>
              <a:t>添加标题此处添加标题此处添加标题此处添加标题添加标题此处添加标题此处添加标题</a:t>
            </a:r>
          </a:p>
        </p:txBody>
      </p:sp>
      <p:sp>
        <p:nvSpPr>
          <p:cNvPr id="32" name="矩形 31"/>
          <p:cNvSpPr>
            <a:spLocks noChangeArrowheads="1"/>
          </p:cNvSpPr>
          <p:nvPr/>
        </p:nvSpPr>
        <p:spPr bwMode="auto">
          <a:xfrm>
            <a:off x="1981201" y="1826684"/>
            <a:ext cx="2688167" cy="932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defTabSz="608965">
              <a:lnSpc>
                <a:spcPct val="130000"/>
              </a:lnSpc>
            </a:pPr>
            <a:r>
              <a:rPr lang="zh-CN" altLang="en-US" sz="1400" dirty="0">
                <a:solidFill>
                  <a:schemeClr val="tx1">
                    <a:lumMod val="75000"/>
                    <a:lumOff val="25000"/>
                  </a:schemeClr>
                </a:solidFill>
                <a:latin typeface="+mn-ea"/>
                <a:cs typeface="+mn-ea"/>
                <a:sym typeface="Calibri" panose="020F0502020204030204" charset="0"/>
              </a:rPr>
              <a:t>添加标题此处添加标题此处添加标题此处添加标题添加标题此处添加标题此处添加标题</a:t>
            </a:r>
          </a:p>
        </p:txBody>
      </p:sp>
      <p:sp>
        <p:nvSpPr>
          <p:cNvPr id="70" name="五边形 69"/>
          <p:cNvSpPr/>
          <p:nvPr/>
        </p:nvSpPr>
        <p:spPr>
          <a:xfrm>
            <a:off x="0" y="260648"/>
            <a:ext cx="353251" cy="588701"/>
          </a:xfrm>
          <a:prstGeom prst="homePlate">
            <a:avLst>
              <a:gd name="adj" fmla="val 484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71" name="TextBox 49"/>
          <p:cNvSpPr txBox="1"/>
          <p:nvPr/>
        </p:nvSpPr>
        <p:spPr>
          <a:xfrm>
            <a:off x="431371" y="329296"/>
            <a:ext cx="2925801" cy="420564"/>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r>
              <a:rPr lang="zh-CN" altLang="en-US" sz="2135" dirty="0">
                <a:solidFill>
                  <a:schemeClr val="tx1">
                    <a:lumMod val="85000"/>
                    <a:lumOff val="15000"/>
                  </a:schemeClr>
                </a:solidFill>
              </a:rPr>
              <a:t>点击添加相关文字标题</a:t>
            </a:r>
          </a:p>
        </p:txBody>
      </p:sp>
      <p:sp>
        <p:nvSpPr>
          <p:cNvPr id="33" name="Rectangle 5"/>
          <p:cNvSpPr/>
          <p:nvPr/>
        </p:nvSpPr>
        <p:spPr>
          <a:xfrm>
            <a:off x="0" y="6710364"/>
            <a:ext cx="12192000" cy="147637"/>
          </a:xfrm>
          <a:prstGeom prst="rect">
            <a:avLst/>
          </a:prstGeom>
          <a:solidFill>
            <a:srgbClr val="16294C"/>
          </a:solidFill>
          <a:ln>
            <a:noFill/>
          </a:ln>
        </p:spPr>
        <p:style>
          <a:lnRef idx="2">
            <a:schemeClr val="accent1">
              <a:shade val="50000"/>
            </a:schemeClr>
          </a:lnRef>
          <a:fillRef idx="1">
            <a:schemeClr val="accent1"/>
          </a:fillRef>
          <a:effectRef idx="0">
            <a:schemeClr val="accent1"/>
          </a:effectRef>
          <a:fontRef idx="minor">
            <a:schemeClr val="lt1"/>
          </a:fontRef>
        </p:style>
        <p:txBody>
          <a:bodyPr lIns="91372" tIns="45719" rIns="91372" bIns="45719" anchor="ctr"/>
          <a:lstStyle/>
          <a:p>
            <a:pPr algn="ctr">
              <a:defRPr/>
            </a:pPr>
            <a:endParaRPr lang="en-US" sz="3200"/>
          </a:p>
        </p:txBody>
      </p:sp>
    </p:spTree>
  </p:cSld>
  <p:clrMapOvr>
    <a:masterClrMapping/>
  </p:clrMapOvr>
  <mc:AlternateContent xmlns:mc="http://schemas.openxmlformats.org/markup-compatibility/2006">
    <mc:Choice xmlns:p14="http://schemas.microsoft.com/office/powerpoint/2010/main" xmlns="" Requires="p14">
      <p:transition spd="slow" p14:dur="1500" advClick="0" advTm="5000">
        <p14:warp dir="in"/>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 calcmode="lin" valueType="num">
                                      <p:cBhvr>
                                        <p:cTn id="9" dur="500" fill="hold"/>
                                        <p:tgtEl>
                                          <p:spTgt spid="22"/>
                                        </p:tgtEl>
                                        <p:attrNameLst>
                                          <p:attrName>ppt_x</p:attrName>
                                        </p:attrNameLst>
                                      </p:cBhvr>
                                      <p:tavLst>
                                        <p:tav tm="0">
                                          <p:val>
                                            <p:fltVal val="0.5"/>
                                          </p:val>
                                        </p:tav>
                                        <p:tav tm="100000">
                                          <p:val>
                                            <p:strVal val="#ppt_x"/>
                                          </p:val>
                                        </p:tav>
                                      </p:tavLst>
                                    </p:anim>
                                    <p:anim calcmode="lin" valueType="num">
                                      <p:cBhvr>
                                        <p:cTn id="10" dur="500" fill="hold"/>
                                        <p:tgtEl>
                                          <p:spTgt spid="22"/>
                                        </p:tgtEl>
                                        <p:attrNameLst>
                                          <p:attrName>ppt_y</p:attrName>
                                        </p:attrNameLst>
                                      </p:cBhvr>
                                      <p:tavLst>
                                        <p:tav tm="0">
                                          <p:val>
                                            <p:fltVal val="0.5"/>
                                          </p:val>
                                        </p:tav>
                                        <p:tav tm="100000">
                                          <p:val>
                                            <p:strVal val="#ppt_y"/>
                                          </p:val>
                                        </p:tav>
                                      </p:tavLst>
                                    </p:anim>
                                  </p:childTnLst>
                                </p:cTn>
                              </p:par>
                              <p:par>
                                <p:cTn id="11" presetID="23" presetClass="entr" presetSubtype="528" fill="hold" nodeType="withEffect">
                                  <p:stCondLst>
                                    <p:cond delay="250"/>
                                  </p:stCondLst>
                                  <p:childTnLst>
                                    <p:set>
                                      <p:cBhvr>
                                        <p:cTn id="12" dur="1" fill="hold">
                                          <p:stCondLst>
                                            <p:cond delay="0"/>
                                          </p:stCondLst>
                                        </p:cTn>
                                        <p:tgtEl>
                                          <p:spTgt spid="16"/>
                                        </p:tgtEl>
                                        <p:attrNameLst>
                                          <p:attrName>style.visibility</p:attrName>
                                        </p:attrNameLst>
                                      </p:cBhvr>
                                      <p:to>
                                        <p:strVal val="visible"/>
                                      </p:to>
                                    </p:set>
                                    <p:anim calcmode="lin" valueType="num">
                                      <p:cBhvr>
                                        <p:cTn id="13" dur="500" fill="hold"/>
                                        <p:tgtEl>
                                          <p:spTgt spid="16"/>
                                        </p:tgtEl>
                                        <p:attrNameLst>
                                          <p:attrName>ppt_w</p:attrName>
                                        </p:attrNameLst>
                                      </p:cBhvr>
                                      <p:tavLst>
                                        <p:tav tm="0">
                                          <p:val>
                                            <p:fltVal val="0"/>
                                          </p:val>
                                        </p:tav>
                                        <p:tav tm="100000">
                                          <p:val>
                                            <p:strVal val="#ppt_w"/>
                                          </p:val>
                                        </p:tav>
                                      </p:tavLst>
                                    </p:anim>
                                    <p:anim calcmode="lin" valueType="num">
                                      <p:cBhvr>
                                        <p:cTn id="14" dur="500" fill="hold"/>
                                        <p:tgtEl>
                                          <p:spTgt spid="16"/>
                                        </p:tgtEl>
                                        <p:attrNameLst>
                                          <p:attrName>ppt_h</p:attrName>
                                        </p:attrNameLst>
                                      </p:cBhvr>
                                      <p:tavLst>
                                        <p:tav tm="0">
                                          <p:val>
                                            <p:fltVal val="0"/>
                                          </p:val>
                                        </p:tav>
                                        <p:tav tm="100000">
                                          <p:val>
                                            <p:strVal val="#ppt_h"/>
                                          </p:val>
                                        </p:tav>
                                      </p:tavLst>
                                    </p:anim>
                                    <p:anim calcmode="lin" valueType="num">
                                      <p:cBhvr>
                                        <p:cTn id="15" dur="500" fill="hold"/>
                                        <p:tgtEl>
                                          <p:spTgt spid="16"/>
                                        </p:tgtEl>
                                        <p:attrNameLst>
                                          <p:attrName>ppt_x</p:attrName>
                                        </p:attrNameLst>
                                      </p:cBhvr>
                                      <p:tavLst>
                                        <p:tav tm="0">
                                          <p:val>
                                            <p:fltVal val="0.5"/>
                                          </p:val>
                                        </p:tav>
                                        <p:tav tm="100000">
                                          <p:val>
                                            <p:strVal val="#ppt_x"/>
                                          </p:val>
                                        </p:tav>
                                      </p:tavLst>
                                    </p:anim>
                                    <p:anim calcmode="lin" valueType="num">
                                      <p:cBhvr>
                                        <p:cTn id="16" dur="500" fill="hold"/>
                                        <p:tgtEl>
                                          <p:spTgt spid="16"/>
                                        </p:tgtEl>
                                        <p:attrNameLst>
                                          <p:attrName>ppt_y</p:attrName>
                                        </p:attrNameLst>
                                      </p:cBhvr>
                                      <p:tavLst>
                                        <p:tav tm="0">
                                          <p:val>
                                            <p:fltVal val="0.5"/>
                                          </p:val>
                                        </p:tav>
                                        <p:tav tm="100000">
                                          <p:val>
                                            <p:strVal val="#ppt_y"/>
                                          </p:val>
                                        </p:tav>
                                      </p:tavLst>
                                    </p:anim>
                                  </p:childTnLst>
                                </p:cTn>
                              </p:par>
                              <p:par>
                                <p:cTn id="17" presetID="23" presetClass="entr" presetSubtype="528" fill="hold" nodeType="withEffect">
                                  <p:stCondLst>
                                    <p:cond delay="50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 calcmode="lin" valueType="num">
                                      <p:cBhvr>
                                        <p:cTn id="21" dur="500" fill="hold"/>
                                        <p:tgtEl>
                                          <p:spTgt spid="9"/>
                                        </p:tgtEl>
                                        <p:attrNameLst>
                                          <p:attrName>ppt_x</p:attrName>
                                        </p:attrNameLst>
                                      </p:cBhvr>
                                      <p:tavLst>
                                        <p:tav tm="0">
                                          <p:val>
                                            <p:fltVal val="0.5"/>
                                          </p:val>
                                        </p:tav>
                                        <p:tav tm="100000">
                                          <p:val>
                                            <p:strVal val="#ppt_x"/>
                                          </p:val>
                                        </p:tav>
                                      </p:tavLst>
                                    </p:anim>
                                    <p:anim calcmode="lin" valueType="num">
                                      <p:cBhvr>
                                        <p:cTn id="22" dur="500" fill="hold"/>
                                        <p:tgtEl>
                                          <p:spTgt spid="9"/>
                                        </p:tgtEl>
                                        <p:attrNameLst>
                                          <p:attrName>ppt_y</p:attrName>
                                        </p:attrNameLst>
                                      </p:cBhvr>
                                      <p:tavLst>
                                        <p:tav tm="0">
                                          <p:val>
                                            <p:fltVal val="0.5"/>
                                          </p:val>
                                        </p:tav>
                                        <p:tav tm="100000">
                                          <p:val>
                                            <p:strVal val="#ppt_y"/>
                                          </p:val>
                                        </p:tav>
                                      </p:tavLst>
                                    </p:anim>
                                  </p:childTnLst>
                                </p:cTn>
                              </p:par>
                              <p:par>
                                <p:cTn id="23" presetID="23" presetClass="entr" presetSubtype="528" fill="hold" nodeType="withEffect">
                                  <p:stCondLst>
                                    <p:cond delay="750"/>
                                  </p:stCondLst>
                                  <p:childTnLst>
                                    <p:set>
                                      <p:cBhvr>
                                        <p:cTn id="24" dur="1" fill="hold">
                                          <p:stCondLst>
                                            <p:cond delay="0"/>
                                          </p:stCondLst>
                                        </p:cTn>
                                        <p:tgtEl>
                                          <p:spTgt spid="3"/>
                                        </p:tgtEl>
                                        <p:attrNameLst>
                                          <p:attrName>style.visibility</p:attrName>
                                        </p:attrNameLst>
                                      </p:cBhvr>
                                      <p:to>
                                        <p:strVal val="visible"/>
                                      </p:to>
                                    </p:set>
                                    <p:anim calcmode="lin" valueType="num">
                                      <p:cBhvr>
                                        <p:cTn id="25" dur="500" fill="hold"/>
                                        <p:tgtEl>
                                          <p:spTgt spid="3"/>
                                        </p:tgtEl>
                                        <p:attrNameLst>
                                          <p:attrName>ppt_w</p:attrName>
                                        </p:attrNameLst>
                                      </p:cBhvr>
                                      <p:tavLst>
                                        <p:tav tm="0">
                                          <p:val>
                                            <p:fltVal val="0"/>
                                          </p:val>
                                        </p:tav>
                                        <p:tav tm="100000">
                                          <p:val>
                                            <p:strVal val="#ppt_w"/>
                                          </p:val>
                                        </p:tav>
                                      </p:tavLst>
                                    </p:anim>
                                    <p:anim calcmode="lin" valueType="num">
                                      <p:cBhvr>
                                        <p:cTn id="26" dur="500" fill="hold"/>
                                        <p:tgtEl>
                                          <p:spTgt spid="3"/>
                                        </p:tgtEl>
                                        <p:attrNameLst>
                                          <p:attrName>ppt_h</p:attrName>
                                        </p:attrNameLst>
                                      </p:cBhvr>
                                      <p:tavLst>
                                        <p:tav tm="0">
                                          <p:val>
                                            <p:fltVal val="0"/>
                                          </p:val>
                                        </p:tav>
                                        <p:tav tm="100000">
                                          <p:val>
                                            <p:strVal val="#ppt_h"/>
                                          </p:val>
                                        </p:tav>
                                      </p:tavLst>
                                    </p:anim>
                                    <p:anim calcmode="lin" valueType="num">
                                      <p:cBhvr>
                                        <p:cTn id="27" dur="500" fill="hold"/>
                                        <p:tgtEl>
                                          <p:spTgt spid="3"/>
                                        </p:tgtEl>
                                        <p:attrNameLst>
                                          <p:attrName>ppt_x</p:attrName>
                                        </p:attrNameLst>
                                      </p:cBhvr>
                                      <p:tavLst>
                                        <p:tav tm="0">
                                          <p:val>
                                            <p:fltVal val="0.5"/>
                                          </p:val>
                                        </p:tav>
                                        <p:tav tm="100000">
                                          <p:val>
                                            <p:strVal val="#ppt_x"/>
                                          </p:val>
                                        </p:tav>
                                      </p:tavLst>
                                    </p:anim>
                                    <p:anim calcmode="lin" valueType="num">
                                      <p:cBhvr>
                                        <p:cTn id="28" dur="500" fill="hold"/>
                                        <p:tgtEl>
                                          <p:spTgt spid="3"/>
                                        </p:tgtEl>
                                        <p:attrNameLst>
                                          <p:attrName>ppt_y</p:attrName>
                                        </p:attrNameLst>
                                      </p:cBhvr>
                                      <p:tavLst>
                                        <p:tav tm="0">
                                          <p:val>
                                            <p:fltVal val="0.5"/>
                                          </p:val>
                                        </p:tav>
                                        <p:tav tm="100000">
                                          <p:val>
                                            <p:strVal val="#ppt_y"/>
                                          </p:val>
                                        </p:tav>
                                      </p:tavLst>
                                    </p:anim>
                                  </p:childTnLst>
                                </p:cTn>
                              </p:par>
                              <p:par>
                                <p:cTn id="29" presetID="23" presetClass="entr" presetSubtype="528" fill="hold" grpId="0" nodeType="withEffect">
                                  <p:stCondLst>
                                    <p:cond delay="1000"/>
                                  </p:stCondLst>
                                  <p:childTnLst>
                                    <p:set>
                                      <p:cBhvr>
                                        <p:cTn id="30" dur="1" fill="hold">
                                          <p:stCondLst>
                                            <p:cond delay="0"/>
                                          </p:stCondLst>
                                        </p:cTn>
                                        <p:tgtEl>
                                          <p:spTgt spid="2"/>
                                        </p:tgtEl>
                                        <p:attrNameLst>
                                          <p:attrName>style.visibility</p:attrName>
                                        </p:attrNameLst>
                                      </p:cBhvr>
                                      <p:to>
                                        <p:strVal val="visible"/>
                                      </p:to>
                                    </p:set>
                                    <p:anim calcmode="lin" valueType="num">
                                      <p:cBhvr>
                                        <p:cTn id="31" dur="500" fill="hold"/>
                                        <p:tgtEl>
                                          <p:spTgt spid="2"/>
                                        </p:tgtEl>
                                        <p:attrNameLst>
                                          <p:attrName>ppt_w</p:attrName>
                                        </p:attrNameLst>
                                      </p:cBhvr>
                                      <p:tavLst>
                                        <p:tav tm="0">
                                          <p:val>
                                            <p:fltVal val="0"/>
                                          </p:val>
                                        </p:tav>
                                        <p:tav tm="100000">
                                          <p:val>
                                            <p:strVal val="#ppt_w"/>
                                          </p:val>
                                        </p:tav>
                                      </p:tavLst>
                                    </p:anim>
                                    <p:anim calcmode="lin" valueType="num">
                                      <p:cBhvr>
                                        <p:cTn id="32" dur="500" fill="hold"/>
                                        <p:tgtEl>
                                          <p:spTgt spid="2"/>
                                        </p:tgtEl>
                                        <p:attrNameLst>
                                          <p:attrName>ppt_h</p:attrName>
                                        </p:attrNameLst>
                                      </p:cBhvr>
                                      <p:tavLst>
                                        <p:tav tm="0">
                                          <p:val>
                                            <p:fltVal val="0"/>
                                          </p:val>
                                        </p:tav>
                                        <p:tav tm="100000">
                                          <p:val>
                                            <p:strVal val="#ppt_h"/>
                                          </p:val>
                                        </p:tav>
                                      </p:tavLst>
                                    </p:anim>
                                    <p:anim calcmode="lin" valueType="num">
                                      <p:cBhvr>
                                        <p:cTn id="33" dur="500" fill="hold"/>
                                        <p:tgtEl>
                                          <p:spTgt spid="2"/>
                                        </p:tgtEl>
                                        <p:attrNameLst>
                                          <p:attrName>ppt_x</p:attrName>
                                        </p:attrNameLst>
                                      </p:cBhvr>
                                      <p:tavLst>
                                        <p:tav tm="0">
                                          <p:val>
                                            <p:fltVal val="0.5"/>
                                          </p:val>
                                        </p:tav>
                                        <p:tav tm="100000">
                                          <p:val>
                                            <p:strVal val="#ppt_x"/>
                                          </p:val>
                                        </p:tav>
                                      </p:tavLst>
                                    </p:anim>
                                    <p:anim calcmode="lin" valueType="num">
                                      <p:cBhvr>
                                        <p:cTn id="34" dur="500" fill="hold"/>
                                        <p:tgtEl>
                                          <p:spTgt spid="2"/>
                                        </p:tgtEl>
                                        <p:attrNameLst>
                                          <p:attrName>ppt_y</p:attrName>
                                        </p:attrNameLst>
                                      </p:cBhvr>
                                      <p:tavLst>
                                        <p:tav tm="0">
                                          <p:val>
                                            <p:fltVal val="0.5"/>
                                          </p:val>
                                        </p:tav>
                                        <p:tav tm="100000">
                                          <p:val>
                                            <p:strVal val="#ppt_y"/>
                                          </p:val>
                                        </p:tav>
                                      </p:tavLst>
                                    </p:anim>
                                  </p:childTnLst>
                                </p:cTn>
                              </p:par>
                            </p:childTnLst>
                          </p:cTn>
                        </p:par>
                        <p:par>
                          <p:cTn id="35" fill="hold">
                            <p:stCondLst>
                              <p:cond delay="500"/>
                            </p:stCondLst>
                            <p:childTnLst>
                              <p:par>
                                <p:cTn id="36" presetID="2" presetClass="entr" presetSubtype="2" fill="hold" grpId="0" nodeType="afterEffect">
                                  <p:stCondLst>
                                    <p:cond delay="0"/>
                                  </p:stCondLst>
                                  <p:childTnLst>
                                    <p:set>
                                      <p:cBhvr>
                                        <p:cTn id="37" dur="1" fill="hold">
                                          <p:stCondLst>
                                            <p:cond delay="0"/>
                                          </p:stCondLst>
                                        </p:cTn>
                                        <p:tgtEl>
                                          <p:spTgt spid="29"/>
                                        </p:tgtEl>
                                        <p:attrNameLst>
                                          <p:attrName>style.visibility</p:attrName>
                                        </p:attrNameLst>
                                      </p:cBhvr>
                                      <p:to>
                                        <p:strVal val="visible"/>
                                      </p:to>
                                    </p:set>
                                    <p:anim calcmode="lin" valueType="num">
                                      <p:cBhvr additive="base">
                                        <p:cTn id="38" dur="500" fill="hold"/>
                                        <p:tgtEl>
                                          <p:spTgt spid="29"/>
                                        </p:tgtEl>
                                        <p:attrNameLst>
                                          <p:attrName>ppt_x</p:attrName>
                                        </p:attrNameLst>
                                      </p:cBhvr>
                                      <p:tavLst>
                                        <p:tav tm="0">
                                          <p:val>
                                            <p:strVal val="1+#ppt_w/2"/>
                                          </p:val>
                                        </p:tav>
                                        <p:tav tm="100000">
                                          <p:val>
                                            <p:strVal val="#ppt_x"/>
                                          </p:val>
                                        </p:tav>
                                      </p:tavLst>
                                    </p:anim>
                                    <p:anim calcmode="lin" valueType="num">
                                      <p:cBhvr additive="base">
                                        <p:cTn id="39" dur="500" fill="hold"/>
                                        <p:tgtEl>
                                          <p:spTgt spid="29"/>
                                        </p:tgtEl>
                                        <p:attrNameLst>
                                          <p:attrName>ppt_y</p:attrName>
                                        </p:attrNameLst>
                                      </p:cBhvr>
                                      <p:tavLst>
                                        <p:tav tm="0">
                                          <p:val>
                                            <p:strVal val="#ppt_y"/>
                                          </p:val>
                                        </p:tav>
                                        <p:tav tm="100000">
                                          <p:val>
                                            <p:strVal val="#ppt_y"/>
                                          </p:val>
                                        </p:tav>
                                      </p:tavLst>
                                    </p:anim>
                                  </p:childTnLst>
                                </p:cTn>
                              </p:par>
                              <p:par>
                                <p:cTn id="40" presetID="2" presetClass="entr" presetSubtype="8" fill="hold" grpId="0" nodeType="withEffect">
                                  <p:stCondLst>
                                    <p:cond delay="250"/>
                                  </p:stCondLst>
                                  <p:childTnLst>
                                    <p:set>
                                      <p:cBhvr>
                                        <p:cTn id="41" dur="1" fill="hold">
                                          <p:stCondLst>
                                            <p:cond delay="0"/>
                                          </p:stCondLst>
                                        </p:cTn>
                                        <p:tgtEl>
                                          <p:spTgt spid="30"/>
                                        </p:tgtEl>
                                        <p:attrNameLst>
                                          <p:attrName>style.visibility</p:attrName>
                                        </p:attrNameLst>
                                      </p:cBhvr>
                                      <p:to>
                                        <p:strVal val="visible"/>
                                      </p:to>
                                    </p:set>
                                    <p:anim calcmode="lin" valueType="num">
                                      <p:cBhvr additive="base">
                                        <p:cTn id="42" dur="500" fill="hold"/>
                                        <p:tgtEl>
                                          <p:spTgt spid="30"/>
                                        </p:tgtEl>
                                        <p:attrNameLst>
                                          <p:attrName>ppt_x</p:attrName>
                                        </p:attrNameLst>
                                      </p:cBhvr>
                                      <p:tavLst>
                                        <p:tav tm="0">
                                          <p:val>
                                            <p:strVal val="0-#ppt_w/2"/>
                                          </p:val>
                                        </p:tav>
                                        <p:tav tm="100000">
                                          <p:val>
                                            <p:strVal val="#ppt_x"/>
                                          </p:val>
                                        </p:tav>
                                      </p:tavLst>
                                    </p:anim>
                                    <p:anim calcmode="lin" valueType="num">
                                      <p:cBhvr additive="base">
                                        <p:cTn id="43" dur="500" fill="hold"/>
                                        <p:tgtEl>
                                          <p:spTgt spid="30"/>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500"/>
                                  </p:stCondLst>
                                  <p:childTnLst>
                                    <p:set>
                                      <p:cBhvr>
                                        <p:cTn id="45" dur="1" fill="hold">
                                          <p:stCondLst>
                                            <p:cond delay="0"/>
                                          </p:stCondLst>
                                        </p:cTn>
                                        <p:tgtEl>
                                          <p:spTgt spid="31"/>
                                        </p:tgtEl>
                                        <p:attrNameLst>
                                          <p:attrName>style.visibility</p:attrName>
                                        </p:attrNameLst>
                                      </p:cBhvr>
                                      <p:to>
                                        <p:strVal val="visible"/>
                                      </p:to>
                                    </p:set>
                                    <p:anim calcmode="lin" valueType="num">
                                      <p:cBhvr additive="base">
                                        <p:cTn id="46" dur="500" fill="hold"/>
                                        <p:tgtEl>
                                          <p:spTgt spid="31"/>
                                        </p:tgtEl>
                                        <p:attrNameLst>
                                          <p:attrName>ppt_x</p:attrName>
                                        </p:attrNameLst>
                                      </p:cBhvr>
                                      <p:tavLst>
                                        <p:tav tm="0">
                                          <p:val>
                                            <p:strVal val="1+#ppt_w/2"/>
                                          </p:val>
                                        </p:tav>
                                        <p:tav tm="100000">
                                          <p:val>
                                            <p:strVal val="#ppt_x"/>
                                          </p:val>
                                        </p:tav>
                                      </p:tavLst>
                                    </p:anim>
                                    <p:anim calcmode="lin" valueType="num">
                                      <p:cBhvr additive="base">
                                        <p:cTn id="47" dur="500" fill="hold"/>
                                        <p:tgtEl>
                                          <p:spTgt spid="31"/>
                                        </p:tgtEl>
                                        <p:attrNameLst>
                                          <p:attrName>ppt_y</p:attrName>
                                        </p:attrNameLst>
                                      </p:cBhvr>
                                      <p:tavLst>
                                        <p:tav tm="0">
                                          <p:val>
                                            <p:strVal val="#ppt_y"/>
                                          </p:val>
                                        </p:tav>
                                        <p:tav tm="100000">
                                          <p:val>
                                            <p:strVal val="#ppt_y"/>
                                          </p:val>
                                        </p:tav>
                                      </p:tavLst>
                                    </p:anim>
                                  </p:childTnLst>
                                </p:cTn>
                              </p:par>
                              <p:par>
                                <p:cTn id="48" presetID="2" presetClass="entr" presetSubtype="8" fill="hold" grpId="0" nodeType="withEffect">
                                  <p:stCondLst>
                                    <p:cond delay="750"/>
                                  </p:stCondLst>
                                  <p:childTnLst>
                                    <p:set>
                                      <p:cBhvr>
                                        <p:cTn id="49" dur="1" fill="hold">
                                          <p:stCondLst>
                                            <p:cond delay="0"/>
                                          </p:stCondLst>
                                        </p:cTn>
                                        <p:tgtEl>
                                          <p:spTgt spid="32"/>
                                        </p:tgtEl>
                                        <p:attrNameLst>
                                          <p:attrName>style.visibility</p:attrName>
                                        </p:attrNameLst>
                                      </p:cBhvr>
                                      <p:to>
                                        <p:strVal val="visible"/>
                                      </p:to>
                                    </p:set>
                                    <p:anim calcmode="lin" valueType="num">
                                      <p:cBhvr additive="base">
                                        <p:cTn id="50" dur="500" fill="hold"/>
                                        <p:tgtEl>
                                          <p:spTgt spid="32"/>
                                        </p:tgtEl>
                                        <p:attrNameLst>
                                          <p:attrName>ppt_x</p:attrName>
                                        </p:attrNameLst>
                                      </p:cBhvr>
                                      <p:tavLst>
                                        <p:tav tm="0">
                                          <p:val>
                                            <p:strVal val="0-#ppt_w/2"/>
                                          </p:val>
                                        </p:tav>
                                        <p:tav tm="100000">
                                          <p:val>
                                            <p:strVal val="#ppt_x"/>
                                          </p:val>
                                        </p:tav>
                                      </p:tavLst>
                                    </p:anim>
                                    <p:anim calcmode="lin" valueType="num">
                                      <p:cBhvr additive="base">
                                        <p:cTn id="51"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9" grpId="0"/>
      <p:bldP spid="30" grpId="0"/>
      <p:bldP spid="31" grpId="0"/>
      <p:bldP spid="3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PA_Chart 4"/>
          <p:cNvGraphicFramePr/>
          <p:nvPr>
            <p:custDataLst>
              <p:tags r:id="rId1"/>
            </p:custDataLst>
          </p:nvPr>
        </p:nvGraphicFramePr>
        <p:xfrm>
          <a:off x="551029" y="2143713"/>
          <a:ext cx="6298854" cy="3521940"/>
        </p:xfrm>
        <a:graphic>
          <a:graphicData uri="http://schemas.openxmlformats.org/drawingml/2006/chart">
            <c:chart xmlns:c="http://schemas.openxmlformats.org/drawingml/2006/chart" xmlns:r="http://schemas.openxmlformats.org/officeDocument/2006/relationships" r:id="rId10"/>
          </a:graphicData>
        </a:graphic>
      </p:graphicFrame>
      <p:sp>
        <p:nvSpPr>
          <p:cNvPr id="3" name="PA_任意多边形 46"/>
          <p:cNvSpPr>
            <a:spLocks noEditPoints="1"/>
          </p:cNvSpPr>
          <p:nvPr>
            <p:custDataLst>
              <p:tags r:id="rId2"/>
            </p:custDataLst>
          </p:nvPr>
        </p:nvSpPr>
        <p:spPr bwMode="auto">
          <a:xfrm>
            <a:off x="7224596" y="2586743"/>
            <a:ext cx="453069" cy="453066"/>
          </a:xfrm>
          <a:custGeom>
            <a:avLst/>
            <a:gdLst/>
            <a:ahLst/>
            <a:cxnLst>
              <a:cxn ang="0">
                <a:pos x="55" y="44"/>
              </a:cxn>
              <a:cxn ang="0">
                <a:pos x="44" y="55"/>
              </a:cxn>
              <a:cxn ang="0">
                <a:pos x="10" y="55"/>
              </a:cxn>
              <a:cxn ang="0">
                <a:pos x="0" y="44"/>
              </a:cxn>
              <a:cxn ang="0">
                <a:pos x="0" y="10"/>
              </a:cxn>
              <a:cxn ang="0">
                <a:pos x="10" y="0"/>
              </a:cxn>
              <a:cxn ang="0">
                <a:pos x="44" y="0"/>
              </a:cxn>
              <a:cxn ang="0">
                <a:pos x="55" y="10"/>
              </a:cxn>
              <a:cxn ang="0">
                <a:pos x="55" y="44"/>
              </a:cxn>
              <a:cxn ang="0">
                <a:pos x="46" y="20"/>
              </a:cxn>
              <a:cxn ang="0">
                <a:pos x="46" y="17"/>
              </a:cxn>
              <a:cxn ang="0">
                <a:pos x="42" y="13"/>
              </a:cxn>
              <a:cxn ang="0">
                <a:pos x="39" y="13"/>
              </a:cxn>
              <a:cxn ang="0">
                <a:pos x="23" y="30"/>
              </a:cxn>
              <a:cxn ang="0">
                <a:pos x="15" y="22"/>
              </a:cxn>
              <a:cxn ang="0">
                <a:pos x="12" y="22"/>
              </a:cxn>
              <a:cxn ang="0">
                <a:pos x="8" y="26"/>
              </a:cxn>
              <a:cxn ang="0">
                <a:pos x="8" y="29"/>
              </a:cxn>
              <a:cxn ang="0">
                <a:pos x="21" y="42"/>
              </a:cxn>
              <a:cxn ang="0">
                <a:pos x="24" y="42"/>
              </a:cxn>
              <a:cxn ang="0">
                <a:pos x="46" y="20"/>
              </a:cxn>
            </a:cxnLst>
            <a:rect l="0" t="0" r="r" b="b"/>
            <a:pathLst>
              <a:path w="55" h="55">
                <a:moveTo>
                  <a:pt x="55" y="44"/>
                </a:moveTo>
                <a:cubicBezTo>
                  <a:pt x="55" y="50"/>
                  <a:pt x="50" y="55"/>
                  <a:pt x="44" y="55"/>
                </a:cubicBezTo>
                <a:cubicBezTo>
                  <a:pt x="10" y="55"/>
                  <a:pt x="10" y="55"/>
                  <a:pt x="10" y="55"/>
                </a:cubicBezTo>
                <a:cubicBezTo>
                  <a:pt x="4" y="55"/>
                  <a:pt x="0" y="50"/>
                  <a:pt x="0" y="44"/>
                </a:cubicBezTo>
                <a:cubicBezTo>
                  <a:pt x="0" y="10"/>
                  <a:pt x="0" y="10"/>
                  <a:pt x="0" y="10"/>
                </a:cubicBezTo>
                <a:cubicBezTo>
                  <a:pt x="0" y="5"/>
                  <a:pt x="4" y="0"/>
                  <a:pt x="10" y="0"/>
                </a:cubicBezTo>
                <a:cubicBezTo>
                  <a:pt x="44" y="0"/>
                  <a:pt x="44" y="0"/>
                  <a:pt x="44" y="0"/>
                </a:cubicBezTo>
                <a:cubicBezTo>
                  <a:pt x="50" y="0"/>
                  <a:pt x="55" y="5"/>
                  <a:pt x="55" y="10"/>
                </a:cubicBezTo>
                <a:lnTo>
                  <a:pt x="55" y="44"/>
                </a:lnTo>
                <a:close/>
                <a:moveTo>
                  <a:pt x="46" y="20"/>
                </a:moveTo>
                <a:cubicBezTo>
                  <a:pt x="47" y="19"/>
                  <a:pt x="47" y="17"/>
                  <a:pt x="46" y="17"/>
                </a:cubicBezTo>
                <a:cubicBezTo>
                  <a:pt x="42" y="13"/>
                  <a:pt x="42" y="13"/>
                  <a:pt x="42" y="13"/>
                </a:cubicBezTo>
                <a:cubicBezTo>
                  <a:pt x="42" y="12"/>
                  <a:pt x="40" y="12"/>
                  <a:pt x="39" y="13"/>
                </a:cubicBezTo>
                <a:cubicBezTo>
                  <a:pt x="23" y="30"/>
                  <a:pt x="23" y="30"/>
                  <a:pt x="23" y="30"/>
                </a:cubicBezTo>
                <a:cubicBezTo>
                  <a:pt x="15" y="22"/>
                  <a:pt x="15" y="22"/>
                  <a:pt x="15" y="22"/>
                </a:cubicBezTo>
                <a:cubicBezTo>
                  <a:pt x="14" y="21"/>
                  <a:pt x="13" y="21"/>
                  <a:pt x="12" y="22"/>
                </a:cubicBezTo>
                <a:cubicBezTo>
                  <a:pt x="8" y="26"/>
                  <a:pt x="8" y="26"/>
                  <a:pt x="8" y="26"/>
                </a:cubicBezTo>
                <a:cubicBezTo>
                  <a:pt x="7" y="27"/>
                  <a:pt x="7" y="28"/>
                  <a:pt x="8" y="29"/>
                </a:cubicBezTo>
                <a:cubicBezTo>
                  <a:pt x="21" y="42"/>
                  <a:pt x="21" y="42"/>
                  <a:pt x="21" y="42"/>
                </a:cubicBezTo>
                <a:cubicBezTo>
                  <a:pt x="22" y="43"/>
                  <a:pt x="23" y="43"/>
                  <a:pt x="24" y="42"/>
                </a:cubicBezTo>
                <a:lnTo>
                  <a:pt x="46" y="20"/>
                </a:lnTo>
                <a:close/>
              </a:path>
            </a:pathLst>
          </a:custGeom>
          <a:solidFill>
            <a:schemeClr val="accent1"/>
          </a:solidFill>
          <a:ln w="9525">
            <a:noFill/>
            <a:round/>
          </a:ln>
        </p:spPr>
        <p:txBody>
          <a:bodyPr vert="horz" wrap="square" lIns="121913" tIns="60956" rIns="121913" bIns="60956" numCol="1" anchor="t" anchorCtr="0" compatLnSpc="1"/>
          <a:lstStyle/>
          <a:p>
            <a:endParaRPr lang="en-US" dirty="0">
              <a:sym typeface="Arial" panose="020B0604020202020204" pitchFamily="34" charset="0"/>
            </a:endParaRPr>
          </a:p>
        </p:txBody>
      </p:sp>
      <p:sp>
        <p:nvSpPr>
          <p:cNvPr id="4" name="PA_任意多边形 46"/>
          <p:cNvSpPr>
            <a:spLocks noEditPoints="1"/>
          </p:cNvSpPr>
          <p:nvPr>
            <p:custDataLst>
              <p:tags r:id="rId3"/>
            </p:custDataLst>
          </p:nvPr>
        </p:nvSpPr>
        <p:spPr bwMode="auto">
          <a:xfrm>
            <a:off x="7224596" y="3671776"/>
            <a:ext cx="453069" cy="453066"/>
          </a:xfrm>
          <a:custGeom>
            <a:avLst/>
            <a:gdLst/>
            <a:ahLst/>
            <a:cxnLst>
              <a:cxn ang="0">
                <a:pos x="55" y="44"/>
              </a:cxn>
              <a:cxn ang="0">
                <a:pos x="44" y="55"/>
              </a:cxn>
              <a:cxn ang="0">
                <a:pos x="10" y="55"/>
              </a:cxn>
              <a:cxn ang="0">
                <a:pos x="0" y="44"/>
              </a:cxn>
              <a:cxn ang="0">
                <a:pos x="0" y="10"/>
              </a:cxn>
              <a:cxn ang="0">
                <a:pos x="10" y="0"/>
              </a:cxn>
              <a:cxn ang="0">
                <a:pos x="44" y="0"/>
              </a:cxn>
              <a:cxn ang="0">
                <a:pos x="55" y="10"/>
              </a:cxn>
              <a:cxn ang="0">
                <a:pos x="55" y="44"/>
              </a:cxn>
              <a:cxn ang="0">
                <a:pos x="46" y="20"/>
              </a:cxn>
              <a:cxn ang="0">
                <a:pos x="46" y="17"/>
              </a:cxn>
              <a:cxn ang="0">
                <a:pos x="42" y="13"/>
              </a:cxn>
              <a:cxn ang="0">
                <a:pos x="39" y="13"/>
              </a:cxn>
              <a:cxn ang="0">
                <a:pos x="23" y="30"/>
              </a:cxn>
              <a:cxn ang="0">
                <a:pos x="15" y="22"/>
              </a:cxn>
              <a:cxn ang="0">
                <a:pos x="12" y="22"/>
              </a:cxn>
              <a:cxn ang="0">
                <a:pos x="8" y="26"/>
              </a:cxn>
              <a:cxn ang="0">
                <a:pos x="8" y="29"/>
              </a:cxn>
              <a:cxn ang="0">
                <a:pos x="21" y="42"/>
              </a:cxn>
              <a:cxn ang="0">
                <a:pos x="24" y="42"/>
              </a:cxn>
              <a:cxn ang="0">
                <a:pos x="46" y="20"/>
              </a:cxn>
            </a:cxnLst>
            <a:rect l="0" t="0" r="r" b="b"/>
            <a:pathLst>
              <a:path w="55" h="55">
                <a:moveTo>
                  <a:pt x="55" y="44"/>
                </a:moveTo>
                <a:cubicBezTo>
                  <a:pt x="55" y="50"/>
                  <a:pt x="50" y="55"/>
                  <a:pt x="44" y="55"/>
                </a:cubicBezTo>
                <a:cubicBezTo>
                  <a:pt x="10" y="55"/>
                  <a:pt x="10" y="55"/>
                  <a:pt x="10" y="55"/>
                </a:cubicBezTo>
                <a:cubicBezTo>
                  <a:pt x="4" y="55"/>
                  <a:pt x="0" y="50"/>
                  <a:pt x="0" y="44"/>
                </a:cubicBezTo>
                <a:cubicBezTo>
                  <a:pt x="0" y="10"/>
                  <a:pt x="0" y="10"/>
                  <a:pt x="0" y="10"/>
                </a:cubicBezTo>
                <a:cubicBezTo>
                  <a:pt x="0" y="5"/>
                  <a:pt x="4" y="0"/>
                  <a:pt x="10" y="0"/>
                </a:cubicBezTo>
                <a:cubicBezTo>
                  <a:pt x="44" y="0"/>
                  <a:pt x="44" y="0"/>
                  <a:pt x="44" y="0"/>
                </a:cubicBezTo>
                <a:cubicBezTo>
                  <a:pt x="50" y="0"/>
                  <a:pt x="55" y="5"/>
                  <a:pt x="55" y="10"/>
                </a:cubicBezTo>
                <a:lnTo>
                  <a:pt x="55" y="44"/>
                </a:lnTo>
                <a:close/>
                <a:moveTo>
                  <a:pt x="46" y="20"/>
                </a:moveTo>
                <a:cubicBezTo>
                  <a:pt x="47" y="19"/>
                  <a:pt x="47" y="17"/>
                  <a:pt x="46" y="17"/>
                </a:cubicBezTo>
                <a:cubicBezTo>
                  <a:pt x="42" y="13"/>
                  <a:pt x="42" y="13"/>
                  <a:pt x="42" y="13"/>
                </a:cubicBezTo>
                <a:cubicBezTo>
                  <a:pt x="42" y="12"/>
                  <a:pt x="40" y="12"/>
                  <a:pt x="39" y="13"/>
                </a:cubicBezTo>
                <a:cubicBezTo>
                  <a:pt x="23" y="30"/>
                  <a:pt x="23" y="30"/>
                  <a:pt x="23" y="30"/>
                </a:cubicBezTo>
                <a:cubicBezTo>
                  <a:pt x="15" y="22"/>
                  <a:pt x="15" y="22"/>
                  <a:pt x="15" y="22"/>
                </a:cubicBezTo>
                <a:cubicBezTo>
                  <a:pt x="14" y="21"/>
                  <a:pt x="13" y="21"/>
                  <a:pt x="12" y="22"/>
                </a:cubicBezTo>
                <a:cubicBezTo>
                  <a:pt x="8" y="26"/>
                  <a:pt x="8" y="26"/>
                  <a:pt x="8" y="26"/>
                </a:cubicBezTo>
                <a:cubicBezTo>
                  <a:pt x="7" y="27"/>
                  <a:pt x="7" y="28"/>
                  <a:pt x="8" y="29"/>
                </a:cubicBezTo>
                <a:cubicBezTo>
                  <a:pt x="21" y="42"/>
                  <a:pt x="21" y="42"/>
                  <a:pt x="21" y="42"/>
                </a:cubicBezTo>
                <a:cubicBezTo>
                  <a:pt x="22" y="43"/>
                  <a:pt x="23" y="43"/>
                  <a:pt x="24" y="42"/>
                </a:cubicBezTo>
                <a:lnTo>
                  <a:pt x="46" y="20"/>
                </a:lnTo>
                <a:close/>
              </a:path>
            </a:pathLst>
          </a:custGeom>
          <a:solidFill>
            <a:schemeClr val="accent2"/>
          </a:solidFill>
          <a:ln w="9525">
            <a:noFill/>
            <a:round/>
          </a:ln>
        </p:spPr>
        <p:txBody>
          <a:bodyPr vert="horz" wrap="square" lIns="121913" tIns="60956" rIns="121913" bIns="60956" numCol="1" anchor="t" anchorCtr="0" compatLnSpc="1"/>
          <a:lstStyle/>
          <a:p>
            <a:endParaRPr lang="en-US" dirty="0">
              <a:sym typeface="Arial" panose="020B0604020202020204" pitchFamily="34" charset="0"/>
            </a:endParaRPr>
          </a:p>
        </p:txBody>
      </p:sp>
      <p:sp>
        <p:nvSpPr>
          <p:cNvPr id="5" name="PA_任意多边形 46"/>
          <p:cNvSpPr>
            <a:spLocks noEditPoints="1"/>
          </p:cNvSpPr>
          <p:nvPr>
            <p:custDataLst>
              <p:tags r:id="rId4"/>
            </p:custDataLst>
          </p:nvPr>
        </p:nvSpPr>
        <p:spPr bwMode="auto">
          <a:xfrm>
            <a:off x="7224596" y="4821544"/>
            <a:ext cx="453069" cy="453066"/>
          </a:xfrm>
          <a:custGeom>
            <a:avLst/>
            <a:gdLst/>
            <a:ahLst/>
            <a:cxnLst>
              <a:cxn ang="0">
                <a:pos x="55" y="44"/>
              </a:cxn>
              <a:cxn ang="0">
                <a:pos x="44" y="55"/>
              </a:cxn>
              <a:cxn ang="0">
                <a:pos x="10" y="55"/>
              </a:cxn>
              <a:cxn ang="0">
                <a:pos x="0" y="44"/>
              </a:cxn>
              <a:cxn ang="0">
                <a:pos x="0" y="10"/>
              </a:cxn>
              <a:cxn ang="0">
                <a:pos x="10" y="0"/>
              </a:cxn>
              <a:cxn ang="0">
                <a:pos x="44" y="0"/>
              </a:cxn>
              <a:cxn ang="0">
                <a:pos x="55" y="10"/>
              </a:cxn>
              <a:cxn ang="0">
                <a:pos x="55" y="44"/>
              </a:cxn>
              <a:cxn ang="0">
                <a:pos x="46" y="20"/>
              </a:cxn>
              <a:cxn ang="0">
                <a:pos x="46" y="17"/>
              </a:cxn>
              <a:cxn ang="0">
                <a:pos x="42" y="13"/>
              </a:cxn>
              <a:cxn ang="0">
                <a:pos x="39" y="13"/>
              </a:cxn>
              <a:cxn ang="0">
                <a:pos x="23" y="30"/>
              </a:cxn>
              <a:cxn ang="0">
                <a:pos x="15" y="22"/>
              </a:cxn>
              <a:cxn ang="0">
                <a:pos x="12" y="22"/>
              </a:cxn>
              <a:cxn ang="0">
                <a:pos x="8" y="26"/>
              </a:cxn>
              <a:cxn ang="0">
                <a:pos x="8" y="29"/>
              </a:cxn>
              <a:cxn ang="0">
                <a:pos x="21" y="42"/>
              </a:cxn>
              <a:cxn ang="0">
                <a:pos x="24" y="42"/>
              </a:cxn>
              <a:cxn ang="0">
                <a:pos x="46" y="20"/>
              </a:cxn>
            </a:cxnLst>
            <a:rect l="0" t="0" r="r" b="b"/>
            <a:pathLst>
              <a:path w="55" h="55">
                <a:moveTo>
                  <a:pt x="55" y="44"/>
                </a:moveTo>
                <a:cubicBezTo>
                  <a:pt x="55" y="50"/>
                  <a:pt x="50" y="55"/>
                  <a:pt x="44" y="55"/>
                </a:cubicBezTo>
                <a:cubicBezTo>
                  <a:pt x="10" y="55"/>
                  <a:pt x="10" y="55"/>
                  <a:pt x="10" y="55"/>
                </a:cubicBezTo>
                <a:cubicBezTo>
                  <a:pt x="4" y="55"/>
                  <a:pt x="0" y="50"/>
                  <a:pt x="0" y="44"/>
                </a:cubicBezTo>
                <a:cubicBezTo>
                  <a:pt x="0" y="10"/>
                  <a:pt x="0" y="10"/>
                  <a:pt x="0" y="10"/>
                </a:cubicBezTo>
                <a:cubicBezTo>
                  <a:pt x="0" y="5"/>
                  <a:pt x="4" y="0"/>
                  <a:pt x="10" y="0"/>
                </a:cubicBezTo>
                <a:cubicBezTo>
                  <a:pt x="44" y="0"/>
                  <a:pt x="44" y="0"/>
                  <a:pt x="44" y="0"/>
                </a:cubicBezTo>
                <a:cubicBezTo>
                  <a:pt x="50" y="0"/>
                  <a:pt x="55" y="5"/>
                  <a:pt x="55" y="10"/>
                </a:cubicBezTo>
                <a:lnTo>
                  <a:pt x="55" y="44"/>
                </a:lnTo>
                <a:close/>
                <a:moveTo>
                  <a:pt x="46" y="20"/>
                </a:moveTo>
                <a:cubicBezTo>
                  <a:pt x="47" y="19"/>
                  <a:pt x="47" y="17"/>
                  <a:pt x="46" y="17"/>
                </a:cubicBezTo>
                <a:cubicBezTo>
                  <a:pt x="42" y="13"/>
                  <a:pt x="42" y="13"/>
                  <a:pt x="42" y="13"/>
                </a:cubicBezTo>
                <a:cubicBezTo>
                  <a:pt x="42" y="12"/>
                  <a:pt x="40" y="12"/>
                  <a:pt x="39" y="13"/>
                </a:cubicBezTo>
                <a:cubicBezTo>
                  <a:pt x="23" y="30"/>
                  <a:pt x="23" y="30"/>
                  <a:pt x="23" y="30"/>
                </a:cubicBezTo>
                <a:cubicBezTo>
                  <a:pt x="15" y="22"/>
                  <a:pt x="15" y="22"/>
                  <a:pt x="15" y="22"/>
                </a:cubicBezTo>
                <a:cubicBezTo>
                  <a:pt x="14" y="21"/>
                  <a:pt x="13" y="21"/>
                  <a:pt x="12" y="22"/>
                </a:cubicBezTo>
                <a:cubicBezTo>
                  <a:pt x="8" y="26"/>
                  <a:pt x="8" y="26"/>
                  <a:pt x="8" y="26"/>
                </a:cubicBezTo>
                <a:cubicBezTo>
                  <a:pt x="7" y="27"/>
                  <a:pt x="7" y="28"/>
                  <a:pt x="8" y="29"/>
                </a:cubicBezTo>
                <a:cubicBezTo>
                  <a:pt x="21" y="42"/>
                  <a:pt x="21" y="42"/>
                  <a:pt x="21" y="42"/>
                </a:cubicBezTo>
                <a:cubicBezTo>
                  <a:pt x="22" y="43"/>
                  <a:pt x="23" y="43"/>
                  <a:pt x="24" y="42"/>
                </a:cubicBezTo>
                <a:lnTo>
                  <a:pt x="46" y="20"/>
                </a:lnTo>
                <a:close/>
              </a:path>
            </a:pathLst>
          </a:custGeom>
          <a:solidFill>
            <a:schemeClr val="accent3"/>
          </a:solidFill>
          <a:ln w="9525">
            <a:noFill/>
            <a:round/>
          </a:ln>
        </p:spPr>
        <p:txBody>
          <a:bodyPr vert="horz" wrap="square" lIns="121913" tIns="60956" rIns="121913" bIns="60956" numCol="1" anchor="t" anchorCtr="0" compatLnSpc="1"/>
          <a:lstStyle/>
          <a:p>
            <a:endParaRPr lang="en-US" dirty="0">
              <a:sym typeface="Arial" panose="020B0604020202020204" pitchFamily="34" charset="0"/>
            </a:endParaRPr>
          </a:p>
        </p:txBody>
      </p:sp>
      <p:grpSp>
        <p:nvGrpSpPr>
          <p:cNvPr id="6" name="PA_组合 30"/>
          <p:cNvGrpSpPr/>
          <p:nvPr>
            <p:custDataLst>
              <p:tags r:id="rId5"/>
            </p:custDataLst>
          </p:nvPr>
        </p:nvGrpSpPr>
        <p:grpSpPr>
          <a:xfrm>
            <a:off x="7802859" y="2484578"/>
            <a:ext cx="3671236" cy="657290"/>
            <a:chOff x="1270277" y="1233504"/>
            <a:chExt cx="3048000" cy="492994"/>
          </a:xfrm>
        </p:grpSpPr>
        <p:sp>
          <p:nvSpPr>
            <p:cNvPr id="7" name="Text Placeholder 3"/>
            <p:cNvSpPr txBox="1"/>
            <p:nvPr/>
          </p:nvSpPr>
          <p:spPr>
            <a:xfrm>
              <a:off x="1270277" y="1233504"/>
              <a:ext cx="1192464" cy="184580"/>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565">
                <a:spcBef>
                  <a:spcPct val="20000"/>
                </a:spcBef>
                <a:defRPr/>
              </a:pPr>
              <a:r>
                <a:rPr lang="zh-CN" altLang="en-US" sz="1600" b="1" dirty="0">
                  <a:solidFill>
                    <a:schemeClr val="accent1"/>
                  </a:solidFill>
                  <a:latin typeface="+mn-ea"/>
                  <a:sym typeface="Arial" panose="020B0604020202020204" pitchFamily="34" charset="0"/>
                </a:rPr>
                <a:t>请替换文字内容</a:t>
              </a:r>
              <a:endParaRPr lang="en-US" sz="1600" b="1" dirty="0">
                <a:solidFill>
                  <a:schemeClr val="accent1"/>
                </a:solidFill>
                <a:latin typeface="+mn-ea"/>
                <a:sym typeface="Arial" panose="020B0604020202020204" pitchFamily="34" charset="0"/>
              </a:endParaRPr>
            </a:p>
          </p:txBody>
        </p:sp>
        <p:sp>
          <p:nvSpPr>
            <p:cNvPr id="8" name="Text Placeholder 3"/>
            <p:cNvSpPr txBox="1"/>
            <p:nvPr/>
          </p:nvSpPr>
          <p:spPr>
            <a:xfrm>
              <a:off x="1270277" y="1418801"/>
              <a:ext cx="3048000" cy="307697"/>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565">
                <a:spcBef>
                  <a:spcPct val="20000"/>
                </a:spcBef>
                <a:defRPr/>
              </a:pPr>
              <a:r>
                <a:rPr lang="zh-CN" altLang="en-US" sz="1335" dirty="0">
                  <a:solidFill>
                    <a:schemeClr val="tx1">
                      <a:lumMod val="75000"/>
                      <a:lumOff val="25000"/>
                    </a:schemeClr>
                  </a:solidFill>
                  <a:latin typeface="+mn-ea"/>
                  <a:cs typeface="+mj-cs"/>
                  <a:sym typeface="Arial" panose="020B0604020202020204" pitchFamily="34" charset="0"/>
                </a:rPr>
                <a:t>点击添加相关标题文字，点击添加相关标题文字，点击添加相关标题文字，点击添加相关标题文字。</a:t>
              </a:r>
              <a:endParaRPr lang="en-US" sz="1335" dirty="0">
                <a:solidFill>
                  <a:schemeClr val="tx1">
                    <a:lumMod val="75000"/>
                    <a:lumOff val="25000"/>
                  </a:schemeClr>
                </a:solidFill>
                <a:latin typeface="+mn-ea"/>
                <a:cs typeface="+mj-cs"/>
                <a:sym typeface="Arial" panose="020B0604020202020204" pitchFamily="34" charset="0"/>
              </a:endParaRPr>
            </a:p>
          </p:txBody>
        </p:sp>
      </p:grpSp>
      <p:grpSp>
        <p:nvGrpSpPr>
          <p:cNvPr id="9" name="PA_组合 30"/>
          <p:cNvGrpSpPr/>
          <p:nvPr>
            <p:custDataLst>
              <p:tags r:id="rId6"/>
            </p:custDataLst>
          </p:nvPr>
        </p:nvGrpSpPr>
        <p:grpSpPr>
          <a:xfrm>
            <a:off x="7802859" y="3569611"/>
            <a:ext cx="3671236" cy="657290"/>
            <a:chOff x="1270277" y="1233504"/>
            <a:chExt cx="3048000" cy="492994"/>
          </a:xfrm>
        </p:grpSpPr>
        <p:sp>
          <p:nvSpPr>
            <p:cNvPr id="10" name="Text Placeholder 3"/>
            <p:cNvSpPr txBox="1"/>
            <p:nvPr/>
          </p:nvSpPr>
          <p:spPr>
            <a:xfrm>
              <a:off x="1270277" y="1233504"/>
              <a:ext cx="1192464" cy="184580"/>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565">
                <a:spcBef>
                  <a:spcPct val="20000"/>
                </a:spcBef>
                <a:defRPr/>
              </a:pPr>
              <a:r>
                <a:rPr lang="zh-CN" altLang="en-US" sz="1600" b="1" dirty="0">
                  <a:solidFill>
                    <a:schemeClr val="accent2"/>
                  </a:solidFill>
                  <a:latin typeface="+mn-ea"/>
                  <a:sym typeface="Arial" panose="020B0604020202020204" pitchFamily="34" charset="0"/>
                </a:rPr>
                <a:t>请替换文字内容</a:t>
              </a:r>
              <a:endParaRPr lang="en-US" sz="1600" b="1" dirty="0">
                <a:solidFill>
                  <a:schemeClr val="accent2"/>
                </a:solidFill>
                <a:latin typeface="+mn-ea"/>
                <a:sym typeface="Arial" panose="020B0604020202020204" pitchFamily="34" charset="0"/>
              </a:endParaRPr>
            </a:p>
          </p:txBody>
        </p:sp>
        <p:sp>
          <p:nvSpPr>
            <p:cNvPr id="11" name="Text Placeholder 3"/>
            <p:cNvSpPr txBox="1"/>
            <p:nvPr/>
          </p:nvSpPr>
          <p:spPr>
            <a:xfrm>
              <a:off x="1270277" y="1418801"/>
              <a:ext cx="3048000" cy="307697"/>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565">
                <a:spcBef>
                  <a:spcPct val="20000"/>
                </a:spcBef>
                <a:defRPr/>
              </a:pPr>
              <a:r>
                <a:rPr lang="zh-CN" altLang="en-US" sz="1335" dirty="0">
                  <a:solidFill>
                    <a:schemeClr val="tx1">
                      <a:lumMod val="75000"/>
                      <a:lumOff val="25000"/>
                    </a:schemeClr>
                  </a:solidFill>
                  <a:latin typeface="+mn-ea"/>
                  <a:cs typeface="+mj-cs"/>
                  <a:sym typeface="Arial" panose="020B0604020202020204" pitchFamily="34" charset="0"/>
                </a:rPr>
                <a:t>点击添加相关标题文字，点击添加相关标题文字，点击添加相关标题文字，点击添加相关标题文字。</a:t>
              </a:r>
              <a:endParaRPr lang="en-US" sz="1335" dirty="0">
                <a:solidFill>
                  <a:schemeClr val="tx1">
                    <a:lumMod val="75000"/>
                    <a:lumOff val="25000"/>
                  </a:schemeClr>
                </a:solidFill>
                <a:latin typeface="+mn-ea"/>
                <a:cs typeface="+mj-cs"/>
                <a:sym typeface="Arial" panose="020B0604020202020204" pitchFamily="34" charset="0"/>
              </a:endParaRPr>
            </a:p>
          </p:txBody>
        </p:sp>
      </p:grpSp>
      <p:grpSp>
        <p:nvGrpSpPr>
          <p:cNvPr id="12" name="PA_组合 30"/>
          <p:cNvGrpSpPr/>
          <p:nvPr>
            <p:custDataLst>
              <p:tags r:id="rId7"/>
            </p:custDataLst>
          </p:nvPr>
        </p:nvGrpSpPr>
        <p:grpSpPr>
          <a:xfrm>
            <a:off x="7802859" y="4719379"/>
            <a:ext cx="3671236" cy="657290"/>
            <a:chOff x="1270277" y="1233504"/>
            <a:chExt cx="3048000" cy="492994"/>
          </a:xfrm>
        </p:grpSpPr>
        <p:sp>
          <p:nvSpPr>
            <p:cNvPr id="13" name="Text Placeholder 3"/>
            <p:cNvSpPr txBox="1"/>
            <p:nvPr/>
          </p:nvSpPr>
          <p:spPr>
            <a:xfrm>
              <a:off x="1270277" y="1233504"/>
              <a:ext cx="1192464" cy="184580"/>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565">
                <a:spcBef>
                  <a:spcPct val="20000"/>
                </a:spcBef>
                <a:defRPr/>
              </a:pPr>
              <a:r>
                <a:rPr lang="zh-CN" altLang="en-US" sz="1600" b="1" dirty="0">
                  <a:solidFill>
                    <a:schemeClr val="accent3"/>
                  </a:solidFill>
                  <a:latin typeface="+mn-ea"/>
                  <a:sym typeface="Arial" panose="020B0604020202020204" pitchFamily="34" charset="0"/>
                </a:rPr>
                <a:t>请替换文字内容</a:t>
              </a:r>
              <a:endParaRPr lang="en-US" sz="1600" b="1" dirty="0">
                <a:solidFill>
                  <a:schemeClr val="accent3"/>
                </a:solidFill>
                <a:latin typeface="+mn-ea"/>
                <a:sym typeface="Arial" panose="020B0604020202020204" pitchFamily="34" charset="0"/>
              </a:endParaRPr>
            </a:p>
          </p:txBody>
        </p:sp>
        <p:sp>
          <p:nvSpPr>
            <p:cNvPr id="14" name="Text Placeholder 3"/>
            <p:cNvSpPr txBox="1"/>
            <p:nvPr/>
          </p:nvSpPr>
          <p:spPr>
            <a:xfrm>
              <a:off x="1270277" y="1418801"/>
              <a:ext cx="3048000" cy="307697"/>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565">
                <a:spcBef>
                  <a:spcPct val="20000"/>
                </a:spcBef>
                <a:defRPr/>
              </a:pPr>
              <a:r>
                <a:rPr lang="zh-CN" altLang="en-US" sz="1335" dirty="0">
                  <a:solidFill>
                    <a:schemeClr val="tx1">
                      <a:lumMod val="75000"/>
                      <a:lumOff val="25000"/>
                    </a:schemeClr>
                  </a:solidFill>
                  <a:latin typeface="+mn-ea"/>
                  <a:cs typeface="+mj-cs"/>
                  <a:sym typeface="Arial" panose="020B0604020202020204" pitchFamily="34" charset="0"/>
                </a:rPr>
                <a:t>点击添加相关标题文字，点击添加相关标题文字，点击添加相关标题文字，点击添加相关标题文字。</a:t>
              </a:r>
              <a:endParaRPr lang="en-US" sz="1335" dirty="0">
                <a:solidFill>
                  <a:schemeClr val="tx1">
                    <a:lumMod val="75000"/>
                    <a:lumOff val="25000"/>
                  </a:schemeClr>
                </a:solidFill>
                <a:latin typeface="+mn-ea"/>
                <a:cs typeface="+mj-cs"/>
                <a:sym typeface="Arial" panose="020B0604020202020204" pitchFamily="34" charset="0"/>
              </a:endParaRPr>
            </a:p>
          </p:txBody>
        </p:sp>
      </p:grpSp>
      <p:sp>
        <p:nvSpPr>
          <p:cNvPr id="70" name="五边形 69"/>
          <p:cNvSpPr/>
          <p:nvPr/>
        </p:nvSpPr>
        <p:spPr>
          <a:xfrm>
            <a:off x="0" y="260648"/>
            <a:ext cx="353251" cy="588701"/>
          </a:xfrm>
          <a:prstGeom prst="homePlate">
            <a:avLst>
              <a:gd name="adj" fmla="val 484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71" name="TextBox 49"/>
          <p:cNvSpPr txBox="1"/>
          <p:nvPr/>
        </p:nvSpPr>
        <p:spPr>
          <a:xfrm>
            <a:off x="431371" y="329296"/>
            <a:ext cx="2925801" cy="420564"/>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r>
              <a:rPr lang="zh-CN" altLang="en-US" sz="2135" dirty="0">
                <a:solidFill>
                  <a:schemeClr val="tx1">
                    <a:lumMod val="85000"/>
                    <a:lumOff val="15000"/>
                  </a:schemeClr>
                </a:solidFill>
              </a:rPr>
              <a:t>点击添加相关文字标题</a:t>
            </a:r>
          </a:p>
        </p:txBody>
      </p:sp>
      <p:sp>
        <p:nvSpPr>
          <p:cNvPr id="15" name="Rectangle 5"/>
          <p:cNvSpPr/>
          <p:nvPr/>
        </p:nvSpPr>
        <p:spPr>
          <a:xfrm>
            <a:off x="0" y="6710364"/>
            <a:ext cx="12192000" cy="147637"/>
          </a:xfrm>
          <a:prstGeom prst="rect">
            <a:avLst/>
          </a:prstGeom>
          <a:solidFill>
            <a:srgbClr val="16294C"/>
          </a:solidFill>
          <a:ln>
            <a:noFill/>
          </a:ln>
        </p:spPr>
        <p:style>
          <a:lnRef idx="2">
            <a:schemeClr val="accent1">
              <a:shade val="50000"/>
            </a:schemeClr>
          </a:lnRef>
          <a:fillRef idx="1">
            <a:schemeClr val="accent1"/>
          </a:fillRef>
          <a:effectRef idx="0">
            <a:schemeClr val="accent1"/>
          </a:effectRef>
          <a:fontRef idx="minor">
            <a:schemeClr val="lt1"/>
          </a:fontRef>
        </p:style>
        <p:txBody>
          <a:bodyPr lIns="91372" tIns="45719" rIns="91372" bIns="45719" anchor="ctr"/>
          <a:lstStyle/>
          <a:p>
            <a:pPr algn="ctr">
              <a:defRPr/>
            </a:pPr>
            <a:endParaRPr lang="en-US" sz="3200"/>
          </a:p>
        </p:txBody>
      </p:sp>
    </p:spTree>
  </p:cSld>
  <p:clrMapOvr>
    <a:masterClrMapping/>
  </p:clrMapOvr>
  <mc:AlternateContent xmlns:mc="http://schemas.openxmlformats.org/markup-compatibility/2006">
    <mc:Choice xmlns:p14="http://schemas.microsoft.com/office/powerpoint/2010/main" xmlns="" Requires="p14">
      <p:transition spd="slow" advClick="0" advTm="5000">
        <p14:warp dir="in"/>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graphicEl>
                                              <a:chart seriesIdx="-3" categoryIdx="-3" bldStep="gridLegend"/>
                                            </p:graphicEl>
                                          </p:spTgt>
                                        </p:tgtEl>
                                        <p:attrNameLst>
                                          <p:attrName>style.visibility</p:attrName>
                                        </p:attrNameLst>
                                      </p:cBhvr>
                                      <p:to>
                                        <p:strVal val="visible"/>
                                      </p:to>
                                    </p:set>
                                    <p:animEffect transition="in" filter="wipe(down)">
                                      <p:cBhvr>
                                        <p:cTn id="7" dur="500"/>
                                        <p:tgtEl>
                                          <p:spTgt spid="2">
                                            <p:graphicEl>
                                              <a:chart seriesIdx="-3" categoryIdx="-3" bldStep="gridLegend"/>
                                            </p:graphicEl>
                                          </p:spTgt>
                                        </p:tgtEl>
                                      </p:cBhvr>
                                    </p:animEffect>
                                  </p:childTnLst>
                                </p:cTn>
                              </p:par>
                              <p:par>
                                <p:cTn id="8" presetID="22" presetClass="entr" presetSubtype="4" fill="hold" grpId="0" nodeType="withEffect">
                                  <p:stCondLst>
                                    <p:cond delay="500"/>
                                  </p:stCondLst>
                                  <p:childTnLst>
                                    <p:set>
                                      <p:cBhvr>
                                        <p:cTn id="9" dur="1" fill="hold">
                                          <p:stCondLst>
                                            <p:cond delay="0"/>
                                          </p:stCondLst>
                                        </p:cTn>
                                        <p:tgtEl>
                                          <p:spTgt spid="2">
                                            <p:graphicEl>
                                              <a:chart seriesIdx="0" categoryIdx="0" bldStep="ptInSeries"/>
                                            </p:graphicEl>
                                          </p:spTgt>
                                        </p:tgtEl>
                                        <p:attrNameLst>
                                          <p:attrName>style.visibility</p:attrName>
                                        </p:attrNameLst>
                                      </p:cBhvr>
                                      <p:to>
                                        <p:strVal val="visible"/>
                                      </p:to>
                                    </p:set>
                                    <p:animEffect transition="in" filter="wipe(down)">
                                      <p:cBhvr>
                                        <p:cTn id="10" dur="500"/>
                                        <p:tgtEl>
                                          <p:spTgt spid="2">
                                            <p:graphicEl>
                                              <a:chart seriesIdx="0" categoryIdx="0" bldStep="ptInSeries"/>
                                            </p:graphicEl>
                                          </p:spTgt>
                                        </p:tgtEl>
                                      </p:cBhvr>
                                    </p:animEffect>
                                  </p:childTnLst>
                                </p:cTn>
                              </p:par>
                              <p:par>
                                <p:cTn id="11" presetID="22" presetClass="entr" presetSubtype="4" fill="hold" grpId="0" nodeType="withEffect">
                                  <p:stCondLst>
                                    <p:cond delay="1000"/>
                                  </p:stCondLst>
                                  <p:childTnLst>
                                    <p:set>
                                      <p:cBhvr>
                                        <p:cTn id="12" dur="1" fill="hold">
                                          <p:stCondLst>
                                            <p:cond delay="0"/>
                                          </p:stCondLst>
                                        </p:cTn>
                                        <p:tgtEl>
                                          <p:spTgt spid="2">
                                            <p:graphicEl>
                                              <a:chart seriesIdx="0" categoryIdx="1" bldStep="ptInSeries"/>
                                            </p:graphicEl>
                                          </p:spTgt>
                                        </p:tgtEl>
                                        <p:attrNameLst>
                                          <p:attrName>style.visibility</p:attrName>
                                        </p:attrNameLst>
                                      </p:cBhvr>
                                      <p:to>
                                        <p:strVal val="visible"/>
                                      </p:to>
                                    </p:set>
                                    <p:animEffect transition="in" filter="wipe(down)">
                                      <p:cBhvr>
                                        <p:cTn id="13" dur="500"/>
                                        <p:tgtEl>
                                          <p:spTgt spid="2">
                                            <p:graphicEl>
                                              <a:chart seriesIdx="0" categoryIdx="1" bldStep="ptInSeries"/>
                                            </p:graphicEl>
                                          </p:spTgt>
                                        </p:tgtEl>
                                      </p:cBhvr>
                                    </p:animEffect>
                                  </p:childTnLst>
                                </p:cTn>
                              </p:par>
                              <p:par>
                                <p:cTn id="14" presetID="22" presetClass="entr" presetSubtype="4" fill="hold" grpId="0" nodeType="withEffect">
                                  <p:stCondLst>
                                    <p:cond delay="1500"/>
                                  </p:stCondLst>
                                  <p:childTnLst>
                                    <p:set>
                                      <p:cBhvr>
                                        <p:cTn id="15" dur="1" fill="hold">
                                          <p:stCondLst>
                                            <p:cond delay="0"/>
                                          </p:stCondLst>
                                        </p:cTn>
                                        <p:tgtEl>
                                          <p:spTgt spid="2">
                                            <p:graphicEl>
                                              <a:chart seriesIdx="0" categoryIdx="2" bldStep="ptInSeries"/>
                                            </p:graphicEl>
                                          </p:spTgt>
                                        </p:tgtEl>
                                        <p:attrNameLst>
                                          <p:attrName>style.visibility</p:attrName>
                                        </p:attrNameLst>
                                      </p:cBhvr>
                                      <p:to>
                                        <p:strVal val="visible"/>
                                      </p:to>
                                    </p:set>
                                    <p:animEffect transition="in" filter="wipe(down)">
                                      <p:cBhvr>
                                        <p:cTn id="16" dur="500"/>
                                        <p:tgtEl>
                                          <p:spTgt spid="2">
                                            <p:graphicEl>
                                              <a:chart seriesIdx="0" categoryIdx="2" bldStep="ptInSeries"/>
                                            </p:graphicEl>
                                          </p:spTgt>
                                        </p:tgtEl>
                                      </p:cBhvr>
                                    </p:animEffect>
                                  </p:childTnLst>
                                </p:cTn>
                              </p:par>
                              <p:par>
                                <p:cTn id="17" presetID="22" presetClass="entr" presetSubtype="4" fill="hold" grpId="0" nodeType="withEffect">
                                  <p:stCondLst>
                                    <p:cond delay="2000"/>
                                  </p:stCondLst>
                                  <p:childTnLst>
                                    <p:set>
                                      <p:cBhvr>
                                        <p:cTn id="18" dur="1" fill="hold">
                                          <p:stCondLst>
                                            <p:cond delay="0"/>
                                          </p:stCondLst>
                                        </p:cTn>
                                        <p:tgtEl>
                                          <p:spTgt spid="2">
                                            <p:graphicEl>
                                              <a:chart seriesIdx="0" categoryIdx="3" bldStep="ptInSeries"/>
                                            </p:graphicEl>
                                          </p:spTgt>
                                        </p:tgtEl>
                                        <p:attrNameLst>
                                          <p:attrName>style.visibility</p:attrName>
                                        </p:attrNameLst>
                                      </p:cBhvr>
                                      <p:to>
                                        <p:strVal val="visible"/>
                                      </p:to>
                                    </p:set>
                                    <p:animEffect transition="in" filter="wipe(down)">
                                      <p:cBhvr>
                                        <p:cTn id="19" dur="500"/>
                                        <p:tgtEl>
                                          <p:spTgt spid="2">
                                            <p:graphicEl>
                                              <a:chart seriesIdx="0" categoryIdx="3" bldStep="ptInSeries"/>
                                            </p:graphicEl>
                                          </p:spTgt>
                                        </p:tgtEl>
                                      </p:cBhvr>
                                    </p:animEffect>
                                  </p:childTnLst>
                                </p:cTn>
                              </p:par>
                              <p:par>
                                <p:cTn id="20" presetID="22" presetClass="entr" presetSubtype="4" fill="hold" grpId="0" nodeType="withEffect">
                                  <p:stCondLst>
                                    <p:cond delay="2500"/>
                                  </p:stCondLst>
                                  <p:childTnLst>
                                    <p:set>
                                      <p:cBhvr>
                                        <p:cTn id="21" dur="1" fill="hold">
                                          <p:stCondLst>
                                            <p:cond delay="0"/>
                                          </p:stCondLst>
                                        </p:cTn>
                                        <p:tgtEl>
                                          <p:spTgt spid="2">
                                            <p:graphicEl>
                                              <a:chart seriesIdx="1" categoryIdx="0" bldStep="ptInSeries"/>
                                            </p:graphicEl>
                                          </p:spTgt>
                                        </p:tgtEl>
                                        <p:attrNameLst>
                                          <p:attrName>style.visibility</p:attrName>
                                        </p:attrNameLst>
                                      </p:cBhvr>
                                      <p:to>
                                        <p:strVal val="visible"/>
                                      </p:to>
                                    </p:set>
                                    <p:animEffect transition="in" filter="wipe(down)">
                                      <p:cBhvr>
                                        <p:cTn id="22" dur="500"/>
                                        <p:tgtEl>
                                          <p:spTgt spid="2">
                                            <p:graphicEl>
                                              <a:chart seriesIdx="1" categoryIdx="0" bldStep="ptInSeries"/>
                                            </p:graphicEl>
                                          </p:spTgt>
                                        </p:tgtEl>
                                      </p:cBhvr>
                                    </p:animEffect>
                                  </p:childTnLst>
                                </p:cTn>
                              </p:par>
                              <p:par>
                                <p:cTn id="23" presetID="22" presetClass="entr" presetSubtype="4" fill="hold" grpId="0" nodeType="withEffect">
                                  <p:stCondLst>
                                    <p:cond delay="3000"/>
                                  </p:stCondLst>
                                  <p:childTnLst>
                                    <p:set>
                                      <p:cBhvr>
                                        <p:cTn id="24" dur="1" fill="hold">
                                          <p:stCondLst>
                                            <p:cond delay="0"/>
                                          </p:stCondLst>
                                        </p:cTn>
                                        <p:tgtEl>
                                          <p:spTgt spid="2">
                                            <p:graphicEl>
                                              <a:chart seriesIdx="1" categoryIdx="1" bldStep="ptInSeries"/>
                                            </p:graphicEl>
                                          </p:spTgt>
                                        </p:tgtEl>
                                        <p:attrNameLst>
                                          <p:attrName>style.visibility</p:attrName>
                                        </p:attrNameLst>
                                      </p:cBhvr>
                                      <p:to>
                                        <p:strVal val="visible"/>
                                      </p:to>
                                    </p:set>
                                    <p:animEffect transition="in" filter="wipe(down)">
                                      <p:cBhvr>
                                        <p:cTn id="25" dur="500"/>
                                        <p:tgtEl>
                                          <p:spTgt spid="2">
                                            <p:graphicEl>
                                              <a:chart seriesIdx="1" categoryIdx="1" bldStep="ptInSeries"/>
                                            </p:graphicEl>
                                          </p:spTgt>
                                        </p:tgtEl>
                                      </p:cBhvr>
                                    </p:animEffect>
                                  </p:childTnLst>
                                </p:cTn>
                              </p:par>
                              <p:par>
                                <p:cTn id="26" presetID="22" presetClass="entr" presetSubtype="4" fill="hold" grpId="0" nodeType="withEffect">
                                  <p:stCondLst>
                                    <p:cond delay="3500"/>
                                  </p:stCondLst>
                                  <p:childTnLst>
                                    <p:set>
                                      <p:cBhvr>
                                        <p:cTn id="27" dur="1" fill="hold">
                                          <p:stCondLst>
                                            <p:cond delay="0"/>
                                          </p:stCondLst>
                                        </p:cTn>
                                        <p:tgtEl>
                                          <p:spTgt spid="2">
                                            <p:graphicEl>
                                              <a:chart seriesIdx="1" categoryIdx="2" bldStep="ptInSeries"/>
                                            </p:graphicEl>
                                          </p:spTgt>
                                        </p:tgtEl>
                                        <p:attrNameLst>
                                          <p:attrName>style.visibility</p:attrName>
                                        </p:attrNameLst>
                                      </p:cBhvr>
                                      <p:to>
                                        <p:strVal val="visible"/>
                                      </p:to>
                                    </p:set>
                                    <p:animEffect transition="in" filter="wipe(down)">
                                      <p:cBhvr>
                                        <p:cTn id="28" dur="500"/>
                                        <p:tgtEl>
                                          <p:spTgt spid="2">
                                            <p:graphicEl>
                                              <a:chart seriesIdx="1" categoryIdx="2" bldStep="ptInSeries"/>
                                            </p:graphicEl>
                                          </p:spTgt>
                                        </p:tgtEl>
                                      </p:cBhvr>
                                    </p:animEffect>
                                  </p:childTnLst>
                                </p:cTn>
                              </p:par>
                              <p:par>
                                <p:cTn id="29" presetID="22" presetClass="entr" presetSubtype="4" fill="hold" grpId="0" nodeType="withEffect">
                                  <p:stCondLst>
                                    <p:cond delay="4000"/>
                                  </p:stCondLst>
                                  <p:childTnLst>
                                    <p:set>
                                      <p:cBhvr>
                                        <p:cTn id="30" dur="1" fill="hold">
                                          <p:stCondLst>
                                            <p:cond delay="0"/>
                                          </p:stCondLst>
                                        </p:cTn>
                                        <p:tgtEl>
                                          <p:spTgt spid="2">
                                            <p:graphicEl>
                                              <a:chart seriesIdx="1" categoryIdx="3" bldStep="ptInSeries"/>
                                            </p:graphicEl>
                                          </p:spTgt>
                                        </p:tgtEl>
                                        <p:attrNameLst>
                                          <p:attrName>style.visibility</p:attrName>
                                        </p:attrNameLst>
                                      </p:cBhvr>
                                      <p:to>
                                        <p:strVal val="visible"/>
                                      </p:to>
                                    </p:set>
                                    <p:animEffect transition="in" filter="wipe(down)">
                                      <p:cBhvr>
                                        <p:cTn id="31" dur="500"/>
                                        <p:tgtEl>
                                          <p:spTgt spid="2">
                                            <p:graphicEl>
                                              <a:chart seriesIdx="1" categoryIdx="3" bldStep="ptInSeries"/>
                                            </p:graphicEl>
                                          </p:spTgt>
                                        </p:tgtEl>
                                      </p:cBhvr>
                                    </p:animEffect>
                                  </p:childTnLst>
                                </p:cTn>
                              </p:par>
                              <p:par>
                                <p:cTn id="32" presetID="22" presetClass="entr" presetSubtype="4" fill="hold" grpId="0" nodeType="withEffect">
                                  <p:stCondLst>
                                    <p:cond delay="4500"/>
                                  </p:stCondLst>
                                  <p:childTnLst>
                                    <p:set>
                                      <p:cBhvr>
                                        <p:cTn id="33" dur="1" fill="hold">
                                          <p:stCondLst>
                                            <p:cond delay="0"/>
                                          </p:stCondLst>
                                        </p:cTn>
                                        <p:tgtEl>
                                          <p:spTgt spid="2">
                                            <p:graphicEl>
                                              <a:chart seriesIdx="2" categoryIdx="0" bldStep="ptInSeries"/>
                                            </p:graphicEl>
                                          </p:spTgt>
                                        </p:tgtEl>
                                        <p:attrNameLst>
                                          <p:attrName>style.visibility</p:attrName>
                                        </p:attrNameLst>
                                      </p:cBhvr>
                                      <p:to>
                                        <p:strVal val="visible"/>
                                      </p:to>
                                    </p:set>
                                    <p:animEffect transition="in" filter="wipe(down)">
                                      <p:cBhvr>
                                        <p:cTn id="34" dur="500"/>
                                        <p:tgtEl>
                                          <p:spTgt spid="2">
                                            <p:graphicEl>
                                              <a:chart seriesIdx="2" categoryIdx="0" bldStep="ptInSeries"/>
                                            </p:graphicEl>
                                          </p:spTgt>
                                        </p:tgtEl>
                                      </p:cBhvr>
                                    </p:animEffect>
                                  </p:childTnLst>
                                </p:cTn>
                              </p:par>
                              <p:par>
                                <p:cTn id="35" presetID="22" presetClass="entr" presetSubtype="4" fill="hold" grpId="0" nodeType="withEffect">
                                  <p:stCondLst>
                                    <p:cond delay="5000"/>
                                  </p:stCondLst>
                                  <p:childTnLst>
                                    <p:set>
                                      <p:cBhvr>
                                        <p:cTn id="36" dur="1" fill="hold">
                                          <p:stCondLst>
                                            <p:cond delay="0"/>
                                          </p:stCondLst>
                                        </p:cTn>
                                        <p:tgtEl>
                                          <p:spTgt spid="2">
                                            <p:graphicEl>
                                              <a:chart seriesIdx="2" categoryIdx="1" bldStep="ptInSeries"/>
                                            </p:graphicEl>
                                          </p:spTgt>
                                        </p:tgtEl>
                                        <p:attrNameLst>
                                          <p:attrName>style.visibility</p:attrName>
                                        </p:attrNameLst>
                                      </p:cBhvr>
                                      <p:to>
                                        <p:strVal val="visible"/>
                                      </p:to>
                                    </p:set>
                                    <p:animEffect transition="in" filter="wipe(down)">
                                      <p:cBhvr>
                                        <p:cTn id="37" dur="500"/>
                                        <p:tgtEl>
                                          <p:spTgt spid="2">
                                            <p:graphicEl>
                                              <a:chart seriesIdx="2" categoryIdx="1" bldStep="ptInSeries"/>
                                            </p:graphicEl>
                                          </p:spTgt>
                                        </p:tgtEl>
                                      </p:cBhvr>
                                    </p:animEffect>
                                  </p:childTnLst>
                                </p:cTn>
                              </p:par>
                              <p:par>
                                <p:cTn id="38" presetID="22" presetClass="entr" presetSubtype="4" fill="hold" grpId="0" nodeType="withEffect">
                                  <p:stCondLst>
                                    <p:cond delay="5500"/>
                                  </p:stCondLst>
                                  <p:childTnLst>
                                    <p:set>
                                      <p:cBhvr>
                                        <p:cTn id="39" dur="1" fill="hold">
                                          <p:stCondLst>
                                            <p:cond delay="0"/>
                                          </p:stCondLst>
                                        </p:cTn>
                                        <p:tgtEl>
                                          <p:spTgt spid="2">
                                            <p:graphicEl>
                                              <a:chart seriesIdx="2" categoryIdx="2" bldStep="ptInSeries"/>
                                            </p:graphicEl>
                                          </p:spTgt>
                                        </p:tgtEl>
                                        <p:attrNameLst>
                                          <p:attrName>style.visibility</p:attrName>
                                        </p:attrNameLst>
                                      </p:cBhvr>
                                      <p:to>
                                        <p:strVal val="visible"/>
                                      </p:to>
                                    </p:set>
                                    <p:animEffect transition="in" filter="wipe(down)">
                                      <p:cBhvr>
                                        <p:cTn id="40" dur="500"/>
                                        <p:tgtEl>
                                          <p:spTgt spid="2">
                                            <p:graphicEl>
                                              <a:chart seriesIdx="2" categoryIdx="2" bldStep="ptInSeries"/>
                                            </p:graphicEl>
                                          </p:spTgt>
                                        </p:tgtEl>
                                      </p:cBhvr>
                                    </p:animEffect>
                                  </p:childTnLst>
                                </p:cTn>
                              </p:par>
                              <p:par>
                                <p:cTn id="41" presetID="22" presetClass="entr" presetSubtype="4" fill="hold" grpId="0" nodeType="withEffect">
                                  <p:stCondLst>
                                    <p:cond delay="6000"/>
                                  </p:stCondLst>
                                  <p:childTnLst>
                                    <p:set>
                                      <p:cBhvr>
                                        <p:cTn id="42" dur="1" fill="hold">
                                          <p:stCondLst>
                                            <p:cond delay="0"/>
                                          </p:stCondLst>
                                        </p:cTn>
                                        <p:tgtEl>
                                          <p:spTgt spid="2">
                                            <p:graphicEl>
                                              <a:chart seriesIdx="2" categoryIdx="3" bldStep="ptInSeries"/>
                                            </p:graphicEl>
                                          </p:spTgt>
                                        </p:tgtEl>
                                        <p:attrNameLst>
                                          <p:attrName>style.visibility</p:attrName>
                                        </p:attrNameLst>
                                      </p:cBhvr>
                                      <p:to>
                                        <p:strVal val="visible"/>
                                      </p:to>
                                    </p:set>
                                    <p:animEffect transition="in" filter="wipe(down)">
                                      <p:cBhvr>
                                        <p:cTn id="43" dur="500"/>
                                        <p:tgtEl>
                                          <p:spTgt spid="2">
                                            <p:graphicEl>
                                              <a:chart seriesIdx="2" categoryIdx="3" bldStep="ptInSeries"/>
                                            </p:graphicEl>
                                          </p:spTgt>
                                        </p:tgtEl>
                                      </p:cBhvr>
                                    </p:animEffect>
                                  </p:childTnLst>
                                </p:cTn>
                              </p:par>
                              <p:par>
                                <p:cTn id="44" presetID="22" presetClass="entr" presetSubtype="8" fill="hold" grpId="0" nodeType="withEffect">
                                  <p:stCondLst>
                                    <p:cond delay="6000"/>
                                  </p:stCondLst>
                                  <p:childTnLst>
                                    <p:set>
                                      <p:cBhvr>
                                        <p:cTn id="45" dur="1" fill="hold">
                                          <p:stCondLst>
                                            <p:cond delay="0"/>
                                          </p:stCondLst>
                                        </p:cTn>
                                        <p:tgtEl>
                                          <p:spTgt spid="3"/>
                                        </p:tgtEl>
                                        <p:attrNameLst>
                                          <p:attrName>style.visibility</p:attrName>
                                        </p:attrNameLst>
                                      </p:cBhvr>
                                      <p:to>
                                        <p:strVal val="visible"/>
                                      </p:to>
                                    </p:set>
                                    <p:animEffect transition="in" filter="wipe(left)">
                                      <p:cBhvr>
                                        <p:cTn id="46" dur="500"/>
                                        <p:tgtEl>
                                          <p:spTgt spid="3"/>
                                        </p:tgtEl>
                                      </p:cBhvr>
                                    </p:animEffect>
                                  </p:childTnLst>
                                </p:cTn>
                              </p:par>
                              <p:par>
                                <p:cTn id="47" presetID="22" presetClass="entr" presetSubtype="8" fill="hold" nodeType="withEffect">
                                  <p:stCondLst>
                                    <p:cond delay="6000"/>
                                  </p:stCondLst>
                                  <p:childTnLst>
                                    <p:set>
                                      <p:cBhvr>
                                        <p:cTn id="48" dur="1" fill="hold">
                                          <p:stCondLst>
                                            <p:cond delay="0"/>
                                          </p:stCondLst>
                                        </p:cTn>
                                        <p:tgtEl>
                                          <p:spTgt spid="6"/>
                                        </p:tgtEl>
                                        <p:attrNameLst>
                                          <p:attrName>style.visibility</p:attrName>
                                        </p:attrNameLst>
                                      </p:cBhvr>
                                      <p:to>
                                        <p:strVal val="visible"/>
                                      </p:to>
                                    </p:set>
                                    <p:animEffect transition="in" filter="wipe(left)">
                                      <p:cBhvr>
                                        <p:cTn id="49" dur="500"/>
                                        <p:tgtEl>
                                          <p:spTgt spid="6"/>
                                        </p:tgtEl>
                                      </p:cBhvr>
                                    </p:animEffect>
                                  </p:childTnLst>
                                </p:cTn>
                              </p:par>
                              <p:par>
                                <p:cTn id="50" presetID="22" presetClass="entr" presetSubtype="8" fill="hold" grpId="0" nodeType="withEffect">
                                  <p:stCondLst>
                                    <p:cond delay="6000"/>
                                  </p:stCondLst>
                                  <p:childTnLst>
                                    <p:set>
                                      <p:cBhvr>
                                        <p:cTn id="51" dur="1" fill="hold">
                                          <p:stCondLst>
                                            <p:cond delay="0"/>
                                          </p:stCondLst>
                                        </p:cTn>
                                        <p:tgtEl>
                                          <p:spTgt spid="4"/>
                                        </p:tgtEl>
                                        <p:attrNameLst>
                                          <p:attrName>style.visibility</p:attrName>
                                        </p:attrNameLst>
                                      </p:cBhvr>
                                      <p:to>
                                        <p:strVal val="visible"/>
                                      </p:to>
                                    </p:set>
                                    <p:animEffect transition="in" filter="wipe(left)">
                                      <p:cBhvr>
                                        <p:cTn id="52" dur="500"/>
                                        <p:tgtEl>
                                          <p:spTgt spid="4"/>
                                        </p:tgtEl>
                                      </p:cBhvr>
                                    </p:animEffect>
                                  </p:childTnLst>
                                </p:cTn>
                              </p:par>
                              <p:par>
                                <p:cTn id="53" presetID="22" presetClass="entr" presetSubtype="8" fill="hold" nodeType="withEffect">
                                  <p:stCondLst>
                                    <p:cond delay="6000"/>
                                  </p:stCondLst>
                                  <p:childTnLst>
                                    <p:set>
                                      <p:cBhvr>
                                        <p:cTn id="54" dur="1" fill="hold">
                                          <p:stCondLst>
                                            <p:cond delay="0"/>
                                          </p:stCondLst>
                                        </p:cTn>
                                        <p:tgtEl>
                                          <p:spTgt spid="9"/>
                                        </p:tgtEl>
                                        <p:attrNameLst>
                                          <p:attrName>style.visibility</p:attrName>
                                        </p:attrNameLst>
                                      </p:cBhvr>
                                      <p:to>
                                        <p:strVal val="visible"/>
                                      </p:to>
                                    </p:set>
                                    <p:animEffect transition="in" filter="wipe(left)">
                                      <p:cBhvr>
                                        <p:cTn id="55" dur="500"/>
                                        <p:tgtEl>
                                          <p:spTgt spid="9"/>
                                        </p:tgtEl>
                                      </p:cBhvr>
                                    </p:animEffect>
                                  </p:childTnLst>
                                </p:cTn>
                              </p:par>
                              <p:par>
                                <p:cTn id="56" presetID="22" presetClass="entr" presetSubtype="8" fill="hold" grpId="0" nodeType="withEffect">
                                  <p:stCondLst>
                                    <p:cond delay="6000"/>
                                  </p:stCondLst>
                                  <p:childTnLst>
                                    <p:set>
                                      <p:cBhvr>
                                        <p:cTn id="57" dur="1" fill="hold">
                                          <p:stCondLst>
                                            <p:cond delay="0"/>
                                          </p:stCondLst>
                                        </p:cTn>
                                        <p:tgtEl>
                                          <p:spTgt spid="5"/>
                                        </p:tgtEl>
                                        <p:attrNameLst>
                                          <p:attrName>style.visibility</p:attrName>
                                        </p:attrNameLst>
                                      </p:cBhvr>
                                      <p:to>
                                        <p:strVal val="visible"/>
                                      </p:to>
                                    </p:set>
                                    <p:animEffect transition="in" filter="wipe(left)">
                                      <p:cBhvr>
                                        <p:cTn id="58" dur="500"/>
                                        <p:tgtEl>
                                          <p:spTgt spid="5"/>
                                        </p:tgtEl>
                                      </p:cBhvr>
                                    </p:animEffect>
                                  </p:childTnLst>
                                </p:cTn>
                              </p:par>
                              <p:par>
                                <p:cTn id="59" presetID="22" presetClass="entr" presetSubtype="8" fill="hold" nodeType="withEffect">
                                  <p:stCondLst>
                                    <p:cond delay="6000"/>
                                  </p:stCondLst>
                                  <p:childTnLst>
                                    <p:set>
                                      <p:cBhvr>
                                        <p:cTn id="60" dur="1" fill="hold">
                                          <p:stCondLst>
                                            <p:cond delay="0"/>
                                          </p:stCondLst>
                                        </p:cTn>
                                        <p:tgtEl>
                                          <p:spTgt spid="12"/>
                                        </p:tgtEl>
                                        <p:attrNameLst>
                                          <p:attrName>style.visibility</p:attrName>
                                        </p:attrNameLst>
                                      </p:cBhvr>
                                      <p:to>
                                        <p:strVal val="visible"/>
                                      </p:to>
                                    </p:set>
                                    <p:animEffect transition="in" filter="wipe(left)">
                                      <p:cBhvr>
                                        <p:cTn id="6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uiExpand="1">
        <p:bldSub>
          <a:bldChart bld="seriesEl"/>
        </p:bldSub>
      </p:bldGraphic>
      <p:bldP spid="3" grpId="0" animBg="1"/>
      <p:bldP spid="4" grpId="0" animBg="1"/>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9"/>
          <p:cNvSpPr/>
          <p:nvPr/>
        </p:nvSpPr>
        <p:spPr>
          <a:xfrm>
            <a:off x="3047455" y="4870972"/>
            <a:ext cx="1797921" cy="659366"/>
          </a:xfrm>
          <a:prstGeom prst="funnel">
            <a:avLst/>
          </a:prstGeom>
          <a:solidFill>
            <a:schemeClr val="accent1"/>
          </a:solidFill>
          <a:ln w="6350" cap="flat" cmpd="sng" algn="ctr">
            <a:noFill/>
            <a:prstDash val="solid"/>
            <a:miter lim="800000"/>
          </a:ln>
          <a:effectLst/>
        </p:spPr>
        <p:txBody>
          <a:bodyPr/>
          <a:lstStyle/>
          <a:p>
            <a:pPr marL="0" marR="0" lvl="0" indent="0" defTabSz="914400" eaLnBrk="1" fontAlgn="base" latinLnBrk="0" hangingPunct="1">
              <a:lnSpc>
                <a:spcPct val="120000"/>
              </a:lnSpc>
              <a:spcBef>
                <a:spcPct val="0"/>
              </a:spcBef>
              <a:spcAft>
                <a:spcPct val="0"/>
              </a:spcAft>
              <a:buClrTx/>
              <a:buSzTx/>
              <a:buFontTx/>
              <a:buNone/>
              <a:defRPr/>
            </a:pPr>
            <a:endParaRPr kumimoji="0" lang="zh-CN" altLang="en-US" sz="1800" u="none" strike="noStrike" kern="0" cap="none" spc="0" normalizeH="0" baseline="0" noProof="0">
              <a:ln>
                <a:noFill/>
              </a:ln>
              <a:solidFill>
                <a:schemeClr val="tx1">
                  <a:lumMod val="75000"/>
                  <a:lumOff val="25000"/>
                </a:schemeClr>
              </a:solidFill>
              <a:effectLst/>
              <a:uLnTx/>
              <a:uFillTx/>
              <a:latin typeface="+mn-ea"/>
              <a:cs typeface="+mn-cs"/>
              <a:sym typeface="Arial" panose="020B0604020202020204" pitchFamily="34" charset="0"/>
            </a:endParaRPr>
          </a:p>
        </p:txBody>
      </p:sp>
      <p:sp>
        <p:nvSpPr>
          <p:cNvPr id="3" name=" 9"/>
          <p:cNvSpPr/>
          <p:nvPr/>
        </p:nvSpPr>
        <p:spPr>
          <a:xfrm>
            <a:off x="2739240" y="4245191"/>
            <a:ext cx="2414351" cy="885435"/>
          </a:xfrm>
          <a:prstGeom prst="funnel">
            <a:avLst/>
          </a:prstGeom>
          <a:solidFill>
            <a:schemeClr val="accent2"/>
          </a:solidFill>
          <a:ln w="6350" cap="flat" cmpd="sng" algn="ctr">
            <a:noFill/>
            <a:prstDash val="solid"/>
            <a:miter lim="800000"/>
          </a:ln>
          <a:effectLst/>
        </p:spPr>
        <p:txBody>
          <a:bodyPr/>
          <a:lstStyle/>
          <a:p>
            <a:pPr marL="0" marR="0" lvl="0" indent="0" defTabSz="914400" eaLnBrk="1" fontAlgn="base" latinLnBrk="0" hangingPunct="1">
              <a:lnSpc>
                <a:spcPct val="120000"/>
              </a:lnSpc>
              <a:spcBef>
                <a:spcPct val="0"/>
              </a:spcBef>
              <a:spcAft>
                <a:spcPct val="0"/>
              </a:spcAft>
              <a:buClrTx/>
              <a:buSzTx/>
              <a:buFontTx/>
              <a:buNone/>
              <a:defRPr/>
            </a:pPr>
            <a:endParaRPr kumimoji="0" lang="zh-CN" altLang="en-US" sz="1800" u="none" strike="noStrike" kern="0" cap="none" spc="0" normalizeH="0" baseline="0" noProof="0">
              <a:ln>
                <a:noFill/>
              </a:ln>
              <a:solidFill>
                <a:schemeClr val="tx1">
                  <a:lumMod val="75000"/>
                  <a:lumOff val="25000"/>
                </a:schemeClr>
              </a:solidFill>
              <a:effectLst/>
              <a:uLnTx/>
              <a:uFillTx/>
              <a:latin typeface="+mn-ea"/>
              <a:cs typeface="+mn-cs"/>
              <a:sym typeface="Arial" panose="020B0604020202020204" pitchFamily="34" charset="0"/>
            </a:endParaRPr>
          </a:p>
        </p:txBody>
      </p:sp>
      <p:sp>
        <p:nvSpPr>
          <p:cNvPr id="4" name=" 9"/>
          <p:cNvSpPr/>
          <p:nvPr/>
        </p:nvSpPr>
        <p:spPr>
          <a:xfrm>
            <a:off x="2508079" y="3584826"/>
            <a:ext cx="2876674" cy="1054985"/>
          </a:xfrm>
          <a:prstGeom prst="funnel">
            <a:avLst/>
          </a:prstGeom>
          <a:solidFill>
            <a:schemeClr val="accent1"/>
          </a:solidFill>
          <a:ln w="6350" cap="flat" cmpd="sng" algn="ctr">
            <a:noFill/>
            <a:prstDash val="solid"/>
            <a:miter lim="800000"/>
          </a:ln>
          <a:effectLst/>
        </p:spPr>
        <p:txBody>
          <a:bodyPr/>
          <a:lstStyle/>
          <a:p>
            <a:pPr marL="0" marR="0" lvl="0" indent="0" defTabSz="914400" eaLnBrk="1" fontAlgn="base" latinLnBrk="0" hangingPunct="1">
              <a:lnSpc>
                <a:spcPct val="120000"/>
              </a:lnSpc>
              <a:spcBef>
                <a:spcPct val="0"/>
              </a:spcBef>
              <a:spcAft>
                <a:spcPct val="0"/>
              </a:spcAft>
              <a:buClrTx/>
              <a:buSzTx/>
              <a:buFontTx/>
              <a:buNone/>
              <a:defRPr/>
            </a:pPr>
            <a:endParaRPr kumimoji="0" lang="zh-CN" altLang="en-US" sz="1800" u="none" strike="noStrike" kern="0" cap="none" spc="0" normalizeH="0" baseline="0" noProof="0">
              <a:ln>
                <a:noFill/>
              </a:ln>
              <a:solidFill>
                <a:schemeClr val="tx1">
                  <a:lumMod val="75000"/>
                  <a:lumOff val="25000"/>
                </a:schemeClr>
              </a:solidFill>
              <a:effectLst/>
              <a:uLnTx/>
              <a:uFillTx/>
              <a:latin typeface="+mn-ea"/>
              <a:cs typeface="+mn-cs"/>
              <a:sym typeface="Arial" panose="020B0604020202020204" pitchFamily="34" charset="0"/>
            </a:endParaRPr>
          </a:p>
        </p:txBody>
      </p:sp>
      <p:sp>
        <p:nvSpPr>
          <p:cNvPr id="5" name=" 9"/>
          <p:cNvSpPr/>
          <p:nvPr/>
        </p:nvSpPr>
        <p:spPr>
          <a:xfrm>
            <a:off x="2148494" y="2578621"/>
            <a:ext cx="3595843" cy="1464023"/>
          </a:xfrm>
          <a:prstGeom prst="funnel">
            <a:avLst/>
          </a:prstGeom>
          <a:solidFill>
            <a:schemeClr val="accent2"/>
          </a:solidFill>
          <a:ln w="6350" cap="flat" cmpd="sng" algn="ctr">
            <a:noFill/>
            <a:prstDash val="solid"/>
            <a:miter lim="800000"/>
          </a:ln>
          <a:effectLst/>
        </p:spPr>
        <p:txBody>
          <a:bodyPr/>
          <a:lstStyle/>
          <a:p>
            <a:pPr marL="0" marR="0" lvl="0" indent="0" defTabSz="914400" eaLnBrk="1" fontAlgn="base" latinLnBrk="0" hangingPunct="1">
              <a:lnSpc>
                <a:spcPct val="120000"/>
              </a:lnSpc>
              <a:spcBef>
                <a:spcPct val="0"/>
              </a:spcBef>
              <a:spcAft>
                <a:spcPct val="0"/>
              </a:spcAft>
              <a:buClrTx/>
              <a:buSzTx/>
              <a:buFontTx/>
              <a:buNone/>
              <a:defRPr/>
            </a:pPr>
            <a:endParaRPr kumimoji="0" lang="zh-CN" altLang="en-US" sz="1800" u="none" strike="noStrike" kern="0" cap="none" spc="0" normalizeH="0" baseline="0" noProof="0">
              <a:ln>
                <a:noFill/>
              </a:ln>
              <a:solidFill>
                <a:schemeClr val="tx1">
                  <a:lumMod val="75000"/>
                  <a:lumOff val="25000"/>
                </a:schemeClr>
              </a:solidFill>
              <a:effectLst/>
              <a:uLnTx/>
              <a:uFillTx/>
              <a:latin typeface="+mn-ea"/>
              <a:cs typeface="+mn-cs"/>
              <a:sym typeface="Arial" panose="020B0604020202020204" pitchFamily="34" charset="0"/>
            </a:endParaRPr>
          </a:p>
        </p:txBody>
      </p:sp>
      <p:sp>
        <p:nvSpPr>
          <p:cNvPr id="6" name="Down Arrow 8"/>
          <p:cNvSpPr/>
          <p:nvPr/>
        </p:nvSpPr>
        <p:spPr>
          <a:xfrm>
            <a:off x="3563224" y="5558922"/>
            <a:ext cx="775541" cy="496347"/>
          </a:xfrm>
          <a:prstGeom prst="downArrow">
            <a:avLst/>
          </a:prstGeom>
          <a:solidFill>
            <a:schemeClr val="bg1">
              <a:lumMod val="65000"/>
            </a:schemeClr>
          </a:solidFill>
          <a:ln w="12700" cap="flat" cmpd="sng" algn="ctr">
            <a:noFill/>
            <a:prstDash val="solid"/>
            <a:miter lim="800000"/>
          </a:ln>
          <a:effectLst/>
        </p:spPr>
        <p:txBody>
          <a:bodyPr/>
          <a:lstStyle/>
          <a:p>
            <a:pPr marL="0" marR="0" lvl="0" indent="0" defTabSz="914400" eaLnBrk="1" fontAlgn="base" latinLnBrk="0" hangingPunct="1">
              <a:lnSpc>
                <a:spcPct val="120000"/>
              </a:lnSpc>
              <a:spcBef>
                <a:spcPct val="0"/>
              </a:spcBef>
              <a:spcAft>
                <a:spcPct val="0"/>
              </a:spcAft>
              <a:buClrTx/>
              <a:buSzTx/>
              <a:buFontTx/>
              <a:buNone/>
              <a:defRPr/>
            </a:pPr>
            <a:endParaRPr kumimoji="0" lang="zh-CN" altLang="en-US" sz="1800" u="none" strike="noStrike" kern="0" cap="none" spc="0" normalizeH="0" baseline="0" noProof="0">
              <a:ln>
                <a:noFill/>
              </a:ln>
              <a:solidFill>
                <a:schemeClr val="tx1">
                  <a:lumMod val="75000"/>
                  <a:lumOff val="25000"/>
                </a:schemeClr>
              </a:solidFill>
              <a:effectLst/>
              <a:uLnTx/>
              <a:uFillTx/>
              <a:latin typeface="+mn-ea"/>
              <a:cs typeface="+mn-cs"/>
              <a:sym typeface="Arial" panose="020B0604020202020204" pitchFamily="34" charset="0"/>
            </a:endParaRPr>
          </a:p>
        </p:txBody>
      </p:sp>
      <p:sp>
        <p:nvSpPr>
          <p:cNvPr id="7" name="Rounded Rectangle 47"/>
          <p:cNvSpPr/>
          <p:nvPr/>
        </p:nvSpPr>
        <p:spPr bwMode="auto">
          <a:xfrm>
            <a:off x="2795780" y="6144215"/>
            <a:ext cx="2310432" cy="330534"/>
          </a:xfrm>
          <a:prstGeom prst="roundRect">
            <a:avLst/>
          </a:prstGeom>
          <a:solidFill>
            <a:schemeClr val="accent1"/>
          </a:solidFill>
          <a:ln w="9525">
            <a:noFill/>
            <a:round/>
          </a:ln>
        </p:spPr>
        <p:txBody>
          <a:bodyPr vert="horz" wrap="square" lIns="128580" tIns="64290" rIns="128580" bIns="64290" numCol="1" rtlCol="0" anchor="ctr" anchorCtr="0" compatLnSpc="1"/>
          <a:lstStyle/>
          <a:p>
            <a:pPr marL="0" marR="0" lvl="0" indent="0" algn="ctr" defTabSz="914400" eaLnBrk="1" fontAlgn="base" latinLnBrk="0" hangingPunct="1">
              <a:lnSpc>
                <a:spcPct val="120000"/>
              </a:lnSpc>
              <a:spcBef>
                <a:spcPct val="0"/>
              </a:spcBef>
              <a:spcAft>
                <a:spcPct val="0"/>
              </a:spcAft>
              <a:buClrTx/>
              <a:buSzTx/>
              <a:buFontTx/>
              <a:buNone/>
              <a:defRPr/>
            </a:pPr>
            <a:r>
              <a:rPr kumimoji="0" lang="zh-CN" altLang="en-US" sz="1600" b="1" u="none" strike="noStrike" kern="0" cap="none" spc="0" normalizeH="0" baseline="0" noProof="0" dirty="0">
                <a:ln>
                  <a:noFill/>
                </a:ln>
                <a:solidFill>
                  <a:schemeClr val="bg1"/>
                </a:solidFill>
                <a:effectLst/>
                <a:uLnTx/>
                <a:uFillTx/>
                <a:latin typeface="+mn-ea"/>
                <a:sym typeface="Arial" panose="020B0604020202020204" pitchFamily="34" charset="0"/>
              </a:rPr>
              <a:t>请替换文字内容</a:t>
            </a:r>
            <a:endParaRPr kumimoji="0" lang="en-US" sz="1600" b="1" u="none" strike="noStrike" kern="0" cap="none" spc="0" normalizeH="0" baseline="0" noProof="0" dirty="0">
              <a:ln>
                <a:noFill/>
              </a:ln>
              <a:solidFill>
                <a:schemeClr val="bg1"/>
              </a:solidFill>
              <a:effectLst/>
              <a:uLnTx/>
              <a:uFillTx/>
              <a:latin typeface="+mn-ea"/>
              <a:sym typeface="Arial" panose="020B0604020202020204" pitchFamily="34" charset="0"/>
            </a:endParaRPr>
          </a:p>
        </p:txBody>
      </p:sp>
      <p:grpSp>
        <p:nvGrpSpPr>
          <p:cNvPr id="8" name="Group 135"/>
          <p:cNvGrpSpPr/>
          <p:nvPr/>
        </p:nvGrpSpPr>
        <p:grpSpPr>
          <a:xfrm>
            <a:off x="2825515" y="1357508"/>
            <a:ext cx="2527005" cy="1886118"/>
            <a:chOff x="1220436" y="438150"/>
            <a:chExt cx="2069068" cy="1544320"/>
          </a:xfrm>
        </p:grpSpPr>
        <p:grpSp>
          <p:nvGrpSpPr>
            <p:cNvPr id="9" name="Group 42"/>
            <p:cNvGrpSpPr/>
            <p:nvPr/>
          </p:nvGrpSpPr>
          <p:grpSpPr>
            <a:xfrm rot="20700000">
              <a:off x="2351735" y="1335520"/>
              <a:ext cx="481126" cy="481126"/>
              <a:chOff x="864192" y="2579379"/>
              <a:chExt cx="1066800" cy="1066800"/>
            </a:xfrm>
          </p:grpSpPr>
          <p:sp>
            <p:nvSpPr>
              <p:cNvPr id="34" name="Oval 19"/>
              <p:cNvSpPr/>
              <p:nvPr/>
            </p:nvSpPr>
            <p:spPr bwMode="auto">
              <a:xfrm rot="1342142">
                <a:off x="864192" y="2579379"/>
                <a:ext cx="1066800" cy="1066800"/>
              </a:xfrm>
              <a:prstGeom prst="ellipse">
                <a:avLst/>
              </a:prstGeom>
              <a:solidFill>
                <a:schemeClr val="accent2"/>
              </a:solidFill>
              <a:ln w="9525">
                <a:noFill/>
                <a:round/>
              </a:ln>
            </p:spPr>
            <p:txBody>
              <a:bodyPr vert="horz" wrap="square" lIns="128580" tIns="64290" rIns="128580" bIns="64290" numCol="1" rtlCol="0" anchor="t" anchorCtr="0" compatLnSpc="1"/>
              <a:lstStyle/>
              <a:p>
                <a:pPr marL="0" marR="0" lvl="0" indent="0" algn="ctr" defTabSz="914400" eaLnBrk="1" fontAlgn="base" latinLnBrk="0" hangingPunct="1">
                  <a:lnSpc>
                    <a:spcPct val="120000"/>
                  </a:lnSpc>
                  <a:spcBef>
                    <a:spcPct val="0"/>
                  </a:spcBef>
                  <a:spcAft>
                    <a:spcPct val="0"/>
                  </a:spcAft>
                  <a:buClrTx/>
                  <a:buSzTx/>
                  <a:buFontTx/>
                  <a:buNone/>
                  <a:defRPr/>
                </a:pPr>
                <a:endParaRPr kumimoji="0" lang="en-US" sz="1800" u="none" strike="noStrike" kern="0" cap="none" spc="0" normalizeH="0" baseline="0" noProof="0">
                  <a:ln>
                    <a:noFill/>
                  </a:ln>
                  <a:solidFill>
                    <a:schemeClr val="tx1">
                      <a:lumMod val="75000"/>
                      <a:lumOff val="25000"/>
                    </a:schemeClr>
                  </a:solidFill>
                  <a:effectLst/>
                  <a:uLnTx/>
                  <a:uFillTx/>
                  <a:latin typeface="+mn-ea"/>
                  <a:sym typeface="Arial" panose="020B0604020202020204" pitchFamily="34" charset="0"/>
                </a:endParaRPr>
              </a:p>
            </p:txBody>
          </p:sp>
          <p:sp>
            <p:nvSpPr>
              <p:cNvPr id="35" name="Freeform 69"/>
              <p:cNvSpPr/>
              <p:nvPr/>
            </p:nvSpPr>
            <p:spPr bwMode="auto">
              <a:xfrm rot="1165685">
                <a:off x="1232313" y="2849793"/>
                <a:ext cx="298402" cy="560513"/>
              </a:xfrm>
              <a:custGeom>
                <a:avLst/>
                <a:gdLst/>
                <a:ahLst/>
                <a:cxnLst>
                  <a:cxn ang="0">
                    <a:pos x="21" y="57"/>
                  </a:cxn>
                  <a:cxn ang="0">
                    <a:pos x="21" y="63"/>
                  </a:cxn>
                  <a:cxn ang="0">
                    <a:pos x="20" y="64"/>
                  </a:cxn>
                  <a:cxn ang="0">
                    <a:pos x="15" y="64"/>
                  </a:cxn>
                  <a:cxn ang="0">
                    <a:pos x="14" y="63"/>
                  </a:cxn>
                  <a:cxn ang="0">
                    <a:pos x="14" y="57"/>
                  </a:cxn>
                  <a:cxn ang="0">
                    <a:pos x="1" y="50"/>
                  </a:cxn>
                  <a:cxn ang="0">
                    <a:pos x="1" y="49"/>
                  </a:cxn>
                  <a:cxn ang="0">
                    <a:pos x="4" y="44"/>
                  </a:cxn>
                  <a:cxn ang="0">
                    <a:pos x="5" y="43"/>
                  </a:cxn>
                  <a:cxn ang="0">
                    <a:pos x="6" y="44"/>
                  </a:cxn>
                  <a:cxn ang="0">
                    <a:pos x="17" y="49"/>
                  </a:cxn>
                  <a:cxn ang="0">
                    <a:pos x="25" y="43"/>
                  </a:cxn>
                  <a:cxn ang="0">
                    <a:pos x="16" y="36"/>
                  </a:cxn>
                  <a:cxn ang="0">
                    <a:pos x="1" y="21"/>
                  </a:cxn>
                  <a:cxn ang="0">
                    <a:pos x="14" y="8"/>
                  </a:cxn>
                  <a:cxn ang="0">
                    <a:pos x="14" y="1"/>
                  </a:cxn>
                  <a:cxn ang="0">
                    <a:pos x="15" y="0"/>
                  </a:cxn>
                  <a:cxn ang="0">
                    <a:pos x="20" y="0"/>
                  </a:cxn>
                  <a:cxn ang="0">
                    <a:pos x="21" y="1"/>
                  </a:cxn>
                  <a:cxn ang="0">
                    <a:pos x="21" y="7"/>
                  </a:cxn>
                  <a:cxn ang="0">
                    <a:pos x="32" y="12"/>
                  </a:cxn>
                  <a:cxn ang="0">
                    <a:pos x="32" y="14"/>
                  </a:cxn>
                  <a:cxn ang="0">
                    <a:pos x="29" y="19"/>
                  </a:cxn>
                  <a:cxn ang="0">
                    <a:pos x="29" y="19"/>
                  </a:cxn>
                  <a:cxn ang="0">
                    <a:pos x="28" y="19"/>
                  </a:cxn>
                  <a:cxn ang="0">
                    <a:pos x="18" y="15"/>
                  </a:cxn>
                  <a:cxn ang="0">
                    <a:pos x="10" y="21"/>
                  </a:cxn>
                  <a:cxn ang="0">
                    <a:pos x="20" y="28"/>
                  </a:cxn>
                  <a:cxn ang="0">
                    <a:pos x="34" y="42"/>
                  </a:cxn>
                  <a:cxn ang="0">
                    <a:pos x="21" y="57"/>
                  </a:cxn>
                </a:cxnLst>
                <a:rect l="0" t="0" r="r" b="b"/>
                <a:pathLst>
                  <a:path w="34" h="64">
                    <a:moveTo>
                      <a:pt x="21" y="57"/>
                    </a:moveTo>
                    <a:cubicBezTo>
                      <a:pt x="21" y="63"/>
                      <a:pt x="21" y="63"/>
                      <a:pt x="21" y="63"/>
                    </a:cubicBezTo>
                    <a:cubicBezTo>
                      <a:pt x="21" y="63"/>
                      <a:pt x="20" y="64"/>
                      <a:pt x="20" y="64"/>
                    </a:cubicBezTo>
                    <a:cubicBezTo>
                      <a:pt x="15" y="64"/>
                      <a:pt x="15" y="64"/>
                      <a:pt x="15" y="64"/>
                    </a:cubicBezTo>
                    <a:cubicBezTo>
                      <a:pt x="14" y="64"/>
                      <a:pt x="14" y="63"/>
                      <a:pt x="14" y="63"/>
                    </a:cubicBezTo>
                    <a:cubicBezTo>
                      <a:pt x="14" y="57"/>
                      <a:pt x="14" y="57"/>
                      <a:pt x="14" y="57"/>
                    </a:cubicBezTo>
                    <a:cubicBezTo>
                      <a:pt x="5" y="55"/>
                      <a:pt x="1" y="50"/>
                      <a:pt x="1" y="50"/>
                    </a:cubicBezTo>
                    <a:cubicBezTo>
                      <a:pt x="0" y="50"/>
                      <a:pt x="0" y="49"/>
                      <a:pt x="1" y="49"/>
                    </a:cubicBezTo>
                    <a:cubicBezTo>
                      <a:pt x="4" y="44"/>
                      <a:pt x="4" y="44"/>
                      <a:pt x="4" y="44"/>
                    </a:cubicBezTo>
                    <a:cubicBezTo>
                      <a:pt x="4" y="44"/>
                      <a:pt x="5" y="43"/>
                      <a:pt x="5" y="43"/>
                    </a:cubicBezTo>
                    <a:cubicBezTo>
                      <a:pt x="5" y="43"/>
                      <a:pt x="6" y="44"/>
                      <a:pt x="6" y="44"/>
                    </a:cubicBezTo>
                    <a:cubicBezTo>
                      <a:pt x="6" y="44"/>
                      <a:pt x="11" y="49"/>
                      <a:pt x="17" y="49"/>
                    </a:cubicBezTo>
                    <a:cubicBezTo>
                      <a:pt x="21" y="49"/>
                      <a:pt x="25" y="47"/>
                      <a:pt x="25" y="43"/>
                    </a:cubicBezTo>
                    <a:cubicBezTo>
                      <a:pt x="25" y="39"/>
                      <a:pt x="20" y="38"/>
                      <a:pt x="16" y="36"/>
                    </a:cubicBezTo>
                    <a:cubicBezTo>
                      <a:pt x="9" y="33"/>
                      <a:pt x="1" y="30"/>
                      <a:pt x="1" y="21"/>
                    </a:cubicBezTo>
                    <a:cubicBezTo>
                      <a:pt x="1" y="14"/>
                      <a:pt x="6" y="9"/>
                      <a:pt x="14" y="8"/>
                    </a:cubicBezTo>
                    <a:cubicBezTo>
                      <a:pt x="14" y="1"/>
                      <a:pt x="14" y="1"/>
                      <a:pt x="14" y="1"/>
                    </a:cubicBezTo>
                    <a:cubicBezTo>
                      <a:pt x="14" y="0"/>
                      <a:pt x="14" y="0"/>
                      <a:pt x="15" y="0"/>
                    </a:cubicBezTo>
                    <a:cubicBezTo>
                      <a:pt x="20" y="0"/>
                      <a:pt x="20" y="0"/>
                      <a:pt x="20" y="0"/>
                    </a:cubicBezTo>
                    <a:cubicBezTo>
                      <a:pt x="20" y="0"/>
                      <a:pt x="21" y="0"/>
                      <a:pt x="21" y="1"/>
                    </a:cubicBezTo>
                    <a:cubicBezTo>
                      <a:pt x="21" y="7"/>
                      <a:pt x="21" y="7"/>
                      <a:pt x="21" y="7"/>
                    </a:cubicBezTo>
                    <a:cubicBezTo>
                      <a:pt x="28" y="8"/>
                      <a:pt x="32" y="12"/>
                      <a:pt x="32" y="12"/>
                    </a:cubicBezTo>
                    <a:cubicBezTo>
                      <a:pt x="33" y="13"/>
                      <a:pt x="33" y="13"/>
                      <a:pt x="32" y="14"/>
                    </a:cubicBezTo>
                    <a:cubicBezTo>
                      <a:pt x="29" y="19"/>
                      <a:pt x="29" y="19"/>
                      <a:pt x="29" y="19"/>
                    </a:cubicBezTo>
                    <a:cubicBezTo>
                      <a:pt x="29" y="19"/>
                      <a:pt x="29" y="19"/>
                      <a:pt x="29" y="19"/>
                    </a:cubicBezTo>
                    <a:cubicBezTo>
                      <a:pt x="28" y="19"/>
                      <a:pt x="28" y="19"/>
                      <a:pt x="28" y="19"/>
                    </a:cubicBezTo>
                    <a:cubicBezTo>
                      <a:pt x="28" y="19"/>
                      <a:pt x="23" y="15"/>
                      <a:pt x="18" y="15"/>
                    </a:cubicBezTo>
                    <a:cubicBezTo>
                      <a:pt x="13" y="15"/>
                      <a:pt x="10" y="18"/>
                      <a:pt x="10" y="21"/>
                    </a:cubicBezTo>
                    <a:cubicBezTo>
                      <a:pt x="10" y="25"/>
                      <a:pt x="15" y="26"/>
                      <a:pt x="20" y="28"/>
                    </a:cubicBezTo>
                    <a:cubicBezTo>
                      <a:pt x="26" y="31"/>
                      <a:pt x="34" y="34"/>
                      <a:pt x="34" y="42"/>
                    </a:cubicBezTo>
                    <a:cubicBezTo>
                      <a:pt x="34" y="50"/>
                      <a:pt x="28" y="55"/>
                      <a:pt x="21" y="57"/>
                    </a:cubicBezTo>
                    <a:close/>
                  </a:path>
                </a:pathLst>
              </a:custGeom>
              <a:solidFill>
                <a:sysClr val="window" lastClr="FFFFFF"/>
              </a:solidFill>
              <a:ln w="9525">
                <a:noFill/>
                <a:round/>
              </a:ln>
            </p:spPr>
            <p:txBody>
              <a:bodyPr vert="horz" wrap="square" lIns="128580" tIns="64290" rIns="128580" bIns="64290" numCol="1" anchor="t" anchorCtr="0" compatLnSpc="1"/>
              <a:lstStyle/>
              <a:p>
                <a:pPr marL="0" marR="0" lvl="0" indent="0" defTabSz="914400" eaLnBrk="1" fontAlgn="base" latinLnBrk="0" hangingPunct="1">
                  <a:lnSpc>
                    <a:spcPct val="120000"/>
                  </a:lnSpc>
                  <a:spcBef>
                    <a:spcPct val="0"/>
                  </a:spcBef>
                  <a:spcAft>
                    <a:spcPct val="0"/>
                  </a:spcAft>
                  <a:buClrTx/>
                  <a:buSzTx/>
                  <a:buFontTx/>
                  <a:buNone/>
                  <a:defRPr/>
                </a:pPr>
                <a:endParaRPr kumimoji="0" lang="en-US" sz="1800" u="none" strike="noStrike" kern="0" cap="none" spc="0" normalizeH="0" baseline="0" noProof="0" dirty="0">
                  <a:ln>
                    <a:noFill/>
                  </a:ln>
                  <a:solidFill>
                    <a:schemeClr val="tx1">
                      <a:lumMod val="75000"/>
                      <a:lumOff val="25000"/>
                    </a:schemeClr>
                  </a:solidFill>
                  <a:effectLst/>
                  <a:uLnTx/>
                  <a:uFillTx/>
                  <a:latin typeface="+mn-ea"/>
                  <a:sym typeface="Arial" panose="020B0604020202020204" pitchFamily="34" charset="0"/>
                </a:endParaRPr>
              </a:p>
            </p:txBody>
          </p:sp>
        </p:grpSp>
        <p:grpSp>
          <p:nvGrpSpPr>
            <p:cNvPr id="10" name="Group 43"/>
            <p:cNvGrpSpPr/>
            <p:nvPr/>
          </p:nvGrpSpPr>
          <p:grpSpPr>
            <a:xfrm>
              <a:off x="1879320" y="1501344"/>
              <a:ext cx="481126" cy="481126"/>
              <a:chOff x="2914650" y="2742238"/>
              <a:chExt cx="1066800" cy="1066800"/>
            </a:xfrm>
          </p:grpSpPr>
          <p:sp>
            <p:nvSpPr>
              <p:cNvPr id="32" name="Oval 24"/>
              <p:cNvSpPr/>
              <p:nvPr/>
            </p:nvSpPr>
            <p:spPr bwMode="auto">
              <a:xfrm>
                <a:off x="2914650" y="2742238"/>
                <a:ext cx="1066800" cy="1066800"/>
              </a:xfrm>
              <a:prstGeom prst="ellipse">
                <a:avLst/>
              </a:prstGeom>
              <a:solidFill>
                <a:schemeClr val="accent1"/>
              </a:solidFill>
              <a:ln w="9525">
                <a:noFill/>
                <a:round/>
              </a:ln>
            </p:spPr>
            <p:txBody>
              <a:bodyPr vert="horz" wrap="square" lIns="128580" tIns="64290" rIns="128580" bIns="64290" numCol="1" rtlCol="0" anchor="t" anchorCtr="0" compatLnSpc="1"/>
              <a:lstStyle/>
              <a:p>
                <a:pPr marL="0" marR="0" lvl="0" indent="0" algn="ctr" defTabSz="914400" eaLnBrk="1" fontAlgn="base" latinLnBrk="0" hangingPunct="1">
                  <a:lnSpc>
                    <a:spcPct val="120000"/>
                  </a:lnSpc>
                  <a:spcBef>
                    <a:spcPct val="0"/>
                  </a:spcBef>
                  <a:spcAft>
                    <a:spcPct val="0"/>
                  </a:spcAft>
                  <a:buClrTx/>
                  <a:buSzTx/>
                  <a:buFontTx/>
                  <a:buNone/>
                  <a:defRPr/>
                </a:pPr>
                <a:endParaRPr kumimoji="0" lang="en-US" sz="1800" u="none" strike="noStrike" kern="0" cap="none" spc="0" normalizeH="0" baseline="0" noProof="0">
                  <a:ln>
                    <a:noFill/>
                  </a:ln>
                  <a:solidFill>
                    <a:schemeClr val="tx1">
                      <a:lumMod val="75000"/>
                      <a:lumOff val="25000"/>
                    </a:schemeClr>
                  </a:solidFill>
                  <a:effectLst/>
                  <a:uLnTx/>
                  <a:uFillTx/>
                  <a:latin typeface="+mn-ea"/>
                  <a:sym typeface="Arial" panose="020B0604020202020204" pitchFamily="34" charset="0"/>
                </a:endParaRPr>
              </a:p>
            </p:txBody>
          </p:sp>
          <p:sp>
            <p:nvSpPr>
              <p:cNvPr id="33" name="Freeform 23"/>
              <p:cNvSpPr>
                <a:spLocks noEditPoints="1"/>
              </p:cNvSpPr>
              <p:nvPr/>
            </p:nvSpPr>
            <p:spPr bwMode="auto">
              <a:xfrm>
                <a:off x="3249164" y="3076135"/>
                <a:ext cx="352053" cy="332893"/>
              </a:xfrm>
              <a:custGeom>
                <a:avLst/>
                <a:gdLst/>
                <a:ahLst/>
                <a:cxnLst>
                  <a:cxn ang="0">
                    <a:pos x="68" y="14"/>
                  </a:cxn>
                  <a:cxn ang="0">
                    <a:pos x="68" y="18"/>
                  </a:cxn>
                  <a:cxn ang="0">
                    <a:pos x="64" y="18"/>
                  </a:cxn>
                  <a:cxn ang="0">
                    <a:pos x="61" y="21"/>
                  </a:cxn>
                  <a:cxn ang="0">
                    <a:pos x="7" y="21"/>
                  </a:cxn>
                  <a:cxn ang="0">
                    <a:pos x="4" y="18"/>
                  </a:cxn>
                  <a:cxn ang="0">
                    <a:pos x="0" y="18"/>
                  </a:cxn>
                  <a:cxn ang="0">
                    <a:pos x="0" y="14"/>
                  </a:cxn>
                  <a:cxn ang="0">
                    <a:pos x="34" y="0"/>
                  </a:cxn>
                  <a:cxn ang="0">
                    <a:pos x="68" y="14"/>
                  </a:cxn>
                  <a:cxn ang="0">
                    <a:pos x="68" y="60"/>
                  </a:cxn>
                  <a:cxn ang="0">
                    <a:pos x="68" y="64"/>
                  </a:cxn>
                  <a:cxn ang="0">
                    <a:pos x="0" y="64"/>
                  </a:cxn>
                  <a:cxn ang="0">
                    <a:pos x="0" y="60"/>
                  </a:cxn>
                  <a:cxn ang="0">
                    <a:pos x="2" y="57"/>
                  </a:cxn>
                  <a:cxn ang="0">
                    <a:pos x="66" y="57"/>
                  </a:cxn>
                  <a:cxn ang="0">
                    <a:pos x="68" y="60"/>
                  </a:cxn>
                  <a:cxn ang="0">
                    <a:pos x="18" y="23"/>
                  </a:cxn>
                  <a:cxn ang="0">
                    <a:pos x="18" y="50"/>
                  </a:cxn>
                  <a:cxn ang="0">
                    <a:pos x="23" y="50"/>
                  </a:cxn>
                  <a:cxn ang="0">
                    <a:pos x="23" y="23"/>
                  </a:cxn>
                  <a:cxn ang="0">
                    <a:pos x="32" y="23"/>
                  </a:cxn>
                  <a:cxn ang="0">
                    <a:pos x="32" y="50"/>
                  </a:cxn>
                  <a:cxn ang="0">
                    <a:pos x="36" y="50"/>
                  </a:cxn>
                  <a:cxn ang="0">
                    <a:pos x="36" y="23"/>
                  </a:cxn>
                  <a:cxn ang="0">
                    <a:pos x="45" y="23"/>
                  </a:cxn>
                  <a:cxn ang="0">
                    <a:pos x="45" y="50"/>
                  </a:cxn>
                  <a:cxn ang="0">
                    <a:pos x="50" y="50"/>
                  </a:cxn>
                  <a:cxn ang="0">
                    <a:pos x="50" y="23"/>
                  </a:cxn>
                  <a:cxn ang="0">
                    <a:pos x="59" y="23"/>
                  </a:cxn>
                  <a:cxn ang="0">
                    <a:pos x="59" y="50"/>
                  </a:cxn>
                  <a:cxn ang="0">
                    <a:pos x="61" y="50"/>
                  </a:cxn>
                  <a:cxn ang="0">
                    <a:pos x="64" y="53"/>
                  </a:cxn>
                  <a:cxn ang="0">
                    <a:pos x="64" y="55"/>
                  </a:cxn>
                  <a:cxn ang="0">
                    <a:pos x="4" y="55"/>
                  </a:cxn>
                  <a:cxn ang="0">
                    <a:pos x="4" y="53"/>
                  </a:cxn>
                  <a:cxn ang="0">
                    <a:pos x="7" y="50"/>
                  </a:cxn>
                  <a:cxn ang="0">
                    <a:pos x="9" y="50"/>
                  </a:cxn>
                  <a:cxn ang="0">
                    <a:pos x="9" y="23"/>
                  </a:cxn>
                  <a:cxn ang="0">
                    <a:pos x="18" y="23"/>
                  </a:cxn>
                </a:cxnLst>
                <a:rect l="0" t="0" r="r" b="b"/>
                <a:pathLst>
                  <a:path w="68" h="64">
                    <a:moveTo>
                      <a:pt x="68" y="14"/>
                    </a:moveTo>
                    <a:cubicBezTo>
                      <a:pt x="68" y="18"/>
                      <a:pt x="68" y="18"/>
                      <a:pt x="68" y="18"/>
                    </a:cubicBezTo>
                    <a:cubicBezTo>
                      <a:pt x="64" y="18"/>
                      <a:pt x="64" y="18"/>
                      <a:pt x="64" y="18"/>
                    </a:cubicBezTo>
                    <a:cubicBezTo>
                      <a:pt x="64" y="20"/>
                      <a:pt x="63" y="21"/>
                      <a:pt x="61" y="21"/>
                    </a:cubicBezTo>
                    <a:cubicBezTo>
                      <a:pt x="7" y="21"/>
                      <a:pt x="7" y="21"/>
                      <a:pt x="7" y="21"/>
                    </a:cubicBezTo>
                    <a:cubicBezTo>
                      <a:pt x="5" y="21"/>
                      <a:pt x="4" y="20"/>
                      <a:pt x="4" y="18"/>
                    </a:cubicBezTo>
                    <a:cubicBezTo>
                      <a:pt x="0" y="18"/>
                      <a:pt x="0" y="18"/>
                      <a:pt x="0" y="18"/>
                    </a:cubicBezTo>
                    <a:cubicBezTo>
                      <a:pt x="0" y="14"/>
                      <a:pt x="0" y="14"/>
                      <a:pt x="0" y="14"/>
                    </a:cubicBezTo>
                    <a:cubicBezTo>
                      <a:pt x="34" y="0"/>
                      <a:pt x="34" y="0"/>
                      <a:pt x="34" y="0"/>
                    </a:cubicBezTo>
                    <a:lnTo>
                      <a:pt x="68" y="14"/>
                    </a:lnTo>
                    <a:close/>
                    <a:moveTo>
                      <a:pt x="68" y="60"/>
                    </a:moveTo>
                    <a:cubicBezTo>
                      <a:pt x="68" y="64"/>
                      <a:pt x="68" y="64"/>
                      <a:pt x="68" y="64"/>
                    </a:cubicBezTo>
                    <a:cubicBezTo>
                      <a:pt x="0" y="64"/>
                      <a:pt x="0" y="64"/>
                      <a:pt x="0" y="64"/>
                    </a:cubicBezTo>
                    <a:cubicBezTo>
                      <a:pt x="0" y="60"/>
                      <a:pt x="0" y="60"/>
                      <a:pt x="0" y="60"/>
                    </a:cubicBezTo>
                    <a:cubicBezTo>
                      <a:pt x="0" y="58"/>
                      <a:pt x="1" y="57"/>
                      <a:pt x="2" y="57"/>
                    </a:cubicBezTo>
                    <a:cubicBezTo>
                      <a:pt x="66" y="57"/>
                      <a:pt x="66" y="57"/>
                      <a:pt x="66" y="57"/>
                    </a:cubicBezTo>
                    <a:cubicBezTo>
                      <a:pt x="67" y="57"/>
                      <a:pt x="68" y="58"/>
                      <a:pt x="68" y="60"/>
                    </a:cubicBezTo>
                    <a:close/>
                    <a:moveTo>
                      <a:pt x="18" y="23"/>
                    </a:moveTo>
                    <a:cubicBezTo>
                      <a:pt x="18" y="50"/>
                      <a:pt x="18" y="50"/>
                      <a:pt x="18" y="50"/>
                    </a:cubicBezTo>
                    <a:cubicBezTo>
                      <a:pt x="23" y="50"/>
                      <a:pt x="23" y="50"/>
                      <a:pt x="23" y="50"/>
                    </a:cubicBezTo>
                    <a:cubicBezTo>
                      <a:pt x="23" y="23"/>
                      <a:pt x="23" y="23"/>
                      <a:pt x="23" y="23"/>
                    </a:cubicBezTo>
                    <a:cubicBezTo>
                      <a:pt x="32" y="23"/>
                      <a:pt x="32" y="23"/>
                      <a:pt x="32" y="23"/>
                    </a:cubicBezTo>
                    <a:cubicBezTo>
                      <a:pt x="32" y="50"/>
                      <a:pt x="32" y="50"/>
                      <a:pt x="32" y="50"/>
                    </a:cubicBezTo>
                    <a:cubicBezTo>
                      <a:pt x="36" y="50"/>
                      <a:pt x="36" y="50"/>
                      <a:pt x="36" y="50"/>
                    </a:cubicBezTo>
                    <a:cubicBezTo>
                      <a:pt x="36" y="23"/>
                      <a:pt x="36" y="23"/>
                      <a:pt x="36" y="23"/>
                    </a:cubicBezTo>
                    <a:cubicBezTo>
                      <a:pt x="45" y="23"/>
                      <a:pt x="45" y="23"/>
                      <a:pt x="45" y="23"/>
                    </a:cubicBezTo>
                    <a:cubicBezTo>
                      <a:pt x="45" y="50"/>
                      <a:pt x="45" y="50"/>
                      <a:pt x="45" y="50"/>
                    </a:cubicBezTo>
                    <a:cubicBezTo>
                      <a:pt x="50" y="50"/>
                      <a:pt x="50" y="50"/>
                      <a:pt x="50" y="50"/>
                    </a:cubicBezTo>
                    <a:cubicBezTo>
                      <a:pt x="50" y="23"/>
                      <a:pt x="50" y="23"/>
                      <a:pt x="50" y="23"/>
                    </a:cubicBezTo>
                    <a:cubicBezTo>
                      <a:pt x="59" y="23"/>
                      <a:pt x="59" y="23"/>
                      <a:pt x="59" y="23"/>
                    </a:cubicBezTo>
                    <a:cubicBezTo>
                      <a:pt x="59" y="50"/>
                      <a:pt x="59" y="50"/>
                      <a:pt x="59" y="50"/>
                    </a:cubicBezTo>
                    <a:cubicBezTo>
                      <a:pt x="61" y="50"/>
                      <a:pt x="61" y="50"/>
                      <a:pt x="61" y="50"/>
                    </a:cubicBezTo>
                    <a:cubicBezTo>
                      <a:pt x="63" y="50"/>
                      <a:pt x="64" y="51"/>
                      <a:pt x="64" y="53"/>
                    </a:cubicBezTo>
                    <a:cubicBezTo>
                      <a:pt x="64" y="55"/>
                      <a:pt x="64" y="55"/>
                      <a:pt x="64" y="55"/>
                    </a:cubicBezTo>
                    <a:cubicBezTo>
                      <a:pt x="4" y="55"/>
                      <a:pt x="4" y="55"/>
                      <a:pt x="4" y="55"/>
                    </a:cubicBezTo>
                    <a:cubicBezTo>
                      <a:pt x="4" y="53"/>
                      <a:pt x="4" y="53"/>
                      <a:pt x="4" y="53"/>
                    </a:cubicBezTo>
                    <a:cubicBezTo>
                      <a:pt x="4" y="51"/>
                      <a:pt x="5" y="50"/>
                      <a:pt x="7" y="50"/>
                    </a:cubicBezTo>
                    <a:cubicBezTo>
                      <a:pt x="9" y="50"/>
                      <a:pt x="9" y="50"/>
                      <a:pt x="9" y="50"/>
                    </a:cubicBezTo>
                    <a:cubicBezTo>
                      <a:pt x="9" y="23"/>
                      <a:pt x="9" y="23"/>
                      <a:pt x="9" y="23"/>
                    </a:cubicBezTo>
                    <a:lnTo>
                      <a:pt x="18" y="23"/>
                    </a:lnTo>
                    <a:close/>
                  </a:path>
                </a:pathLst>
              </a:custGeom>
              <a:solidFill>
                <a:sysClr val="window" lastClr="FFFFFF"/>
              </a:solidFill>
              <a:ln w="9525">
                <a:noFill/>
                <a:round/>
              </a:ln>
            </p:spPr>
            <p:txBody>
              <a:bodyPr vert="horz" wrap="square" lIns="128580" tIns="64290" rIns="128580" bIns="64290" numCol="1" anchor="t" anchorCtr="0" compatLnSpc="1"/>
              <a:lstStyle/>
              <a:p>
                <a:pPr marL="0" marR="0" lvl="0" indent="0" defTabSz="914400" eaLnBrk="1" fontAlgn="base" latinLnBrk="0" hangingPunct="1">
                  <a:lnSpc>
                    <a:spcPct val="120000"/>
                  </a:lnSpc>
                  <a:spcBef>
                    <a:spcPct val="0"/>
                  </a:spcBef>
                  <a:spcAft>
                    <a:spcPct val="0"/>
                  </a:spcAft>
                  <a:buClrTx/>
                  <a:buSzTx/>
                  <a:buFontTx/>
                  <a:buNone/>
                  <a:defRPr/>
                </a:pPr>
                <a:endParaRPr kumimoji="0" lang="en-US" sz="1800" u="none" strike="noStrike" kern="0" cap="none" spc="0" normalizeH="0" baseline="0" noProof="0" dirty="0">
                  <a:ln>
                    <a:noFill/>
                  </a:ln>
                  <a:solidFill>
                    <a:schemeClr val="tx1">
                      <a:lumMod val="75000"/>
                      <a:lumOff val="25000"/>
                    </a:schemeClr>
                  </a:solidFill>
                  <a:effectLst/>
                  <a:uLnTx/>
                  <a:uFillTx/>
                  <a:latin typeface="+mn-ea"/>
                  <a:sym typeface="Arial" panose="020B0604020202020204" pitchFamily="34" charset="0"/>
                </a:endParaRPr>
              </a:p>
            </p:txBody>
          </p:sp>
        </p:grpSp>
        <p:grpSp>
          <p:nvGrpSpPr>
            <p:cNvPr id="11" name="Group 44"/>
            <p:cNvGrpSpPr/>
            <p:nvPr/>
          </p:nvGrpSpPr>
          <p:grpSpPr>
            <a:xfrm>
              <a:off x="1347674" y="1389587"/>
              <a:ext cx="481126" cy="481126"/>
              <a:chOff x="4305300" y="2731229"/>
              <a:chExt cx="1066800" cy="1066800"/>
            </a:xfrm>
          </p:grpSpPr>
          <p:sp>
            <p:nvSpPr>
              <p:cNvPr id="30" name="Oval 30"/>
              <p:cNvSpPr/>
              <p:nvPr/>
            </p:nvSpPr>
            <p:spPr bwMode="auto">
              <a:xfrm>
                <a:off x="4305300" y="2731229"/>
                <a:ext cx="1066800" cy="1066800"/>
              </a:xfrm>
              <a:prstGeom prst="ellipse">
                <a:avLst/>
              </a:prstGeom>
              <a:solidFill>
                <a:schemeClr val="accent2"/>
              </a:solidFill>
              <a:ln w="9525">
                <a:noFill/>
                <a:round/>
              </a:ln>
            </p:spPr>
            <p:txBody>
              <a:bodyPr vert="horz" wrap="square" lIns="128580" tIns="64290" rIns="128580" bIns="64290" numCol="1" rtlCol="0" anchor="t" anchorCtr="0" compatLnSpc="1"/>
              <a:lstStyle/>
              <a:p>
                <a:pPr marL="0" marR="0" lvl="0" indent="0" algn="ctr" defTabSz="914400" eaLnBrk="1" fontAlgn="base" latinLnBrk="0" hangingPunct="1">
                  <a:lnSpc>
                    <a:spcPct val="120000"/>
                  </a:lnSpc>
                  <a:spcBef>
                    <a:spcPct val="0"/>
                  </a:spcBef>
                  <a:spcAft>
                    <a:spcPct val="0"/>
                  </a:spcAft>
                  <a:buClrTx/>
                  <a:buSzTx/>
                  <a:buFontTx/>
                  <a:buNone/>
                  <a:defRPr/>
                </a:pPr>
                <a:endParaRPr kumimoji="0" lang="en-US" sz="1800" u="none" strike="noStrike" kern="0" cap="none" spc="0" normalizeH="0" baseline="0" noProof="0">
                  <a:ln>
                    <a:noFill/>
                  </a:ln>
                  <a:solidFill>
                    <a:schemeClr val="tx1">
                      <a:lumMod val="75000"/>
                      <a:lumOff val="25000"/>
                    </a:schemeClr>
                  </a:solidFill>
                  <a:effectLst/>
                  <a:uLnTx/>
                  <a:uFillTx/>
                  <a:latin typeface="+mn-ea"/>
                  <a:sym typeface="Arial" panose="020B0604020202020204" pitchFamily="34" charset="0"/>
                </a:endParaRPr>
              </a:p>
            </p:txBody>
          </p:sp>
          <p:sp>
            <p:nvSpPr>
              <p:cNvPr id="31" name="Freeform 66"/>
              <p:cNvSpPr>
                <a:spLocks noEditPoints="1"/>
              </p:cNvSpPr>
              <p:nvPr/>
            </p:nvSpPr>
            <p:spPr bwMode="auto">
              <a:xfrm>
                <a:off x="4655555" y="3065126"/>
                <a:ext cx="323168" cy="377485"/>
              </a:xfrm>
              <a:custGeom>
                <a:avLst/>
                <a:gdLst/>
                <a:ahLst/>
                <a:cxnLst>
                  <a:cxn ang="0">
                    <a:pos x="55" y="9"/>
                  </a:cxn>
                  <a:cxn ang="0">
                    <a:pos x="55" y="14"/>
                  </a:cxn>
                  <a:cxn ang="0">
                    <a:pos x="27" y="23"/>
                  </a:cxn>
                  <a:cxn ang="0">
                    <a:pos x="0" y="14"/>
                  </a:cxn>
                  <a:cxn ang="0">
                    <a:pos x="0" y="9"/>
                  </a:cxn>
                  <a:cxn ang="0">
                    <a:pos x="27" y="0"/>
                  </a:cxn>
                  <a:cxn ang="0">
                    <a:pos x="55" y="9"/>
                  </a:cxn>
                  <a:cxn ang="0">
                    <a:pos x="55" y="21"/>
                  </a:cxn>
                  <a:cxn ang="0">
                    <a:pos x="55" y="27"/>
                  </a:cxn>
                  <a:cxn ang="0">
                    <a:pos x="27" y="37"/>
                  </a:cxn>
                  <a:cxn ang="0">
                    <a:pos x="0" y="27"/>
                  </a:cxn>
                  <a:cxn ang="0">
                    <a:pos x="0" y="21"/>
                  </a:cxn>
                  <a:cxn ang="0">
                    <a:pos x="27" y="27"/>
                  </a:cxn>
                  <a:cxn ang="0">
                    <a:pos x="55" y="21"/>
                  </a:cxn>
                  <a:cxn ang="0">
                    <a:pos x="55" y="35"/>
                  </a:cxn>
                  <a:cxn ang="0">
                    <a:pos x="55" y="41"/>
                  </a:cxn>
                  <a:cxn ang="0">
                    <a:pos x="27" y="50"/>
                  </a:cxn>
                  <a:cxn ang="0">
                    <a:pos x="0" y="41"/>
                  </a:cxn>
                  <a:cxn ang="0">
                    <a:pos x="0" y="35"/>
                  </a:cxn>
                  <a:cxn ang="0">
                    <a:pos x="27" y="41"/>
                  </a:cxn>
                  <a:cxn ang="0">
                    <a:pos x="55" y="35"/>
                  </a:cxn>
                  <a:cxn ang="0">
                    <a:pos x="55" y="49"/>
                  </a:cxn>
                  <a:cxn ang="0">
                    <a:pos x="55" y="55"/>
                  </a:cxn>
                  <a:cxn ang="0">
                    <a:pos x="27" y="64"/>
                  </a:cxn>
                  <a:cxn ang="0">
                    <a:pos x="0" y="55"/>
                  </a:cxn>
                  <a:cxn ang="0">
                    <a:pos x="0" y="49"/>
                  </a:cxn>
                  <a:cxn ang="0">
                    <a:pos x="27" y="55"/>
                  </a:cxn>
                  <a:cxn ang="0">
                    <a:pos x="55" y="49"/>
                  </a:cxn>
                </a:cxnLst>
                <a:rect l="0" t="0" r="r" b="b"/>
                <a:pathLst>
                  <a:path w="55" h="64">
                    <a:moveTo>
                      <a:pt x="55" y="9"/>
                    </a:moveTo>
                    <a:cubicBezTo>
                      <a:pt x="55" y="14"/>
                      <a:pt x="55" y="14"/>
                      <a:pt x="55" y="14"/>
                    </a:cubicBezTo>
                    <a:cubicBezTo>
                      <a:pt x="55" y="19"/>
                      <a:pt x="42" y="23"/>
                      <a:pt x="27" y="23"/>
                    </a:cubicBezTo>
                    <a:cubicBezTo>
                      <a:pt x="12" y="23"/>
                      <a:pt x="0" y="19"/>
                      <a:pt x="0" y="14"/>
                    </a:cubicBezTo>
                    <a:cubicBezTo>
                      <a:pt x="0" y="9"/>
                      <a:pt x="0" y="9"/>
                      <a:pt x="0" y="9"/>
                    </a:cubicBezTo>
                    <a:cubicBezTo>
                      <a:pt x="0" y="4"/>
                      <a:pt x="12" y="0"/>
                      <a:pt x="27" y="0"/>
                    </a:cubicBezTo>
                    <a:cubicBezTo>
                      <a:pt x="42" y="0"/>
                      <a:pt x="55" y="4"/>
                      <a:pt x="55" y="9"/>
                    </a:cubicBezTo>
                    <a:close/>
                    <a:moveTo>
                      <a:pt x="55" y="21"/>
                    </a:moveTo>
                    <a:cubicBezTo>
                      <a:pt x="55" y="27"/>
                      <a:pt x="55" y="27"/>
                      <a:pt x="55" y="27"/>
                    </a:cubicBezTo>
                    <a:cubicBezTo>
                      <a:pt x="55" y="32"/>
                      <a:pt x="42" y="37"/>
                      <a:pt x="27" y="37"/>
                    </a:cubicBezTo>
                    <a:cubicBezTo>
                      <a:pt x="12" y="37"/>
                      <a:pt x="0" y="32"/>
                      <a:pt x="0" y="27"/>
                    </a:cubicBezTo>
                    <a:cubicBezTo>
                      <a:pt x="0" y="21"/>
                      <a:pt x="0" y="21"/>
                      <a:pt x="0" y="21"/>
                    </a:cubicBezTo>
                    <a:cubicBezTo>
                      <a:pt x="6" y="25"/>
                      <a:pt x="16" y="27"/>
                      <a:pt x="27" y="27"/>
                    </a:cubicBezTo>
                    <a:cubicBezTo>
                      <a:pt x="38" y="27"/>
                      <a:pt x="49" y="25"/>
                      <a:pt x="55" y="21"/>
                    </a:cubicBezTo>
                    <a:close/>
                    <a:moveTo>
                      <a:pt x="55" y="35"/>
                    </a:moveTo>
                    <a:cubicBezTo>
                      <a:pt x="55" y="41"/>
                      <a:pt x="55" y="41"/>
                      <a:pt x="55" y="41"/>
                    </a:cubicBezTo>
                    <a:cubicBezTo>
                      <a:pt x="55" y="46"/>
                      <a:pt x="42" y="50"/>
                      <a:pt x="27" y="50"/>
                    </a:cubicBezTo>
                    <a:cubicBezTo>
                      <a:pt x="12" y="50"/>
                      <a:pt x="0" y="46"/>
                      <a:pt x="0" y="41"/>
                    </a:cubicBezTo>
                    <a:cubicBezTo>
                      <a:pt x="0" y="35"/>
                      <a:pt x="0" y="35"/>
                      <a:pt x="0" y="35"/>
                    </a:cubicBezTo>
                    <a:cubicBezTo>
                      <a:pt x="6" y="39"/>
                      <a:pt x="16" y="41"/>
                      <a:pt x="27" y="41"/>
                    </a:cubicBezTo>
                    <a:cubicBezTo>
                      <a:pt x="38" y="41"/>
                      <a:pt x="49" y="39"/>
                      <a:pt x="55" y="35"/>
                    </a:cubicBezTo>
                    <a:close/>
                    <a:moveTo>
                      <a:pt x="55" y="49"/>
                    </a:moveTo>
                    <a:cubicBezTo>
                      <a:pt x="55" y="55"/>
                      <a:pt x="55" y="55"/>
                      <a:pt x="55" y="55"/>
                    </a:cubicBezTo>
                    <a:cubicBezTo>
                      <a:pt x="55" y="60"/>
                      <a:pt x="42" y="64"/>
                      <a:pt x="27" y="64"/>
                    </a:cubicBezTo>
                    <a:cubicBezTo>
                      <a:pt x="12" y="64"/>
                      <a:pt x="0" y="60"/>
                      <a:pt x="0" y="55"/>
                    </a:cubicBezTo>
                    <a:cubicBezTo>
                      <a:pt x="0" y="49"/>
                      <a:pt x="0" y="49"/>
                      <a:pt x="0" y="49"/>
                    </a:cubicBezTo>
                    <a:cubicBezTo>
                      <a:pt x="6" y="53"/>
                      <a:pt x="16" y="55"/>
                      <a:pt x="27" y="55"/>
                    </a:cubicBezTo>
                    <a:cubicBezTo>
                      <a:pt x="38" y="55"/>
                      <a:pt x="49" y="53"/>
                      <a:pt x="55" y="49"/>
                    </a:cubicBezTo>
                    <a:close/>
                  </a:path>
                </a:pathLst>
              </a:custGeom>
              <a:solidFill>
                <a:sysClr val="window" lastClr="FFFFFF"/>
              </a:solidFill>
              <a:ln w="9525">
                <a:noFill/>
                <a:round/>
              </a:ln>
            </p:spPr>
            <p:txBody>
              <a:bodyPr vert="horz" wrap="square" lIns="128580" tIns="64290" rIns="128580" bIns="64290" numCol="1" anchor="t" anchorCtr="0" compatLnSpc="1"/>
              <a:lstStyle/>
              <a:p>
                <a:pPr marL="0" marR="0" lvl="0" indent="0" defTabSz="914400" eaLnBrk="1" fontAlgn="base" latinLnBrk="0" hangingPunct="1">
                  <a:lnSpc>
                    <a:spcPct val="120000"/>
                  </a:lnSpc>
                  <a:spcBef>
                    <a:spcPct val="0"/>
                  </a:spcBef>
                  <a:spcAft>
                    <a:spcPct val="0"/>
                  </a:spcAft>
                  <a:buClrTx/>
                  <a:buSzTx/>
                  <a:buFontTx/>
                  <a:buNone/>
                  <a:defRPr/>
                </a:pPr>
                <a:endParaRPr kumimoji="0" lang="en-US" sz="1800" u="none" strike="noStrike" kern="0" cap="none" spc="0" normalizeH="0" baseline="0" noProof="0" dirty="0">
                  <a:ln>
                    <a:noFill/>
                  </a:ln>
                  <a:solidFill>
                    <a:schemeClr val="tx1">
                      <a:lumMod val="75000"/>
                      <a:lumOff val="25000"/>
                    </a:schemeClr>
                  </a:solidFill>
                  <a:effectLst/>
                  <a:uLnTx/>
                  <a:uFillTx/>
                  <a:latin typeface="+mn-ea"/>
                  <a:sym typeface="Arial" panose="020B0604020202020204" pitchFamily="34" charset="0"/>
                </a:endParaRPr>
              </a:p>
            </p:txBody>
          </p:sp>
        </p:grpSp>
        <p:grpSp>
          <p:nvGrpSpPr>
            <p:cNvPr id="12" name="Group 46"/>
            <p:cNvGrpSpPr/>
            <p:nvPr/>
          </p:nvGrpSpPr>
          <p:grpSpPr>
            <a:xfrm>
              <a:off x="2476876" y="851427"/>
              <a:ext cx="481126" cy="481126"/>
              <a:chOff x="7086600" y="2742238"/>
              <a:chExt cx="1066800" cy="1066800"/>
            </a:xfrm>
          </p:grpSpPr>
          <p:sp>
            <p:nvSpPr>
              <p:cNvPr id="28" name="Oval 35"/>
              <p:cNvSpPr/>
              <p:nvPr/>
            </p:nvSpPr>
            <p:spPr bwMode="auto">
              <a:xfrm>
                <a:off x="7086600" y="2742238"/>
                <a:ext cx="1066800" cy="1066800"/>
              </a:xfrm>
              <a:prstGeom prst="ellipse">
                <a:avLst/>
              </a:prstGeom>
              <a:solidFill>
                <a:schemeClr val="accent2"/>
              </a:solidFill>
              <a:ln w="9525">
                <a:noFill/>
                <a:round/>
              </a:ln>
            </p:spPr>
            <p:txBody>
              <a:bodyPr vert="horz" wrap="square" lIns="128580" tIns="64290" rIns="128580" bIns="64290" numCol="1" rtlCol="0" anchor="t" anchorCtr="0" compatLnSpc="1"/>
              <a:lstStyle/>
              <a:p>
                <a:pPr marL="0" marR="0" lvl="0" indent="0" algn="ctr" defTabSz="914400" eaLnBrk="1" fontAlgn="base" latinLnBrk="0" hangingPunct="1">
                  <a:lnSpc>
                    <a:spcPct val="120000"/>
                  </a:lnSpc>
                  <a:spcBef>
                    <a:spcPct val="0"/>
                  </a:spcBef>
                  <a:spcAft>
                    <a:spcPct val="0"/>
                  </a:spcAft>
                  <a:buClrTx/>
                  <a:buSzTx/>
                  <a:buFontTx/>
                  <a:buNone/>
                  <a:defRPr/>
                </a:pPr>
                <a:endParaRPr kumimoji="0" lang="en-US" sz="1800" u="none" strike="noStrike" kern="0" cap="none" spc="0" normalizeH="0" baseline="0" noProof="0">
                  <a:ln>
                    <a:noFill/>
                  </a:ln>
                  <a:solidFill>
                    <a:schemeClr val="tx1">
                      <a:lumMod val="75000"/>
                      <a:lumOff val="25000"/>
                    </a:schemeClr>
                  </a:solidFill>
                  <a:effectLst/>
                  <a:uLnTx/>
                  <a:uFillTx/>
                  <a:latin typeface="+mn-ea"/>
                  <a:sym typeface="Arial" panose="020B0604020202020204" pitchFamily="34" charset="0"/>
                </a:endParaRPr>
              </a:p>
            </p:txBody>
          </p:sp>
          <p:sp>
            <p:nvSpPr>
              <p:cNvPr id="29" name="Freeform 22"/>
              <p:cNvSpPr>
                <a:spLocks noEditPoints="1"/>
              </p:cNvSpPr>
              <p:nvPr/>
            </p:nvSpPr>
            <p:spPr bwMode="auto">
              <a:xfrm>
                <a:off x="7371836" y="3023370"/>
                <a:ext cx="501409" cy="436600"/>
              </a:xfrm>
              <a:custGeom>
                <a:avLst/>
                <a:gdLst/>
                <a:ahLst/>
                <a:cxnLst>
                  <a:cxn ang="0">
                    <a:pos x="68" y="24"/>
                  </a:cxn>
                  <a:cxn ang="0">
                    <a:pos x="64" y="29"/>
                  </a:cxn>
                  <a:cxn ang="0">
                    <a:pos x="64" y="43"/>
                  </a:cxn>
                  <a:cxn ang="0">
                    <a:pos x="59" y="48"/>
                  </a:cxn>
                  <a:cxn ang="0">
                    <a:pos x="28" y="34"/>
                  </a:cxn>
                  <a:cxn ang="0">
                    <a:pos x="25" y="44"/>
                  </a:cxn>
                  <a:cxn ang="0">
                    <a:pos x="30" y="54"/>
                  </a:cxn>
                  <a:cxn ang="0">
                    <a:pos x="14" y="56"/>
                  </a:cxn>
                  <a:cxn ang="0">
                    <a:pos x="11" y="34"/>
                  </a:cxn>
                  <a:cxn ang="0">
                    <a:pos x="7" y="34"/>
                  </a:cxn>
                  <a:cxn ang="0">
                    <a:pos x="0" y="27"/>
                  </a:cxn>
                  <a:cxn ang="0">
                    <a:pos x="0" y="20"/>
                  </a:cxn>
                  <a:cxn ang="0">
                    <a:pos x="7" y="14"/>
                  </a:cxn>
                  <a:cxn ang="0">
                    <a:pos x="25" y="14"/>
                  </a:cxn>
                  <a:cxn ang="0">
                    <a:pos x="59" y="0"/>
                  </a:cxn>
                  <a:cxn ang="0">
                    <a:pos x="64" y="4"/>
                  </a:cxn>
                  <a:cxn ang="0">
                    <a:pos x="64" y="19"/>
                  </a:cxn>
                  <a:cxn ang="0">
                    <a:pos x="68" y="24"/>
                  </a:cxn>
                  <a:cxn ang="0">
                    <a:pos x="59" y="6"/>
                  </a:cxn>
                  <a:cxn ang="0">
                    <a:pos x="30" y="19"/>
                  </a:cxn>
                  <a:cxn ang="0">
                    <a:pos x="30" y="29"/>
                  </a:cxn>
                  <a:cxn ang="0">
                    <a:pos x="59" y="42"/>
                  </a:cxn>
                  <a:cxn ang="0">
                    <a:pos x="59" y="6"/>
                  </a:cxn>
                </a:cxnLst>
                <a:rect l="0" t="0" r="r" b="b"/>
                <a:pathLst>
                  <a:path w="68" h="59">
                    <a:moveTo>
                      <a:pt x="68" y="24"/>
                    </a:moveTo>
                    <a:cubicBezTo>
                      <a:pt x="68" y="27"/>
                      <a:pt x="66" y="29"/>
                      <a:pt x="64" y="29"/>
                    </a:cubicBezTo>
                    <a:cubicBezTo>
                      <a:pt x="64" y="43"/>
                      <a:pt x="64" y="43"/>
                      <a:pt x="64" y="43"/>
                    </a:cubicBezTo>
                    <a:cubicBezTo>
                      <a:pt x="64" y="46"/>
                      <a:pt x="61" y="48"/>
                      <a:pt x="59" y="48"/>
                    </a:cubicBezTo>
                    <a:cubicBezTo>
                      <a:pt x="52" y="43"/>
                      <a:pt x="41" y="35"/>
                      <a:pt x="28" y="34"/>
                    </a:cubicBezTo>
                    <a:cubicBezTo>
                      <a:pt x="23" y="35"/>
                      <a:pt x="22" y="41"/>
                      <a:pt x="25" y="44"/>
                    </a:cubicBezTo>
                    <a:cubicBezTo>
                      <a:pt x="22" y="48"/>
                      <a:pt x="26" y="51"/>
                      <a:pt x="30" y="54"/>
                    </a:cubicBezTo>
                    <a:cubicBezTo>
                      <a:pt x="27" y="59"/>
                      <a:pt x="17" y="59"/>
                      <a:pt x="14" y="56"/>
                    </a:cubicBezTo>
                    <a:cubicBezTo>
                      <a:pt x="12" y="49"/>
                      <a:pt x="8" y="42"/>
                      <a:pt x="11" y="34"/>
                    </a:cubicBezTo>
                    <a:cubicBezTo>
                      <a:pt x="7" y="34"/>
                      <a:pt x="7" y="34"/>
                      <a:pt x="7" y="34"/>
                    </a:cubicBezTo>
                    <a:cubicBezTo>
                      <a:pt x="3" y="34"/>
                      <a:pt x="0" y="31"/>
                      <a:pt x="0" y="27"/>
                    </a:cubicBezTo>
                    <a:cubicBezTo>
                      <a:pt x="0" y="20"/>
                      <a:pt x="0" y="20"/>
                      <a:pt x="0" y="20"/>
                    </a:cubicBezTo>
                    <a:cubicBezTo>
                      <a:pt x="0" y="17"/>
                      <a:pt x="3" y="14"/>
                      <a:pt x="7" y="14"/>
                    </a:cubicBezTo>
                    <a:cubicBezTo>
                      <a:pt x="25" y="14"/>
                      <a:pt x="25" y="14"/>
                      <a:pt x="25" y="14"/>
                    </a:cubicBezTo>
                    <a:cubicBezTo>
                      <a:pt x="39" y="14"/>
                      <a:pt x="51" y="6"/>
                      <a:pt x="59" y="0"/>
                    </a:cubicBezTo>
                    <a:cubicBezTo>
                      <a:pt x="61" y="0"/>
                      <a:pt x="64" y="2"/>
                      <a:pt x="64" y="4"/>
                    </a:cubicBezTo>
                    <a:cubicBezTo>
                      <a:pt x="64" y="19"/>
                      <a:pt x="64" y="19"/>
                      <a:pt x="64" y="19"/>
                    </a:cubicBezTo>
                    <a:cubicBezTo>
                      <a:pt x="66" y="19"/>
                      <a:pt x="68" y="21"/>
                      <a:pt x="68" y="24"/>
                    </a:cubicBezTo>
                    <a:close/>
                    <a:moveTo>
                      <a:pt x="59" y="6"/>
                    </a:moveTo>
                    <a:cubicBezTo>
                      <a:pt x="49" y="13"/>
                      <a:pt x="39" y="18"/>
                      <a:pt x="30" y="19"/>
                    </a:cubicBezTo>
                    <a:cubicBezTo>
                      <a:pt x="30" y="29"/>
                      <a:pt x="30" y="29"/>
                      <a:pt x="30" y="29"/>
                    </a:cubicBezTo>
                    <a:cubicBezTo>
                      <a:pt x="39" y="30"/>
                      <a:pt x="49" y="34"/>
                      <a:pt x="59" y="42"/>
                    </a:cubicBezTo>
                    <a:lnTo>
                      <a:pt x="59" y="6"/>
                    </a:lnTo>
                    <a:close/>
                  </a:path>
                </a:pathLst>
              </a:custGeom>
              <a:solidFill>
                <a:sysClr val="window" lastClr="FFFFFF"/>
              </a:solidFill>
              <a:ln w="9525">
                <a:noFill/>
                <a:round/>
              </a:ln>
            </p:spPr>
            <p:txBody>
              <a:bodyPr vert="horz" wrap="square" lIns="128580" tIns="64290" rIns="128580" bIns="64290" numCol="1" anchor="t" anchorCtr="0" compatLnSpc="1"/>
              <a:lstStyle/>
              <a:p>
                <a:pPr marL="0" marR="0" lvl="0" indent="0" defTabSz="914400" eaLnBrk="1" fontAlgn="base" latinLnBrk="0" hangingPunct="1">
                  <a:lnSpc>
                    <a:spcPct val="120000"/>
                  </a:lnSpc>
                  <a:spcBef>
                    <a:spcPct val="0"/>
                  </a:spcBef>
                  <a:spcAft>
                    <a:spcPct val="0"/>
                  </a:spcAft>
                  <a:buClrTx/>
                  <a:buSzTx/>
                  <a:buFontTx/>
                  <a:buNone/>
                  <a:defRPr/>
                </a:pPr>
                <a:endParaRPr kumimoji="0" lang="en-US" sz="1800" u="none" strike="noStrike" kern="0" cap="none" spc="0" normalizeH="0" baseline="0" noProof="0" dirty="0">
                  <a:ln>
                    <a:noFill/>
                  </a:ln>
                  <a:solidFill>
                    <a:schemeClr val="tx1">
                      <a:lumMod val="75000"/>
                      <a:lumOff val="25000"/>
                    </a:schemeClr>
                  </a:solidFill>
                  <a:effectLst/>
                  <a:uLnTx/>
                  <a:uFillTx/>
                  <a:latin typeface="+mn-ea"/>
                  <a:sym typeface="Arial" panose="020B0604020202020204" pitchFamily="34" charset="0"/>
                </a:endParaRPr>
              </a:p>
            </p:txBody>
          </p:sp>
        </p:grpSp>
        <p:grpSp>
          <p:nvGrpSpPr>
            <p:cNvPr id="13" name="Group 45"/>
            <p:cNvGrpSpPr/>
            <p:nvPr/>
          </p:nvGrpSpPr>
          <p:grpSpPr>
            <a:xfrm>
              <a:off x="2292480" y="479750"/>
              <a:ext cx="371677" cy="371677"/>
              <a:chOff x="5695950" y="2742238"/>
              <a:chExt cx="1066800" cy="1066800"/>
            </a:xfrm>
          </p:grpSpPr>
          <p:sp>
            <p:nvSpPr>
              <p:cNvPr id="26" name="Oval 40"/>
              <p:cNvSpPr/>
              <p:nvPr/>
            </p:nvSpPr>
            <p:spPr bwMode="auto">
              <a:xfrm>
                <a:off x="5695950" y="2742238"/>
                <a:ext cx="1066800" cy="1066800"/>
              </a:xfrm>
              <a:prstGeom prst="ellipse">
                <a:avLst/>
              </a:prstGeom>
              <a:solidFill>
                <a:schemeClr val="accent1"/>
              </a:solidFill>
              <a:ln w="9525">
                <a:noFill/>
                <a:round/>
              </a:ln>
            </p:spPr>
            <p:txBody>
              <a:bodyPr vert="horz" wrap="square" lIns="128580" tIns="64290" rIns="128580" bIns="64290" numCol="1" rtlCol="0" anchor="t" anchorCtr="0" compatLnSpc="1"/>
              <a:lstStyle/>
              <a:p>
                <a:pPr marL="0" marR="0" lvl="0" indent="0" algn="ctr" defTabSz="914400" eaLnBrk="1" fontAlgn="base" latinLnBrk="0" hangingPunct="1">
                  <a:lnSpc>
                    <a:spcPct val="120000"/>
                  </a:lnSpc>
                  <a:spcBef>
                    <a:spcPct val="0"/>
                  </a:spcBef>
                  <a:spcAft>
                    <a:spcPct val="0"/>
                  </a:spcAft>
                  <a:buClrTx/>
                  <a:buSzTx/>
                  <a:buFontTx/>
                  <a:buNone/>
                  <a:defRPr/>
                </a:pPr>
                <a:endParaRPr kumimoji="0" lang="en-US" sz="1800" u="none" strike="noStrike" kern="0" cap="none" spc="0" normalizeH="0" baseline="0" noProof="0">
                  <a:ln>
                    <a:noFill/>
                  </a:ln>
                  <a:solidFill>
                    <a:schemeClr val="tx1">
                      <a:lumMod val="75000"/>
                      <a:lumOff val="25000"/>
                    </a:schemeClr>
                  </a:solidFill>
                  <a:effectLst/>
                  <a:uLnTx/>
                  <a:uFillTx/>
                  <a:latin typeface="+mn-ea"/>
                  <a:sym typeface="Arial" panose="020B0604020202020204" pitchFamily="34" charset="0"/>
                </a:endParaRPr>
              </a:p>
            </p:txBody>
          </p:sp>
          <p:sp>
            <p:nvSpPr>
              <p:cNvPr id="27" name="Freeform 135"/>
              <p:cNvSpPr>
                <a:spLocks noEditPoints="1"/>
              </p:cNvSpPr>
              <p:nvPr/>
            </p:nvSpPr>
            <p:spPr bwMode="auto">
              <a:xfrm>
                <a:off x="6020570" y="3055819"/>
                <a:ext cx="424680" cy="397801"/>
              </a:xfrm>
              <a:custGeom>
                <a:avLst/>
                <a:gdLst/>
                <a:ahLst/>
                <a:cxnLst>
                  <a:cxn ang="0">
                    <a:pos x="13" y="39"/>
                  </a:cxn>
                  <a:cxn ang="0">
                    <a:pos x="8" y="39"/>
                  </a:cxn>
                  <a:cxn ang="0">
                    <a:pos x="0" y="33"/>
                  </a:cxn>
                  <a:cxn ang="0">
                    <a:pos x="5" y="19"/>
                  </a:cxn>
                  <a:cxn ang="0">
                    <a:pos x="15" y="22"/>
                  </a:cxn>
                  <a:cxn ang="0">
                    <a:pos x="20" y="21"/>
                  </a:cxn>
                  <a:cxn ang="0">
                    <a:pos x="20" y="24"/>
                  </a:cxn>
                  <a:cxn ang="0">
                    <a:pos x="23" y="34"/>
                  </a:cxn>
                  <a:cxn ang="0">
                    <a:pos x="13" y="39"/>
                  </a:cxn>
                  <a:cxn ang="0">
                    <a:pos x="15" y="19"/>
                  </a:cxn>
                  <a:cxn ang="0">
                    <a:pos x="5" y="9"/>
                  </a:cxn>
                  <a:cxn ang="0">
                    <a:pos x="15" y="0"/>
                  </a:cxn>
                  <a:cxn ang="0">
                    <a:pos x="25" y="9"/>
                  </a:cxn>
                  <a:cxn ang="0">
                    <a:pos x="15" y="19"/>
                  </a:cxn>
                  <a:cxn ang="0">
                    <a:pos x="53" y="68"/>
                  </a:cxn>
                  <a:cxn ang="0">
                    <a:pos x="20" y="68"/>
                  </a:cxn>
                  <a:cxn ang="0">
                    <a:pos x="10" y="58"/>
                  </a:cxn>
                  <a:cxn ang="0">
                    <a:pos x="23" y="36"/>
                  </a:cxn>
                  <a:cxn ang="0">
                    <a:pos x="37" y="41"/>
                  </a:cxn>
                  <a:cxn ang="0">
                    <a:pos x="50" y="36"/>
                  </a:cxn>
                  <a:cxn ang="0">
                    <a:pos x="64" y="58"/>
                  </a:cxn>
                  <a:cxn ang="0">
                    <a:pos x="53" y="68"/>
                  </a:cxn>
                  <a:cxn ang="0">
                    <a:pos x="37" y="39"/>
                  </a:cxn>
                  <a:cxn ang="0">
                    <a:pos x="22" y="24"/>
                  </a:cxn>
                  <a:cxn ang="0">
                    <a:pos x="37" y="9"/>
                  </a:cxn>
                  <a:cxn ang="0">
                    <a:pos x="51" y="24"/>
                  </a:cxn>
                  <a:cxn ang="0">
                    <a:pos x="37" y="39"/>
                  </a:cxn>
                  <a:cxn ang="0">
                    <a:pos x="59" y="19"/>
                  </a:cxn>
                  <a:cxn ang="0">
                    <a:pos x="49" y="9"/>
                  </a:cxn>
                  <a:cxn ang="0">
                    <a:pos x="59" y="0"/>
                  </a:cxn>
                  <a:cxn ang="0">
                    <a:pos x="68" y="9"/>
                  </a:cxn>
                  <a:cxn ang="0">
                    <a:pos x="59" y="19"/>
                  </a:cxn>
                  <a:cxn ang="0">
                    <a:pos x="66" y="39"/>
                  </a:cxn>
                  <a:cxn ang="0">
                    <a:pos x="61" y="39"/>
                  </a:cxn>
                  <a:cxn ang="0">
                    <a:pos x="51" y="34"/>
                  </a:cxn>
                  <a:cxn ang="0">
                    <a:pos x="54" y="24"/>
                  </a:cxn>
                  <a:cxn ang="0">
                    <a:pos x="54" y="21"/>
                  </a:cxn>
                  <a:cxn ang="0">
                    <a:pos x="59" y="22"/>
                  </a:cxn>
                  <a:cxn ang="0">
                    <a:pos x="69" y="19"/>
                  </a:cxn>
                  <a:cxn ang="0">
                    <a:pos x="73" y="33"/>
                  </a:cxn>
                  <a:cxn ang="0">
                    <a:pos x="66" y="39"/>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ysClr val="window" lastClr="FFFFFF"/>
              </a:solidFill>
              <a:ln w="9525">
                <a:noFill/>
                <a:round/>
              </a:ln>
            </p:spPr>
            <p:txBody>
              <a:bodyPr vert="horz" wrap="square" lIns="128580" tIns="64290" rIns="128580" bIns="64290" numCol="1" anchor="t" anchorCtr="0" compatLnSpc="1"/>
              <a:lstStyle/>
              <a:p>
                <a:pPr marL="0" marR="0" lvl="0" indent="0" defTabSz="914400" eaLnBrk="1" fontAlgn="base" latinLnBrk="0" hangingPunct="1">
                  <a:lnSpc>
                    <a:spcPct val="120000"/>
                  </a:lnSpc>
                  <a:spcBef>
                    <a:spcPct val="0"/>
                  </a:spcBef>
                  <a:spcAft>
                    <a:spcPct val="0"/>
                  </a:spcAft>
                  <a:buClrTx/>
                  <a:buSzTx/>
                  <a:buFontTx/>
                  <a:buNone/>
                  <a:defRPr/>
                </a:pPr>
                <a:endParaRPr kumimoji="0" lang="en-US" sz="1800" u="none" strike="noStrike" kern="0" cap="none" spc="0" normalizeH="0" baseline="0" noProof="0" dirty="0">
                  <a:ln>
                    <a:noFill/>
                  </a:ln>
                  <a:solidFill>
                    <a:schemeClr val="tx1">
                      <a:lumMod val="75000"/>
                      <a:lumOff val="25000"/>
                    </a:schemeClr>
                  </a:solidFill>
                  <a:effectLst/>
                  <a:uLnTx/>
                  <a:uFillTx/>
                  <a:latin typeface="+mn-ea"/>
                  <a:sym typeface="Arial" panose="020B0604020202020204" pitchFamily="34" charset="0"/>
                </a:endParaRPr>
              </a:p>
            </p:txBody>
          </p:sp>
        </p:grpSp>
        <p:grpSp>
          <p:nvGrpSpPr>
            <p:cNvPr id="14" name="Group 31"/>
            <p:cNvGrpSpPr/>
            <p:nvPr/>
          </p:nvGrpSpPr>
          <p:grpSpPr>
            <a:xfrm>
              <a:off x="1220436" y="832178"/>
              <a:ext cx="570264" cy="571172"/>
              <a:chOff x="1965325" y="2147402"/>
              <a:chExt cx="995363" cy="996950"/>
            </a:xfrm>
          </p:grpSpPr>
          <p:sp>
            <p:nvSpPr>
              <p:cNvPr id="24" name="Oval 6"/>
              <p:cNvSpPr>
                <a:spLocks noChangeArrowheads="1"/>
              </p:cNvSpPr>
              <p:nvPr/>
            </p:nvSpPr>
            <p:spPr bwMode="auto">
              <a:xfrm>
                <a:off x="1965325" y="2147402"/>
                <a:ext cx="995363" cy="996950"/>
              </a:xfrm>
              <a:prstGeom prst="ellipse">
                <a:avLst/>
              </a:prstGeom>
              <a:solidFill>
                <a:schemeClr val="accent2"/>
              </a:solidFill>
              <a:ln w="9525">
                <a:noFill/>
                <a:round/>
              </a:ln>
            </p:spPr>
            <p:txBody>
              <a:bodyPr vert="horz" wrap="square" lIns="128580" tIns="64290" rIns="128580" bIns="64290" numCol="1" anchor="t" anchorCtr="0" compatLnSpc="1"/>
              <a:lstStyle/>
              <a:p>
                <a:pPr marL="0" marR="0" lvl="0" indent="0" defTabSz="914400" eaLnBrk="1" fontAlgn="base" latinLnBrk="0" hangingPunct="1">
                  <a:lnSpc>
                    <a:spcPct val="120000"/>
                  </a:lnSpc>
                  <a:spcBef>
                    <a:spcPct val="0"/>
                  </a:spcBef>
                  <a:spcAft>
                    <a:spcPct val="0"/>
                  </a:spcAft>
                  <a:buClrTx/>
                  <a:buSzTx/>
                  <a:buFontTx/>
                  <a:buNone/>
                  <a:defRPr/>
                </a:pPr>
                <a:endParaRPr kumimoji="0" lang="en-US" sz="1800" u="none" strike="noStrike" kern="0" cap="none" spc="0" normalizeH="0" baseline="0" noProof="0">
                  <a:ln>
                    <a:noFill/>
                  </a:ln>
                  <a:solidFill>
                    <a:schemeClr val="tx1">
                      <a:lumMod val="75000"/>
                      <a:lumOff val="25000"/>
                    </a:schemeClr>
                  </a:solidFill>
                  <a:effectLst/>
                  <a:uLnTx/>
                  <a:uFillTx/>
                  <a:latin typeface="+mn-ea"/>
                  <a:sym typeface="Arial" panose="020B0604020202020204" pitchFamily="34" charset="0"/>
                </a:endParaRPr>
              </a:p>
            </p:txBody>
          </p:sp>
          <p:sp>
            <p:nvSpPr>
              <p:cNvPr id="25" name="Freeform 74"/>
              <p:cNvSpPr>
                <a:spLocks noEditPoints="1"/>
              </p:cNvSpPr>
              <p:nvPr/>
            </p:nvSpPr>
            <p:spPr bwMode="auto">
              <a:xfrm>
                <a:off x="2252241" y="2482398"/>
                <a:ext cx="421531" cy="326959"/>
              </a:xfrm>
              <a:custGeom>
                <a:avLst/>
                <a:gdLst/>
                <a:ahLst/>
                <a:cxnLst>
                  <a:cxn ang="0">
                    <a:pos x="66" y="17"/>
                  </a:cxn>
                  <a:cxn ang="0">
                    <a:pos x="47" y="30"/>
                  </a:cxn>
                  <a:cxn ang="0">
                    <a:pos x="37" y="36"/>
                  </a:cxn>
                  <a:cxn ang="0">
                    <a:pos x="36" y="36"/>
                  </a:cxn>
                  <a:cxn ang="0">
                    <a:pos x="36" y="36"/>
                  </a:cxn>
                  <a:cxn ang="0">
                    <a:pos x="26" y="30"/>
                  </a:cxn>
                  <a:cxn ang="0">
                    <a:pos x="7" y="17"/>
                  </a:cxn>
                  <a:cxn ang="0">
                    <a:pos x="0" y="7"/>
                  </a:cxn>
                  <a:cxn ang="0">
                    <a:pos x="7" y="0"/>
                  </a:cxn>
                  <a:cxn ang="0">
                    <a:pos x="66" y="0"/>
                  </a:cxn>
                  <a:cxn ang="0">
                    <a:pos x="72" y="6"/>
                  </a:cxn>
                  <a:cxn ang="0">
                    <a:pos x="66" y="17"/>
                  </a:cxn>
                  <a:cxn ang="0">
                    <a:pos x="72" y="50"/>
                  </a:cxn>
                  <a:cxn ang="0">
                    <a:pos x="66" y="56"/>
                  </a:cxn>
                  <a:cxn ang="0">
                    <a:pos x="7" y="56"/>
                  </a:cxn>
                  <a:cxn ang="0">
                    <a:pos x="0" y="50"/>
                  </a:cxn>
                  <a:cxn ang="0">
                    <a:pos x="0" y="18"/>
                  </a:cxn>
                  <a:cxn ang="0">
                    <a:pos x="5" y="21"/>
                  </a:cxn>
                  <a:cxn ang="0">
                    <a:pos x="24" y="35"/>
                  </a:cxn>
                  <a:cxn ang="0">
                    <a:pos x="36" y="41"/>
                  </a:cxn>
                  <a:cxn ang="0">
                    <a:pos x="36" y="41"/>
                  </a:cxn>
                  <a:cxn ang="0">
                    <a:pos x="37" y="41"/>
                  </a:cxn>
                  <a:cxn ang="0">
                    <a:pos x="48" y="35"/>
                  </a:cxn>
                  <a:cxn ang="0">
                    <a:pos x="68" y="21"/>
                  </a:cxn>
                  <a:cxn ang="0">
                    <a:pos x="72" y="18"/>
                  </a:cxn>
                  <a:cxn ang="0">
                    <a:pos x="72" y="50"/>
                  </a:cxn>
                </a:cxnLst>
                <a:rect l="0" t="0" r="r" b="b"/>
                <a:pathLst>
                  <a:path w="72" h="56">
                    <a:moveTo>
                      <a:pt x="66" y="17"/>
                    </a:moveTo>
                    <a:cubicBezTo>
                      <a:pt x="59" y="21"/>
                      <a:pt x="53" y="26"/>
                      <a:pt x="47" y="30"/>
                    </a:cubicBezTo>
                    <a:cubicBezTo>
                      <a:pt x="44" y="32"/>
                      <a:pt x="40" y="36"/>
                      <a:pt x="37" y="36"/>
                    </a:cubicBezTo>
                    <a:cubicBezTo>
                      <a:pt x="36" y="36"/>
                      <a:pt x="36" y="36"/>
                      <a:pt x="36" y="36"/>
                    </a:cubicBezTo>
                    <a:cubicBezTo>
                      <a:pt x="36" y="36"/>
                      <a:pt x="36" y="36"/>
                      <a:pt x="36" y="36"/>
                    </a:cubicBezTo>
                    <a:cubicBezTo>
                      <a:pt x="33" y="36"/>
                      <a:pt x="29" y="32"/>
                      <a:pt x="26" y="30"/>
                    </a:cubicBezTo>
                    <a:cubicBezTo>
                      <a:pt x="20" y="26"/>
                      <a:pt x="14" y="21"/>
                      <a:pt x="7" y="17"/>
                    </a:cubicBezTo>
                    <a:cubicBezTo>
                      <a:pt x="5" y="15"/>
                      <a:pt x="0" y="11"/>
                      <a:pt x="0" y="7"/>
                    </a:cubicBezTo>
                    <a:cubicBezTo>
                      <a:pt x="0" y="3"/>
                      <a:pt x="3" y="0"/>
                      <a:pt x="7" y="0"/>
                    </a:cubicBezTo>
                    <a:cubicBezTo>
                      <a:pt x="66" y="0"/>
                      <a:pt x="66" y="0"/>
                      <a:pt x="66" y="0"/>
                    </a:cubicBezTo>
                    <a:cubicBezTo>
                      <a:pt x="70" y="0"/>
                      <a:pt x="72" y="2"/>
                      <a:pt x="72" y="6"/>
                    </a:cubicBezTo>
                    <a:cubicBezTo>
                      <a:pt x="72" y="11"/>
                      <a:pt x="69" y="15"/>
                      <a:pt x="66" y="17"/>
                    </a:cubicBezTo>
                    <a:close/>
                    <a:moveTo>
                      <a:pt x="72" y="50"/>
                    </a:moveTo>
                    <a:cubicBezTo>
                      <a:pt x="72" y="53"/>
                      <a:pt x="70" y="56"/>
                      <a:pt x="66" y="56"/>
                    </a:cubicBezTo>
                    <a:cubicBezTo>
                      <a:pt x="7" y="56"/>
                      <a:pt x="7" y="56"/>
                      <a:pt x="7" y="56"/>
                    </a:cubicBezTo>
                    <a:cubicBezTo>
                      <a:pt x="3" y="56"/>
                      <a:pt x="0" y="53"/>
                      <a:pt x="0" y="50"/>
                    </a:cubicBezTo>
                    <a:cubicBezTo>
                      <a:pt x="0" y="18"/>
                      <a:pt x="0" y="18"/>
                      <a:pt x="0" y="18"/>
                    </a:cubicBezTo>
                    <a:cubicBezTo>
                      <a:pt x="2" y="19"/>
                      <a:pt x="3" y="20"/>
                      <a:pt x="5" y="21"/>
                    </a:cubicBezTo>
                    <a:cubicBezTo>
                      <a:pt x="11" y="26"/>
                      <a:pt x="18" y="30"/>
                      <a:pt x="24" y="35"/>
                    </a:cubicBezTo>
                    <a:cubicBezTo>
                      <a:pt x="28" y="38"/>
                      <a:pt x="32" y="41"/>
                      <a:pt x="36" y="41"/>
                    </a:cubicBezTo>
                    <a:cubicBezTo>
                      <a:pt x="36" y="41"/>
                      <a:pt x="36" y="41"/>
                      <a:pt x="36" y="41"/>
                    </a:cubicBezTo>
                    <a:cubicBezTo>
                      <a:pt x="37" y="41"/>
                      <a:pt x="37" y="41"/>
                      <a:pt x="37" y="41"/>
                    </a:cubicBezTo>
                    <a:cubicBezTo>
                      <a:pt x="41" y="41"/>
                      <a:pt x="45" y="38"/>
                      <a:pt x="48" y="35"/>
                    </a:cubicBezTo>
                    <a:cubicBezTo>
                      <a:pt x="55" y="30"/>
                      <a:pt x="62" y="26"/>
                      <a:pt x="68" y="21"/>
                    </a:cubicBezTo>
                    <a:cubicBezTo>
                      <a:pt x="70" y="20"/>
                      <a:pt x="71" y="19"/>
                      <a:pt x="72" y="18"/>
                    </a:cubicBezTo>
                    <a:lnTo>
                      <a:pt x="72" y="50"/>
                    </a:lnTo>
                    <a:close/>
                  </a:path>
                </a:pathLst>
              </a:custGeom>
              <a:solidFill>
                <a:sysClr val="window" lastClr="FFFFFF"/>
              </a:solidFill>
              <a:ln w="9525">
                <a:noFill/>
                <a:round/>
              </a:ln>
            </p:spPr>
            <p:txBody>
              <a:bodyPr vert="horz" wrap="square" lIns="128580" tIns="64290" rIns="128580" bIns="64290" numCol="1" anchor="t" anchorCtr="0" compatLnSpc="1"/>
              <a:lstStyle/>
              <a:p>
                <a:pPr marL="0" marR="0" lvl="0" indent="0" defTabSz="914400" eaLnBrk="1" fontAlgn="base" latinLnBrk="0" hangingPunct="1">
                  <a:lnSpc>
                    <a:spcPct val="120000"/>
                  </a:lnSpc>
                  <a:spcBef>
                    <a:spcPct val="0"/>
                  </a:spcBef>
                  <a:spcAft>
                    <a:spcPct val="0"/>
                  </a:spcAft>
                  <a:buClrTx/>
                  <a:buSzTx/>
                  <a:buFontTx/>
                  <a:buNone/>
                  <a:defRPr/>
                </a:pPr>
                <a:endParaRPr kumimoji="0" lang="en-US" sz="1800" u="none" strike="noStrike" kern="0" cap="none" spc="0" normalizeH="0" baseline="0" noProof="0">
                  <a:ln>
                    <a:noFill/>
                  </a:ln>
                  <a:solidFill>
                    <a:schemeClr val="tx1">
                      <a:lumMod val="75000"/>
                      <a:lumOff val="25000"/>
                    </a:schemeClr>
                  </a:solidFill>
                  <a:effectLst/>
                  <a:uLnTx/>
                  <a:uFillTx/>
                  <a:latin typeface="+mn-ea"/>
                  <a:sym typeface="Arial" panose="020B0604020202020204" pitchFamily="34" charset="0"/>
                </a:endParaRPr>
              </a:p>
            </p:txBody>
          </p:sp>
        </p:grpSp>
        <p:grpSp>
          <p:nvGrpSpPr>
            <p:cNvPr id="15" name="Group 33"/>
            <p:cNvGrpSpPr/>
            <p:nvPr/>
          </p:nvGrpSpPr>
          <p:grpSpPr>
            <a:xfrm>
              <a:off x="2819400" y="1200329"/>
              <a:ext cx="470104" cy="470648"/>
              <a:chOff x="2822575" y="3063390"/>
              <a:chExt cx="1368425" cy="1370012"/>
            </a:xfrm>
          </p:grpSpPr>
          <p:sp>
            <p:nvSpPr>
              <p:cNvPr id="22" name="Oval 7"/>
              <p:cNvSpPr>
                <a:spLocks noChangeArrowheads="1"/>
              </p:cNvSpPr>
              <p:nvPr/>
            </p:nvSpPr>
            <p:spPr bwMode="auto">
              <a:xfrm>
                <a:off x="2822575" y="3063390"/>
                <a:ext cx="1368425" cy="1370012"/>
              </a:xfrm>
              <a:prstGeom prst="ellipse">
                <a:avLst/>
              </a:prstGeom>
              <a:solidFill>
                <a:schemeClr val="accent1"/>
              </a:solidFill>
              <a:ln w="9525">
                <a:noFill/>
                <a:round/>
              </a:ln>
            </p:spPr>
            <p:txBody>
              <a:bodyPr vert="horz" wrap="square" lIns="128580" tIns="64290" rIns="128580" bIns="64290" numCol="1" anchor="t" anchorCtr="0" compatLnSpc="1"/>
              <a:lstStyle/>
              <a:p>
                <a:pPr marL="0" marR="0" lvl="0" indent="0" defTabSz="914400" eaLnBrk="1" fontAlgn="base" latinLnBrk="0" hangingPunct="1">
                  <a:lnSpc>
                    <a:spcPct val="120000"/>
                  </a:lnSpc>
                  <a:spcBef>
                    <a:spcPct val="0"/>
                  </a:spcBef>
                  <a:spcAft>
                    <a:spcPct val="0"/>
                  </a:spcAft>
                  <a:buClrTx/>
                  <a:buSzTx/>
                  <a:buFontTx/>
                  <a:buNone/>
                  <a:defRPr/>
                </a:pPr>
                <a:endParaRPr kumimoji="0" lang="en-US" sz="1800" u="none" strike="noStrike" kern="0" cap="none" spc="0" normalizeH="0" baseline="0" noProof="0">
                  <a:ln>
                    <a:noFill/>
                  </a:ln>
                  <a:solidFill>
                    <a:schemeClr val="tx1">
                      <a:lumMod val="75000"/>
                      <a:lumOff val="25000"/>
                    </a:schemeClr>
                  </a:solidFill>
                  <a:effectLst/>
                  <a:uLnTx/>
                  <a:uFillTx/>
                  <a:latin typeface="+mn-ea"/>
                  <a:sym typeface="Arial" panose="020B0604020202020204" pitchFamily="34" charset="0"/>
                </a:endParaRPr>
              </a:p>
            </p:txBody>
          </p:sp>
          <p:sp>
            <p:nvSpPr>
              <p:cNvPr id="23" name="Freeform 127"/>
              <p:cNvSpPr/>
              <p:nvPr/>
            </p:nvSpPr>
            <p:spPr bwMode="auto">
              <a:xfrm>
                <a:off x="3169069" y="3376280"/>
                <a:ext cx="675437" cy="744233"/>
              </a:xfrm>
              <a:custGeom>
                <a:avLst/>
                <a:gdLst/>
                <a:ahLst/>
                <a:cxnLst>
                  <a:cxn ang="0">
                    <a:pos x="40" y="55"/>
                  </a:cxn>
                  <a:cxn ang="0">
                    <a:pos x="32" y="51"/>
                  </a:cxn>
                  <a:cxn ang="0">
                    <a:pos x="4" y="24"/>
                  </a:cxn>
                  <a:cxn ang="0">
                    <a:pos x="0" y="14"/>
                  </a:cxn>
                  <a:cxn ang="0">
                    <a:pos x="13" y="0"/>
                  </a:cxn>
                  <a:cxn ang="0">
                    <a:pos x="23" y="5"/>
                  </a:cxn>
                  <a:cxn ang="0">
                    <a:pos x="45" y="26"/>
                  </a:cxn>
                  <a:cxn ang="0">
                    <a:pos x="45" y="27"/>
                  </a:cxn>
                  <a:cxn ang="0">
                    <a:pos x="42" y="30"/>
                  </a:cxn>
                  <a:cxn ang="0">
                    <a:pos x="42" y="29"/>
                  </a:cxn>
                  <a:cxn ang="0">
                    <a:pos x="20" y="8"/>
                  </a:cxn>
                  <a:cxn ang="0">
                    <a:pos x="13" y="5"/>
                  </a:cxn>
                  <a:cxn ang="0">
                    <a:pos x="4" y="14"/>
                  </a:cxn>
                  <a:cxn ang="0">
                    <a:pos x="7" y="21"/>
                  </a:cxn>
                  <a:cxn ang="0">
                    <a:pos x="35" y="48"/>
                  </a:cxn>
                  <a:cxn ang="0">
                    <a:pos x="40" y="50"/>
                  </a:cxn>
                  <a:cxn ang="0">
                    <a:pos x="45" y="45"/>
                  </a:cxn>
                  <a:cxn ang="0">
                    <a:pos x="43" y="40"/>
                  </a:cxn>
                  <a:cxn ang="0">
                    <a:pos x="22" y="19"/>
                  </a:cxn>
                  <a:cxn ang="0">
                    <a:pos x="20" y="18"/>
                  </a:cxn>
                  <a:cxn ang="0">
                    <a:pos x="18" y="21"/>
                  </a:cxn>
                  <a:cxn ang="0">
                    <a:pos x="19" y="23"/>
                  </a:cxn>
                  <a:cxn ang="0">
                    <a:pos x="33" y="38"/>
                  </a:cxn>
                  <a:cxn ang="0">
                    <a:pos x="34" y="38"/>
                  </a:cxn>
                  <a:cxn ang="0">
                    <a:pos x="31" y="41"/>
                  </a:cxn>
                  <a:cxn ang="0">
                    <a:pos x="30" y="41"/>
                  </a:cxn>
                  <a:cxn ang="0">
                    <a:pos x="16" y="26"/>
                  </a:cxn>
                  <a:cxn ang="0">
                    <a:pos x="13" y="21"/>
                  </a:cxn>
                  <a:cxn ang="0">
                    <a:pos x="20" y="14"/>
                  </a:cxn>
                  <a:cxn ang="0">
                    <a:pos x="26" y="16"/>
                  </a:cxn>
                  <a:cxn ang="0">
                    <a:pos x="46" y="37"/>
                  </a:cxn>
                  <a:cxn ang="0">
                    <a:pos x="50" y="45"/>
                  </a:cxn>
                  <a:cxn ang="0">
                    <a:pos x="40" y="55"/>
                  </a:cxn>
                </a:cxnLst>
                <a:rect l="0" t="0" r="r" b="b"/>
                <a:pathLst>
                  <a:path w="50" h="55">
                    <a:moveTo>
                      <a:pt x="40" y="55"/>
                    </a:moveTo>
                    <a:cubicBezTo>
                      <a:pt x="37" y="55"/>
                      <a:pt x="34" y="54"/>
                      <a:pt x="32" y="51"/>
                    </a:cubicBezTo>
                    <a:cubicBezTo>
                      <a:pt x="4" y="24"/>
                      <a:pt x="4" y="24"/>
                      <a:pt x="4" y="24"/>
                    </a:cubicBezTo>
                    <a:cubicBezTo>
                      <a:pt x="1" y="21"/>
                      <a:pt x="0" y="18"/>
                      <a:pt x="0" y="14"/>
                    </a:cubicBezTo>
                    <a:cubicBezTo>
                      <a:pt x="0" y="7"/>
                      <a:pt x="6" y="0"/>
                      <a:pt x="13" y="0"/>
                    </a:cubicBezTo>
                    <a:cubicBezTo>
                      <a:pt x="17" y="0"/>
                      <a:pt x="21" y="2"/>
                      <a:pt x="23" y="5"/>
                    </a:cubicBezTo>
                    <a:cubicBezTo>
                      <a:pt x="45" y="26"/>
                      <a:pt x="45" y="26"/>
                      <a:pt x="45" y="26"/>
                    </a:cubicBezTo>
                    <a:cubicBezTo>
                      <a:pt x="45" y="26"/>
                      <a:pt x="45" y="27"/>
                      <a:pt x="45" y="27"/>
                    </a:cubicBezTo>
                    <a:cubicBezTo>
                      <a:pt x="45" y="28"/>
                      <a:pt x="43" y="30"/>
                      <a:pt x="42" y="30"/>
                    </a:cubicBezTo>
                    <a:cubicBezTo>
                      <a:pt x="42" y="30"/>
                      <a:pt x="42" y="30"/>
                      <a:pt x="42" y="29"/>
                    </a:cubicBezTo>
                    <a:cubicBezTo>
                      <a:pt x="20" y="8"/>
                      <a:pt x="20" y="8"/>
                      <a:pt x="20" y="8"/>
                    </a:cubicBezTo>
                    <a:cubicBezTo>
                      <a:pt x="18" y="6"/>
                      <a:pt x="16" y="5"/>
                      <a:pt x="13" y="5"/>
                    </a:cubicBezTo>
                    <a:cubicBezTo>
                      <a:pt x="8" y="5"/>
                      <a:pt x="4" y="9"/>
                      <a:pt x="4" y="14"/>
                    </a:cubicBezTo>
                    <a:cubicBezTo>
                      <a:pt x="4" y="16"/>
                      <a:pt x="5" y="19"/>
                      <a:pt x="7" y="21"/>
                    </a:cubicBezTo>
                    <a:cubicBezTo>
                      <a:pt x="35" y="48"/>
                      <a:pt x="35" y="48"/>
                      <a:pt x="35" y="48"/>
                    </a:cubicBezTo>
                    <a:cubicBezTo>
                      <a:pt x="36" y="50"/>
                      <a:pt x="38" y="50"/>
                      <a:pt x="40" y="50"/>
                    </a:cubicBezTo>
                    <a:cubicBezTo>
                      <a:pt x="43" y="50"/>
                      <a:pt x="45" y="48"/>
                      <a:pt x="45" y="45"/>
                    </a:cubicBezTo>
                    <a:cubicBezTo>
                      <a:pt x="45" y="43"/>
                      <a:pt x="44" y="41"/>
                      <a:pt x="43" y="40"/>
                    </a:cubicBezTo>
                    <a:cubicBezTo>
                      <a:pt x="22" y="19"/>
                      <a:pt x="22" y="19"/>
                      <a:pt x="22" y="19"/>
                    </a:cubicBezTo>
                    <a:cubicBezTo>
                      <a:pt x="22" y="19"/>
                      <a:pt x="21" y="18"/>
                      <a:pt x="20" y="18"/>
                    </a:cubicBezTo>
                    <a:cubicBezTo>
                      <a:pt x="19" y="18"/>
                      <a:pt x="18" y="19"/>
                      <a:pt x="18" y="21"/>
                    </a:cubicBezTo>
                    <a:cubicBezTo>
                      <a:pt x="18" y="22"/>
                      <a:pt x="18" y="22"/>
                      <a:pt x="19" y="23"/>
                    </a:cubicBezTo>
                    <a:cubicBezTo>
                      <a:pt x="33" y="38"/>
                      <a:pt x="33" y="38"/>
                      <a:pt x="33" y="38"/>
                    </a:cubicBezTo>
                    <a:cubicBezTo>
                      <a:pt x="34" y="38"/>
                      <a:pt x="34" y="38"/>
                      <a:pt x="34" y="38"/>
                    </a:cubicBezTo>
                    <a:cubicBezTo>
                      <a:pt x="34" y="39"/>
                      <a:pt x="32" y="41"/>
                      <a:pt x="31" y="41"/>
                    </a:cubicBezTo>
                    <a:cubicBezTo>
                      <a:pt x="31" y="41"/>
                      <a:pt x="30" y="41"/>
                      <a:pt x="30" y="41"/>
                    </a:cubicBezTo>
                    <a:cubicBezTo>
                      <a:pt x="16" y="26"/>
                      <a:pt x="16" y="26"/>
                      <a:pt x="16" y="26"/>
                    </a:cubicBezTo>
                    <a:cubicBezTo>
                      <a:pt x="14" y="25"/>
                      <a:pt x="13" y="23"/>
                      <a:pt x="13" y="21"/>
                    </a:cubicBezTo>
                    <a:cubicBezTo>
                      <a:pt x="13" y="17"/>
                      <a:pt x="16" y="14"/>
                      <a:pt x="20" y="14"/>
                    </a:cubicBezTo>
                    <a:cubicBezTo>
                      <a:pt x="22" y="14"/>
                      <a:pt x="24" y="15"/>
                      <a:pt x="26" y="16"/>
                    </a:cubicBezTo>
                    <a:cubicBezTo>
                      <a:pt x="46" y="37"/>
                      <a:pt x="46" y="37"/>
                      <a:pt x="46" y="37"/>
                    </a:cubicBezTo>
                    <a:cubicBezTo>
                      <a:pt x="49" y="39"/>
                      <a:pt x="50" y="42"/>
                      <a:pt x="50" y="45"/>
                    </a:cubicBezTo>
                    <a:cubicBezTo>
                      <a:pt x="50" y="51"/>
                      <a:pt x="46" y="55"/>
                      <a:pt x="40" y="55"/>
                    </a:cubicBezTo>
                    <a:close/>
                  </a:path>
                </a:pathLst>
              </a:custGeom>
              <a:solidFill>
                <a:sysClr val="window" lastClr="FFFFFF"/>
              </a:solidFill>
              <a:ln w="9525">
                <a:noFill/>
                <a:round/>
              </a:ln>
            </p:spPr>
            <p:txBody>
              <a:bodyPr vert="horz" wrap="square" lIns="128580" tIns="64290" rIns="128580" bIns="64290" numCol="1" anchor="t" anchorCtr="0" compatLnSpc="1"/>
              <a:lstStyle/>
              <a:p>
                <a:pPr marL="0" marR="0" lvl="0" indent="0" defTabSz="914400" eaLnBrk="1" fontAlgn="base" latinLnBrk="0" hangingPunct="1">
                  <a:lnSpc>
                    <a:spcPct val="120000"/>
                  </a:lnSpc>
                  <a:spcBef>
                    <a:spcPct val="0"/>
                  </a:spcBef>
                  <a:spcAft>
                    <a:spcPct val="0"/>
                  </a:spcAft>
                  <a:buClrTx/>
                  <a:buSzTx/>
                  <a:buFontTx/>
                  <a:buNone/>
                  <a:defRPr/>
                </a:pPr>
                <a:endParaRPr kumimoji="0" lang="en-US" sz="1800" u="none" strike="noStrike" kern="0" cap="none" spc="0" normalizeH="0" baseline="0" noProof="0" dirty="0">
                  <a:ln>
                    <a:noFill/>
                  </a:ln>
                  <a:solidFill>
                    <a:schemeClr val="tx1">
                      <a:lumMod val="75000"/>
                      <a:lumOff val="25000"/>
                    </a:schemeClr>
                  </a:solidFill>
                  <a:effectLst/>
                  <a:uLnTx/>
                  <a:uFillTx/>
                  <a:latin typeface="+mn-ea"/>
                  <a:sym typeface="Arial" panose="020B0604020202020204" pitchFamily="34" charset="0"/>
                </a:endParaRPr>
              </a:p>
            </p:txBody>
          </p:sp>
        </p:grpSp>
        <p:grpSp>
          <p:nvGrpSpPr>
            <p:cNvPr id="16" name="Group 35"/>
            <p:cNvGrpSpPr/>
            <p:nvPr/>
          </p:nvGrpSpPr>
          <p:grpSpPr>
            <a:xfrm>
              <a:off x="1545614" y="438150"/>
              <a:ext cx="469334" cy="469972"/>
              <a:chOff x="3824288" y="1761640"/>
              <a:chExt cx="1169988" cy="1171575"/>
            </a:xfrm>
          </p:grpSpPr>
          <p:sp>
            <p:nvSpPr>
              <p:cNvPr id="20" name="Oval 8"/>
              <p:cNvSpPr>
                <a:spLocks noChangeArrowheads="1"/>
              </p:cNvSpPr>
              <p:nvPr/>
            </p:nvSpPr>
            <p:spPr bwMode="auto">
              <a:xfrm>
                <a:off x="3824288" y="1761640"/>
                <a:ext cx="1169988" cy="1171575"/>
              </a:xfrm>
              <a:prstGeom prst="ellipse">
                <a:avLst/>
              </a:prstGeom>
              <a:solidFill>
                <a:schemeClr val="accent2"/>
              </a:solidFill>
              <a:ln w="9525">
                <a:noFill/>
                <a:round/>
              </a:ln>
            </p:spPr>
            <p:txBody>
              <a:bodyPr vert="horz" wrap="square" lIns="128580" tIns="64290" rIns="128580" bIns="64290" numCol="1" anchor="t" anchorCtr="0" compatLnSpc="1"/>
              <a:lstStyle/>
              <a:p>
                <a:pPr marL="0" marR="0" lvl="0" indent="0" defTabSz="914400" eaLnBrk="1" fontAlgn="base" latinLnBrk="0" hangingPunct="1">
                  <a:lnSpc>
                    <a:spcPct val="120000"/>
                  </a:lnSpc>
                  <a:spcBef>
                    <a:spcPct val="0"/>
                  </a:spcBef>
                  <a:spcAft>
                    <a:spcPct val="0"/>
                  </a:spcAft>
                  <a:buClrTx/>
                  <a:buSzTx/>
                  <a:buFontTx/>
                  <a:buNone/>
                  <a:defRPr/>
                </a:pPr>
                <a:endParaRPr kumimoji="0" lang="en-US" sz="1800" u="none" strike="noStrike" kern="0" cap="none" spc="0" normalizeH="0" baseline="0" noProof="0">
                  <a:ln>
                    <a:noFill/>
                  </a:ln>
                  <a:solidFill>
                    <a:schemeClr val="tx1">
                      <a:lumMod val="75000"/>
                      <a:lumOff val="25000"/>
                    </a:schemeClr>
                  </a:solidFill>
                  <a:effectLst/>
                  <a:uLnTx/>
                  <a:uFillTx/>
                  <a:latin typeface="+mn-ea"/>
                  <a:sym typeface="Arial" panose="020B0604020202020204" pitchFamily="34" charset="0"/>
                </a:endParaRPr>
              </a:p>
            </p:txBody>
          </p:sp>
          <p:sp>
            <p:nvSpPr>
              <p:cNvPr id="21" name="Freeform 24"/>
              <p:cNvSpPr>
                <a:spLocks noEditPoints="1"/>
              </p:cNvSpPr>
              <p:nvPr/>
            </p:nvSpPr>
            <p:spPr bwMode="auto">
              <a:xfrm>
                <a:off x="4140346" y="2055378"/>
                <a:ext cx="537873" cy="584098"/>
              </a:xfrm>
              <a:custGeom>
                <a:avLst/>
                <a:gdLst/>
                <a:ahLst/>
                <a:cxnLst>
                  <a:cxn ang="0">
                    <a:pos x="55" y="55"/>
                  </a:cxn>
                  <a:cxn ang="0">
                    <a:pos x="39" y="55"/>
                  </a:cxn>
                  <a:cxn ang="0">
                    <a:pos x="30" y="64"/>
                  </a:cxn>
                  <a:cxn ang="0">
                    <a:pos x="21" y="55"/>
                  </a:cxn>
                  <a:cxn ang="0">
                    <a:pos x="5" y="55"/>
                  </a:cxn>
                  <a:cxn ang="0">
                    <a:pos x="0" y="50"/>
                  </a:cxn>
                  <a:cxn ang="0">
                    <a:pos x="11" y="20"/>
                  </a:cxn>
                  <a:cxn ang="0">
                    <a:pos x="27" y="5"/>
                  </a:cxn>
                  <a:cxn ang="0">
                    <a:pos x="26" y="3"/>
                  </a:cxn>
                  <a:cxn ang="0">
                    <a:pos x="30" y="0"/>
                  </a:cxn>
                  <a:cxn ang="0">
                    <a:pos x="33" y="3"/>
                  </a:cxn>
                  <a:cxn ang="0">
                    <a:pos x="33" y="5"/>
                  </a:cxn>
                  <a:cxn ang="0">
                    <a:pos x="48" y="20"/>
                  </a:cxn>
                  <a:cxn ang="0">
                    <a:pos x="59" y="50"/>
                  </a:cxn>
                  <a:cxn ang="0">
                    <a:pos x="55" y="55"/>
                  </a:cxn>
                  <a:cxn ang="0">
                    <a:pos x="30" y="60"/>
                  </a:cxn>
                  <a:cxn ang="0">
                    <a:pos x="25" y="55"/>
                  </a:cxn>
                  <a:cxn ang="0">
                    <a:pos x="24" y="54"/>
                  </a:cxn>
                  <a:cxn ang="0">
                    <a:pos x="23" y="55"/>
                  </a:cxn>
                  <a:cxn ang="0">
                    <a:pos x="30" y="61"/>
                  </a:cxn>
                  <a:cxn ang="0">
                    <a:pos x="30" y="60"/>
                  </a:cxn>
                  <a:cxn ang="0">
                    <a:pos x="30" y="60"/>
                  </a:cxn>
                </a:cxnLst>
                <a:rect l="0" t="0" r="r" b="b"/>
                <a:pathLst>
                  <a:path w="59" h="64">
                    <a:moveTo>
                      <a:pt x="55" y="55"/>
                    </a:moveTo>
                    <a:cubicBezTo>
                      <a:pt x="39" y="55"/>
                      <a:pt x="39" y="55"/>
                      <a:pt x="39" y="55"/>
                    </a:cubicBezTo>
                    <a:cubicBezTo>
                      <a:pt x="39" y="60"/>
                      <a:pt x="35" y="64"/>
                      <a:pt x="30" y="64"/>
                    </a:cubicBezTo>
                    <a:cubicBezTo>
                      <a:pt x="25" y="64"/>
                      <a:pt x="21" y="60"/>
                      <a:pt x="21" y="55"/>
                    </a:cubicBezTo>
                    <a:cubicBezTo>
                      <a:pt x="5" y="55"/>
                      <a:pt x="5" y="55"/>
                      <a:pt x="5" y="55"/>
                    </a:cubicBezTo>
                    <a:cubicBezTo>
                      <a:pt x="2" y="55"/>
                      <a:pt x="0" y="53"/>
                      <a:pt x="0" y="50"/>
                    </a:cubicBezTo>
                    <a:cubicBezTo>
                      <a:pt x="5" y="46"/>
                      <a:pt x="11" y="38"/>
                      <a:pt x="11" y="20"/>
                    </a:cubicBezTo>
                    <a:cubicBezTo>
                      <a:pt x="11" y="13"/>
                      <a:pt x="17" y="6"/>
                      <a:pt x="27" y="5"/>
                    </a:cubicBezTo>
                    <a:cubicBezTo>
                      <a:pt x="26" y="4"/>
                      <a:pt x="26" y="4"/>
                      <a:pt x="26" y="3"/>
                    </a:cubicBezTo>
                    <a:cubicBezTo>
                      <a:pt x="26" y="1"/>
                      <a:pt x="28" y="0"/>
                      <a:pt x="30" y="0"/>
                    </a:cubicBezTo>
                    <a:cubicBezTo>
                      <a:pt x="32" y="0"/>
                      <a:pt x="33" y="1"/>
                      <a:pt x="33" y="3"/>
                    </a:cubicBezTo>
                    <a:cubicBezTo>
                      <a:pt x="33" y="4"/>
                      <a:pt x="33" y="4"/>
                      <a:pt x="33" y="5"/>
                    </a:cubicBezTo>
                    <a:cubicBezTo>
                      <a:pt x="42" y="6"/>
                      <a:pt x="48" y="13"/>
                      <a:pt x="48" y="20"/>
                    </a:cubicBezTo>
                    <a:cubicBezTo>
                      <a:pt x="48" y="38"/>
                      <a:pt x="54" y="46"/>
                      <a:pt x="59" y="50"/>
                    </a:cubicBezTo>
                    <a:cubicBezTo>
                      <a:pt x="59" y="53"/>
                      <a:pt x="57" y="55"/>
                      <a:pt x="55" y="55"/>
                    </a:cubicBezTo>
                    <a:close/>
                    <a:moveTo>
                      <a:pt x="30" y="60"/>
                    </a:moveTo>
                    <a:cubicBezTo>
                      <a:pt x="27" y="60"/>
                      <a:pt x="25" y="57"/>
                      <a:pt x="25" y="55"/>
                    </a:cubicBezTo>
                    <a:cubicBezTo>
                      <a:pt x="25" y="54"/>
                      <a:pt x="24" y="54"/>
                      <a:pt x="24" y="54"/>
                    </a:cubicBezTo>
                    <a:cubicBezTo>
                      <a:pt x="24" y="54"/>
                      <a:pt x="23" y="54"/>
                      <a:pt x="23" y="55"/>
                    </a:cubicBezTo>
                    <a:cubicBezTo>
                      <a:pt x="23" y="58"/>
                      <a:pt x="26" y="61"/>
                      <a:pt x="30" y="61"/>
                    </a:cubicBezTo>
                    <a:cubicBezTo>
                      <a:pt x="30" y="61"/>
                      <a:pt x="30" y="61"/>
                      <a:pt x="30" y="60"/>
                    </a:cubicBezTo>
                    <a:cubicBezTo>
                      <a:pt x="30" y="60"/>
                      <a:pt x="30" y="60"/>
                      <a:pt x="30" y="60"/>
                    </a:cubicBezTo>
                    <a:close/>
                  </a:path>
                </a:pathLst>
              </a:custGeom>
              <a:solidFill>
                <a:sysClr val="window" lastClr="FFFFFF"/>
              </a:solidFill>
              <a:ln w="9525">
                <a:noFill/>
                <a:round/>
              </a:ln>
            </p:spPr>
            <p:txBody>
              <a:bodyPr vert="horz" wrap="square" lIns="128580" tIns="64290" rIns="128580" bIns="64290" numCol="1" anchor="t" anchorCtr="0" compatLnSpc="1"/>
              <a:lstStyle/>
              <a:p>
                <a:pPr marL="0" marR="0" lvl="0" indent="0" defTabSz="914400" eaLnBrk="1" fontAlgn="base" latinLnBrk="0" hangingPunct="1">
                  <a:lnSpc>
                    <a:spcPct val="120000"/>
                  </a:lnSpc>
                  <a:spcBef>
                    <a:spcPct val="0"/>
                  </a:spcBef>
                  <a:spcAft>
                    <a:spcPct val="0"/>
                  </a:spcAft>
                  <a:buClrTx/>
                  <a:buSzTx/>
                  <a:buFontTx/>
                  <a:buNone/>
                  <a:defRPr/>
                </a:pPr>
                <a:endParaRPr kumimoji="0" lang="en-US" sz="1800" u="none" strike="noStrike" kern="0" cap="none" spc="0" normalizeH="0" baseline="0" noProof="0" dirty="0">
                  <a:ln>
                    <a:noFill/>
                  </a:ln>
                  <a:solidFill>
                    <a:schemeClr val="tx1">
                      <a:lumMod val="75000"/>
                      <a:lumOff val="25000"/>
                    </a:schemeClr>
                  </a:solidFill>
                  <a:effectLst/>
                  <a:uLnTx/>
                  <a:uFillTx/>
                  <a:latin typeface="+mn-ea"/>
                  <a:sym typeface="Arial" panose="020B0604020202020204" pitchFamily="34" charset="0"/>
                </a:endParaRPr>
              </a:p>
            </p:txBody>
          </p:sp>
        </p:grpSp>
        <p:grpSp>
          <p:nvGrpSpPr>
            <p:cNvPr id="17" name="Group 37"/>
            <p:cNvGrpSpPr/>
            <p:nvPr/>
          </p:nvGrpSpPr>
          <p:grpSpPr>
            <a:xfrm>
              <a:off x="1840726" y="789824"/>
              <a:ext cx="615830" cy="613526"/>
              <a:chOff x="4879975" y="3147527"/>
              <a:chExt cx="849313" cy="846137"/>
            </a:xfrm>
          </p:grpSpPr>
          <p:sp>
            <p:nvSpPr>
              <p:cNvPr id="18" name="Oval 9"/>
              <p:cNvSpPr>
                <a:spLocks noChangeArrowheads="1"/>
              </p:cNvSpPr>
              <p:nvPr/>
            </p:nvSpPr>
            <p:spPr bwMode="auto">
              <a:xfrm>
                <a:off x="4879975" y="3147527"/>
                <a:ext cx="849313" cy="846137"/>
              </a:xfrm>
              <a:prstGeom prst="ellipse">
                <a:avLst/>
              </a:prstGeom>
              <a:solidFill>
                <a:schemeClr val="accent1"/>
              </a:solidFill>
              <a:ln w="9525">
                <a:noFill/>
                <a:round/>
              </a:ln>
            </p:spPr>
            <p:txBody>
              <a:bodyPr vert="horz" wrap="square" lIns="128580" tIns="64290" rIns="128580" bIns="64290" numCol="1" anchor="t" anchorCtr="0" compatLnSpc="1"/>
              <a:lstStyle/>
              <a:p>
                <a:pPr marL="0" marR="0" lvl="0" indent="0" defTabSz="914400" eaLnBrk="1" fontAlgn="base" latinLnBrk="0" hangingPunct="1">
                  <a:lnSpc>
                    <a:spcPct val="120000"/>
                  </a:lnSpc>
                  <a:spcBef>
                    <a:spcPct val="0"/>
                  </a:spcBef>
                  <a:spcAft>
                    <a:spcPct val="0"/>
                  </a:spcAft>
                  <a:buClrTx/>
                  <a:buSzTx/>
                  <a:buFontTx/>
                  <a:buNone/>
                  <a:defRPr/>
                </a:pPr>
                <a:endParaRPr kumimoji="0" lang="en-US" sz="1800" u="none" strike="noStrike" kern="0" cap="none" spc="0" normalizeH="0" baseline="0" noProof="0">
                  <a:ln>
                    <a:noFill/>
                  </a:ln>
                  <a:solidFill>
                    <a:schemeClr val="tx1">
                      <a:lumMod val="75000"/>
                      <a:lumOff val="25000"/>
                    </a:schemeClr>
                  </a:solidFill>
                  <a:effectLst/>
                  <a:uLnTx/>
                  <a:uFillTx/>
                  <a:latin typeface="+mn-ea"/>
                  <a:sym typeface="Arial" panose="020B0604020202020204" pitchFamily="34" charset="0"/>
                </a:endParaRPr>
              </a:p>
            </p:txBody>
          </p:sp>
          <p:sp>
            <p:nvSpPr>
              <p:cNvPr id="19" name="Freeform 56"/>
              <p:cNvSpPr>
                <a:spLocks noEditPoints="1"/>
              </p:cNvSpPr>
              <p:nvPr/>
            </p:nvSpPr>
            <p:spPr bwMode="auto">
              <a:xfrm>
                <a:off x="5124000" y="3389964"/>
                <a:ext cx="361263" cy="361263"/>
              </a:xfrm>
              <a:custGeom>
                <a:avLst/>
                <a:gdLst/>
                <a:ahLst/>
                <a:cxnLst>
                  <a:cxn ang="0">
                    <a:pos x="64" y="42"/>
                  </a:cxn>
                  <a:cxn ang="0">
                    <a:pos x="63" y="44"/>
                  </a:cxn>
                  <a:cxn ang="0">
                    <a:pos x="33" y="64"/>
                  </a:cxn>
                  <a:cxn ang="0">
                    <a:pos x="32" y="64"/>
                  </a:cxn>
                  <a:cxn ang="0">
                    <a:pos x="30" y="64"/>
                  </a:cxn>
                  <a:cxn ang="0">
                    <a:pos x="1" y="44"/>
                  </a:cxn>
                  <a:cxn ang="0">
                    <a:pos x="0" y="42"/>
                  </a:cxn>
                  <a:cxn ang="0">
                    <a:pos x="0" y="23"/>
                  </a:cxn>
                  <a:cxn ang="0">
                    <a:pos x="1" y="20"/>
                  </a:cxn>
                  <a:cxn ang="0">
                    <a:pos x="30" y="1"/>
                  </a:cxn>
                  <a:cxn ang="0">
                    <a:pos x="32" y="0"/>
                  </a:cxn>
                  <a:cxn ang="0">
                    <a:pos x="33" y="1"/>
                  </a:cxn>
                  <a:cxn ang="0">
                    <a:pos x="63" y="20"/>
                  </a:cxn>
                  <a:cxn ang="0">
                    <a:pos x="64" y="23"/>
                  </a:cxn>
                  <a:cxn ang="0">
                    <a:pos x="64" y="42"/>
                  </a:cxn>
                  <a:cxn ang="0">
                    <a:pos x="12" y="32"/>
                  </a:cxn>
                  <a:cxn ang="0">
                    <a:pos x="5" y="28"/>
                  </a:cxn>
                  <a:cxn ang="0">
                    <a:pos x="5" y="37"/>
                  </a:cxn>
                  <a:cxn ang="0">
                    <a:pos x="12" y="32"/>
                  </a:cxn>
                  <a:cxn ang="0">
                    <a:pos x="29" y="21"/>
                  </a:cxn>
                  <a:cxn ang="0">
                    <a:pos x="29" y="8"/>
                  </a:cxn>
                  <a:cxn ang="0">
                    <a:pos x="7" y="23"/>
                  </a:cxn>
                  <a:cxn ang="0">
                    <a:pos x="17" y="29"/>
                  </a:cxn>
                  <a:cxn ang="0">
                    <a:pos x="29" y="21"/>
                  </a:cxn>
                  <a:cxn ang="0">
                    <a:pos x="29" y="56"/>
                  </a:cxn>
                  <a:cxn ang="0">
                    <a:pos x="29" y="44"/>
                  </a:cxn>
                  <a:cxn ang="0">
                    <a:pos x="17" y="36"/>
                  </a:cxn>
                  <a:cxn ang="0">
                    <a:pos x="7" y="42"/>
                  </a:cxn>
                  <a:cxn ang="0">
                    <a:pos x="29" y="56"/>
                  </a:cxn>
                  <a:cxn ang="0">
                    <a:pos x="41" y="32"/>
                  </a:cxn>
                  <a:cxn ang="0">
                    <a:pos x="32" y="26"/>
                  </a:cxn>
                  <a:cxn ang="0">
                    <a:pos x="22" y="32"/>
                  </a:cxn>
                  <a:cxn ang="0">
                    <a:pos x="32" y="39"/>
                  </a:cxn>
                  <a:cxn ang="0">
                    <a:pos x="41" y="32"/>
                  </a:cxn>
                  <a:cxn ang="0">
                    <a:pos x="56" y="23"/>
                  </a:cxn>
                  <a:cxn ang="0">
                    <a:pos x="35" y="8"/>
                  </a:cxn>
                  <a:cxn ang="0">
                    <a:pos x="35" y="21"/>
                  </a:cxn>
                  <a:cxn ang="0">
                    <a:pos x="46" y="29"/>
                  </a:cxn>
                  <a:cxn ang="0">
                    <a:pos x="56" y="23"/>
                  </a:cxn>
                  <a:cxn ang="0">
                    <a:pos x="56" y="42"/>
                  </a:cxn>
                  <a:cxn ang="0">
                    <a:pos x="46" y="36"/>
                  </a:cxn>
                  <a:cxn ang="0">
                    <a:pos x="35" y="44"/>
                  </a:cxn>
                  <a:cxn ang="0">
                    <a:pos x="35" y="56"/>
                  </a:cxn>
                  <a:cxn ang="0">
                    <a:pos x="56" y="42"/>
                  </a:cxn>
                  <a:cxn ang="0">
                    <a:pos x="58" y="37"/>
                  </a:cxn>
                  <a:cxn ang="0">
                    <a:pos x="58" y="28"/>
                  </a:cxn>
                  <a:cxn ang="0">
                    <a:pos x="51" y="32"/>
                  </a:cxn>
                  <a:cxn ang="0">
                    <a:pos x="58" y="37"/>
                  </a:cxn>
                </a:cxnLst>
                <a:rect l="0" t="0" r="r" b="b"/>
                <a:pathLst>
                  <a:path w="64" h="64">
                    <a:moveTo>
                      <a:pt x="64" y="42"/>
                    </a:moveTo>
                    <a:cubicBezTo>
                      <a:pt x="64" y="43"/>
                      <a:pt x="63" y="44"/>
                      <a:pt x="63" y="44"/>
                    </a:cubicBezTo>
                    <a:cubicBezTo>
                      <a:pt x="33" y="64"/>
                      <a:pt x="33" y="64"/>
                      <a:pt x="33" y="64"/>
                    </a:cubicBezTo>
                    <a:cubicBezTo>
                      <a:pt x="33" y="64"/>
                      <a:pt x="32" y="64"/>
                      <a:pt x="32" y="64"/>
                    </a:cubicBezTo>
                    <a:cubicBezTo>
                      <a:pt x="31" y="64"/>
                      <a:pt x="31" y="64"/>
                      <a:pt x="30" y="64"/>
                    </a:cubicBezTo>
                    <a:cubicBezTo>
                      <a:pt x="1" y="44"/>
                      <a:pt x="1" y="44"/>
                      <a:pt x="1" y="44"/>
                    </a:cubicBezTo>
                    <a:cubicBezTo>
                      <a:pt x="0" y="44"/>
                      <a:pt x="0" y="43"/>
                      <a:pt x="0" y="42"/>
                    </a:cubicBezTo>
                    <a:cubicBezTo>
                      <a:pt x="0" y="23"/>
                      <a:pt x="0" y="23"/>
                      <a:pt x="0" y="23"/>
                    </a:cubicBezTo>
                    <a:cubicBezTo>
                      <a:pt x="0" y="22"/>
                      <a:pt x="0" y="21"/>
                      <a:pt x="1" y="20"/>
                    </a:cubicBezTo>
                    <a:cubicBezTo>
                      <a:pt x="30" y="1"/>
                      <a:pt x="30" y="1"/>
                      <a:pt x="30" y="1"/>
                    </a:cubicBezTo>
                    <a:cubicBezTo>
                      <a:pt x="31" y="1"/>
                      <a:pt x="31" y="0"/>
                      <a:pt x="32" y="0"/>
                    </a:cubicBezTo>
                    <a:cubicBezTo>
                      <a:pt x="32" y="0"/>
                      <a:pt x="33" y="1"/>
                      <a:pt x="33" y="1"/>
                    </a:cubicBezTo>
                    <a:cubicBezTo>
                      <a:pt x="63" y="20"/>
                      <a:pt x="63" y="20"/>
                      <a:pt x="63" y="20"/>
                    </a:cubicBezTo>
                    <a:cubicBezTo>
                      <a:pt x="63" y="21"/>
                      <a:pt x="64" y="22"/>
                      <a:pt x="64" y="23"/>
                    </a:cubicBezTo>
                    <a:lnTo>
                      <a:pt x="64" y="42"/>
                    </a:lnTo>
                    <a:close/>
                    <a:moveTo>
                      <a:pt x="12" y="32"/>
                    </a:moveTo>
                    <a:cubicBezTo>
                      <a:pt x="5" y="28"/>
                      <a:pt x="5" y="28"/>
                      <a:pt x="5" y="28"/>
                    </a:cubicBezTo>
                    <a:cubicBezTo>
                      <a:pt x="5" y="37"/>
                      <a:pt x="5" y="37"/>
                      <a:pt x="5" y="37"/>
                    </a:cubicBezTo>
                    <a:lnTo>
                      <a:pt x="12" y="32"/>
                    </a:lnTo>
                    <a:close/>
                    <a:moveTo>
                      <a:pt x="29" y="21"/>
                    </a:moveTo>
                    <a:cubicBezTo>
                      <a:pt x="29" y="8"/>
                      <a:pt x="29" y="8"/>
                      <a:pt x="29" y="8"/>
                    </a:cubicBezTo>
                    <a:cubicBezTo>
                      <a:pt x="7" y="23"/>
                      <a:pt x="7" y="23"/>
                      <a:pt x="7" y="23"/>
                    </a:cubicBezTo>
                    <a:cubicBezTo>
                      <a:pt x="17" y="29"/>
                      <a:pt x="17" y="29"/>
                      <a:pt x="17" y="29"/>
                    </a:cubicBezTo>
                    <a:lnTo>
                      <a:pt x="29" y="21"/>
                    </a:lnTo>
                    <a:close/>
                    <a:moveTo>
                      <a:pt x="29" y="56"/>
                    </a:moveTo>
                    <a:cubicBezTo>
                      <a:pt x="29" y="44"/>
                      <a:pt x="29" y="44"/>
                      <a:pt x="29" y="44"/>
                    </a:cubicBezTo>
                    <a:cubicBezTo>
                      <a:pt x="17" y="36"/>
                      <a:pt x="17" y="36"/>
                      <a:pt x="17" y="36"/>
                    </a:cubicBezTo>
                    <a:cubicBezTo>
                      <a:pt x="7" y="42"/>
                      <a:pt x="7" y="42"/>
                      <a:pt x="7" y="42"/>
                    </a:cubicBezTo>
                    <a:lnTo>
                      <a:pt x="29" y="56"/>
                    </a:lnTo>
                    <a:close/>
                    <a:moveTo>
                      <a:pt x="41" y="32"/>
                    </a:moveTo>
                    <a:cubicBezTo>
                      <a:pt x="32" y="26"/>
                      <a:pt x="32" y="26"/>
                      <a:pt x="32" y="26"/>
                    </a:cubicBezTo>
                    <a:cubicBezTo>
                      <a:pt x="22" y="32"/>
                      <a:pt x="22" y="32"/>
                      <a:pt x="22" y="32"/>
                    </a:cubicBezTo>
                    <a:cubicBezTo>
                      <a:pt x="32" y="39"/>
                      <a:pt x="32" y="39"/>
                      <a:pt x="32" y="39"/>
                    </a:cubicBezTo>
                    <a:lnTo>
                      <a:pt x="41" y="32"/>
                    </a:lnTo>
                    <a:close/>
                    <a:moveTo>
                      <a:pt x="56" y="23"/>
                    </a:moveTo>
                    <a:cubicBezTo>
                      <a:pt x="35" y="8"/>
                      <a:pt x="35" y="8"/>
                      <a:pt x="35" y="8"/>
                    </a:cubicBezTo>
                    <a:cubicBezTo>
                      <a:pt x="35" y="21"/>
                      <a:pt x="35" y="21"/>
                      <a:pt x="35" y="21"/>
                    </a:cubicBezTo>
                    <a:cubicBezTo>
                      <a:pt x="46" y="29"/>
                      <a:pt x="46" y="29"/>
                      <a:pt x="46" y="29"/>
                    </a:cubicBezTo>
                    <a:lnTo>
                      <a:pt x="56" y="23"/>
                    </a:lnTo>
                    <a:close/>
                    <a:moveTo>
                      <a:pt x="56" y="42"/>
                    </a:moveTo>
                    <a:cubicBezTo>
                      <a:pt x="46" y="36"/>
                      <a:pt x="46" y="36"/>
                      <a:pt x="46" y="36"/>
                    </a:cubicBezTo>
                    <a:cubicBezTo>
                      <a:pt x="35" y="44"/>
                      <a:pt x="35" y="44"/>
                      <a:pt x="35" y="44"/>
                    </a:cubicBezTo>
                    <a:cubicBezTo>
                      <a:pt x="35" y="56"/>
                      <a:pt x="35" y="56"/>
                      <a:pt x="35" y="56"/>
                    </a:cubicBezTo>
                    <a:lnTo>
                      <a:pt x="56" y="42"/>
                    </a:lnTo>
                    <a:close/>
                    <a:moveTo>
                      <a:pt x="58" y="37"/>
                    </a:moveTo>
                    <a:cubicBezTo>
                      <a:pt x="58" y="28"/>
                      <a:pt x="58" y="28"/>
                      <a:pt x="58" y="28"/>
                    </a:cubicBezTo>
                    <a:cubicBezTo>
                      <a:pt x="51" y="32"/>
                      <a:pt x="51" y="32"/>
                      <a:pt x="51" y="32"/>
                    </a:cubicBezTo>
                    <a:lnTo>
                      <a:pt x="58" y="37"/>
                    </a:lnTo>
                    <a:close/>
                  </a:path>
                </a:pathLst>
              </a:custGeom>
              <a:solidFill>
                <a:sysClr val="window" lastClr="FFFFFF"/>
              </a:solidFill>
              <a:ln w="9525">
                <a:noFill/>
                <a:round/>
              </a:ln>
            </p:spPr>
            <p:txBody>
              <a:bodyPr vert="horz" wrap="square" lIns="128580" tIns="64290" rIns="128580" bIns="64290" numCol="1" anchor="t" anchorCtr="0" compatLnSpc="1"/>
              <a:lstStyle/>
              <a:p>
                <a:pPr marL="0" marR="0" lvl="0" indent="0" defTabSz="914400" eaLnBrk="1" fontAlgn="base" latinLnBrk="0" hangingPunct="1">
                  <a:lnSpc>
                    <a:spcPct val="120000"/>
                  </a:lnSpc>
                  <a:spcBef>
                    <a:spcPct val="0"/>
                  </a:spcBef>
                  <a:spcAft>
                    <a:spcPct val="0"/>
                  </a:spcAft>
                  <a:buClrTx/>
                  <a:buSzTx/>
                  <a:buFontTx/>
                  <a:buNone/>
                  <a:defRPr/>
                </a:pPr>
                <a:endParaRPr kumimoji="0" lang="en-US" sz="1800" u="none" strike="noStrike" kern="0" cap="none" spc="0" normalizeH="0" baseline="0" noProof="0" dirty="0">
                  <a:ln>
                    <a:noFill/>
                  </a:ln>
                  <a:solidFill>
                    <a:schemeClr val="tx1">
                      <a:lumMod val="75000"/>
                      <a:lumOff val="25000"/>
                    </a:schemeClr>
                  </a:solidFill>
                  <a:effectLst/>
                  <a:uLnTx/>
                  <a:uFillTx/>
                  <a:latin typeface="+mn-ea"/>
                  <a:sym typeface="Arial" panose="020B0604020202020204" pitchFamily="34" charset="0"/>
                </a:endParaRPr>
              </a:p>
            </p:txBody>
          </p:sp>
        </p:grpSp>
      </p:grpSp>
      <p:grpSp>
        <p:nvGrpSpPr>
          <p:cNvPr id="36" name="Group 50"/>
          <p:cNvGrpSpPr/>
          <p:nvPr/>
        </p:nvGrpSpPr>
        <p:grpSpPr>
          <a:xfrm>
            <a:off x="6162670" y="4215651"/>
            <a:ext cx="869237" cy="869234"/>
            <a:chOff x="2477557" y="3537459"/>
            <a:chExt cx="835480" cy="835478"/>
          </a:xfrm>
        </p:grpSpPr>
        <p:grpSp>
          <p:nvGrpSpPr>
            <p:cNvPr id="37" name="Group 225"/>
            <p:cNvGrpSpPr/>
            <p:nvPr/>
          </p:nvGrpSpPr>
          <p:grpSpPr>
            <a:xfrm>
              <a:off x="2477556" y="3537461"/>
              <a:ext cx="835479" cy="835479"/>
              <a:chOff x="864537" y="1822859"/>
              <a:chExt cx="971309" cy="971307"/>
            </a:xfrm>
          </p:grpSpPr>
          <p:sp>
            <p:nvSpPr>
              <p:cNvPr id="39" name="Oval 139"/>
              <p:cNvSpPr/>
              <p:nvPr/>
            </p:nvSpPr>
            <p:spPr>
              <a:xfrm>
                <a:off x="932451" y="1890773"/>
                <a:ext cx="835480" cy="835478"/>
              </a:xfrm>
              <a:prstGeom prst="ellipse">
                <a:avLst/>
              </a:prstGeom>
              <a:solidFill>
                <a:schemeClr val="accent2"/>
              </a:solidFill>
              <a:ln w="12700" cap="flat" cmpd="sng" algn="ctr">
                <a:noFill/>
                <a:prstDash val="solid"/>
                <a:miter lim="800000"/>
              </a:ln>
              <a:effectLst/>
            </p:spPr>
            <p:txBody>
              <a:bodyPr rtlCol="0" anchor="ctr"/>
              <a:lstStyle/>
              <a:p>
                <a:pPr marL="0" marR="0" lvl="0" indent="0" algn="ctr" defTabSz="914400" eaLnBrk="1" fontAlgn="base" latinLnBrk="0" hangingPunct="1">
                  <a:lnSpc>
                    <a:spcPct val="120000"/>
                  </a:lnSpc>
                  <a:spcBef>
                    <a:spcPct val="0"/>
                  </a:spcBef>
                  <a:spcAft>
                    <a:spcPct val="0"/>
                  </a:spcAft>
                  <a:buClrTx/>
                  <a:buSzTx/>
                  <a:buFontTx/>
                  <a:buNone/>
                  <a:defRPr/>
                </a:pPr>
                <a:endParaRPr kumimoji="0" lang="en-US" sz="1970" u="none" strike="noStrike" kern="0" cap="none" spc="0" normalizeH="0" baseline="0" noProof="0" dirty="0">
                  <a:ln>
                    <a:noFill/>
                  </a:ln>
                  <a:solidFill>
                    <a:schemeClr val="tx1">
                      <a:lumMod val="75000"/>
                      <a:lumOff val="25000"/>
                    </a:schemeClr>
                  </a:solidFill>
                  <a:effectLst/>
                  <a:uLnTx/>
                  <a:uFillTx/>
                  <a:latin typeface="+mn-ea"/>
                  <a:cs typeface="+mn-cs"/>
                  <a:sym typeface="Arial" panose="020B0604020202020204" pitchFamily="34" charset="0"/>
                </a:endParaRPr>
              </a:p>
            </p:txBody>
          </p:sp>
          <p:sp>
            <p:nvSpPr>
              <p:cNvPr id="40" name="Oval 140"/>
              <p:cNvSpPr/>
              <p:nvPr/>
            </p:nvSpPr>
            <p:spPr>
              <a:xfrm>
                <a:off x="864537" y="1822859"/>
                <a:ext cx="971309" cy="971307"/>
              </a:xfrm>
              <a:prstGeom prst="ellipse">
                <a:avLst/>
              </a:prstGeom>
              <a:noFill/>
              <a:ln w="19050" cap="flat" cmpd="sng" algn="ctr">
                <a:solidFill>
                  <a:schemeClr val="accent2"/>
                </a:solidFill>
                <a:prstDash val="sysDot"/>
                <a:miter lim="800000"/>
              </a:ln>
              <a:effectLst/>
            </p:spPr>
            <p:txBody>
              <a:bodyPr rtlCol="0" anchor="ctr"/>
              <a:lstStyle/>
              <a:p>
                <a:pPr marL="0" marR="0" lvl="0" indent="0" algn="ctr" defTabSz="914400" eaLnBrk="1" fontAlgn="base" latinLnBrk="0" hangingPunct="1">
                  <a:lnSpc>
                    <a:spcPct val="120000"/>
                  </a:lnSpc>
                  <a:spcBef>
                    <a:spcPct val="0"/>
                  </a:spcBef>
                  <a:spcAft>
                    <a:spcPct val="0"/>
                  </a:spcAft>
                  <a:buClrTx/>
                  <a:buSzTx/>
                  <a:buFontTx/>
                  <a:buNone/>
                  <a:defRPr/>
                </a:pPr>
                <a:endParaRPr kumimoji="0" lang="en-US" sz="1970" u="none" strike="noStrike" kern="0" cap="none" spc="0" normalizeH="0" baseline="0" noProof="0" dirty="0">
                  <a:ln>
                    <a:noFill/>
                  </a:ln>
                  <a:solidFill>
                    <a:schemeClr val="tx1">
                      <a:lumMod val="75000"/>
                      <a:lumOff val="25000"/>
                    </a:schemeClr>
                  </a:solidFill>
                  <a:effectLst/>
                  <a:uLnTx/>
                  <a:uFillTx/>
                  <a:latin typeface="+mn-ea"/>
                  <a:cs typeface="+mn-cs"/>
                  <a:sym typeface="Arial" panose="020B0604020202020204" pitchFamily="34" charset="0"/>
                </a:endParaRPr>
              </a:p>
            </p:txBody>
          </p:sp>
        </p:grpSp>
        <p:sp>
          <p:nvSpPr>
            <p:cNvPr id="38" name="Freeform 138"/>
            <p:cNvSpPr>
              <a:spLocks noEditPoints="1"/>
            </p:cNvSpPr>
            <p:nvPr/>
          </p:nvSpPr>
          <p:spPr bwMode="auto">
            <a:xfrm>
              <a:off x="2701961" y="3747196"/>
              <a:ext cx="386672" cy="416004"/>
            </a:xfrm>
            <a:custGeom>
              <a:avLst/>
              <a:gd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ysClr val="window" lastClr="FFFFFF"/>
            </a:solidFill>
            <a:ln w="9525">
              <a:noFill/>
              <a:round/>
            </a:ln>
          </p:spPr>
          <p:txBody>
            <a:bodyPr vert="horz" wrap="square" lIns="128580" tIns="64290" rIns="128580" bIns="64290" numCol="1" anchor="t" anchorCtr="0" compatLnSpc="1"/>
            <a:lstStyle/>
            <a:p>
              <a:pPr marL="0" marR="0" lvl="0" indent="0" defTabSz="914400" eaLnBrk="1" fontAlgn="base" latinLnBrk="0" hangingPunct="1">
                <a:lnSpc>
                  <a:spcPct val="120000"/>
                </a:lnSpc>
                <a:spcBef>
                  <a:spcPct val="0"/>
                </a:spcBef>
                <a:spcAft>
                  <a:spcPct val="0"/>
                </a:spcAft>
                <a:buClrTx/>
                <a:buSzTx/>
                <a:buFontTx/>
                <a:buNone/>
                <a:defRPr/>
              </a:pPr>
              <a:endParaRPr kumimoji="0" lang="en-US" sz="1800" u="none" strike="noStrike" kern="0" cap="none" spc="0" normalizeH="0" baseline="0" noProof="0" dirty="0">
                <a:ln>
                  <a:noFill/>
                </a:ln>
                <a:solidFill>
                  <a:schemeClr val="tx1">
                    <a:lumMod val="75000"/>
                    <a:lumOff val="25000"/>
                  </a:schemeClr>
                </a:solidFill>
                <a:effectLst/>
                <a:uLnTx/>
                <a:uFillTx/>
                <a:latin typeface="+mn-ea"/>
                <a:sym typeface="Arial" panose="020B0604020202020204" pitchFamily="34" charset="0"/>
              </a:endParaRPr>
            </a:p>
          </p:txBody>
        </p:sp>
      </p:grpSp>
      <p:grpSp>
        <p:nvGrpSpPr>
          <p:cNvPr id="41" name="Group 55"/>
          <p:cNvGrpSpPr/>
          <p:nvPr/>
        </p:nvGrpSpPr>
        <p:grpSpPr>
          <a:xfrm>
            <a:off x="6162670" y="2166631"/>
            <a:ext cx="869237" cy="869234"/>
            <a:chOff x="1182462" y="2087458"/>
            <a:chExt cx="835480" cy="835478"/>
          </a:xfrm>
        </p:grpSpPr>
        <p:grpSp>
          <p:nvGrpSpPr>
            <p:cNvPr id="42" name="Group 225"/>
            <p:cNvGrpSpPr/>
            <p:nvPr/>
          </p:nvGrpSpPr>
          <p:grpSpPr>
            <a:xfrm>
              <a:off x="1182461" y="2087460"/>
              <a:ext cx="835479" cy="835479"/>
              <a:chOff x="864537" y="1822859"/>
              <a:chExt cx="971309" cy="971307"/>
            </a:xfrm>
          </p:grpSpPr>
          <p:sp>
            <p:nvSpPr>
              <p:cNvPr id="44" name="Oval 144"/>
              <p:cNvSpPr/>
              <p:nvPr/>
            </p:nvSpPr>
            <p:spPr>
              <a:xfrm>
                <a:off x="932451" y="1890773"/>
                <a:ext cx="835480" cy="835478"/>
              </a:xfrm>
              <a:prstGeom prst="ellipse">
                <a:avLst/>
              </a:prstGeom>
              <a:solidFill>
                <a:schemeClr val="accent2"/>
              </a:solidFill>
              <a:ln w="12700" cap="flat" cmpd="sng" algn="ctr">
                <a:solidFill>
                  <a:schemeClr val="accent2"/>
                </a:solidFill>
                <a:prstDash val="solid"/>
                <a:miter lim="800000"/>
              </a:ln>
              <a:effectLst/>
            </p:spPr>
            <p:txBody>
              <a:bodyPr rtlCol="0" anchor="ctr"/>
              <a:lstStyle/>
              <a:p>
                <a:pPr marL="0" marR="0" lvl="0" indent="0" algn="ctr" defTabSz="914400" eaLnBrk="1" fontAlgn="base" latinLnBrk="0" hangingPunct="1">
                  <a:lnSpc>
                    <a:spcPct val="120000"/>
                  </a:lnSpc>
                  <a:spcBef>
                    <a:spcPct val="0"/>
                  </a:spcBef>
                  <a:spcAft>
                    <a:spcPct val="0"/>
                  </a:spcAft>
                  <a:buClrTx/>
                  <a:buSzTx/>
                  <a:buFontTx/>
                  <a:buNone/>
                  <a:defRPr/>
                </a:pPr>
                <a:endParaRPr kumimoji="0" lang="en-US" sz="1970" u="none" strike="noStrike" kern="0" cap="none" spc="0" normalizeH="0" baseline="0" noProof="0" dirty="0">
                  <a:ln>
                    <a:noFill/>
                  </a:ln>
                  <a:solidFill>
                    <a:schemeClr val="tx1">
                      <a:lumMod val="75000"/>
                      <a:lumOff val="25000"/>
                    </a:schemeClr>
                  </a:solidFill>
                  <a:effectLst/>
                  <a:uLnTx/>
                  <a:uFillTx/>
                  <a:latin typeface="+mn-ea"/>
                  <a:cs typeface="+mn-cs"/>
                  <a:sym typeface="Arial" panose="020B0604020202020204" pitchFamily="34" charset="0"/>
                </a:endParaRPr>
              </a:p>
            </p:txBody>
          </p:sp>
          <p:sp>
            <p:nvSpPr>
              <p:cNvPr id="45" name="Oval 145"/>
              <p:cNvSpPr/>
              <p:nvPr/>
            </p:nvSpPr>
            <p:spPr>
              <a:xfrm>
                <a:off x="864537" y="1822859"/>
                <a:ext cx="971309" cy="971307"/>
              </a:xfrm>
              <a:prstGeom prst="ellipse">
                <a:avLst/>
              </a:prstGeom>
              <a:noFill/>
              <a:ln w="19050" cap="flat" cmpd="sng" algn="ctr">
                <a:solidFill>
                  <a:schemeClr val="accent2"/>
                </a:solidFill>
                <a:prstDash val="sysDot"/>
                <a:miter lim="800000"/>
              </a:ln>
              <a:effectLst/>
            </p:spPr>
            <p:txBody>
              <a:bodyPr rtlCol="0" anchor="ctr"/>
              <a:lstStyle/>
              <a:p>
                <a:pPr marL="0" marR="0" lvl="0" indent="0" algn="ctr" defTabSz="914400" eaLnBrk="1" fontAlgn="base" latinLnBrk="0" hangingPunct="1">
                  <a:lnSpc>
                    <a:spcPct val="120000"/>
                  </a:lnSpc>
                  <a:spcBef>
                    <a:spcPct val="0"/>
                  </a:spcBef>
                  <a:spcAft>
                    <a:spcPct val="0"/>
                  </a:spcAft>
                  <a:buClrTx/>
                  <a:buSzTx/>
                  <a:buFontTx/>
                  <a:buNone/>
                  <a:defRPr/>
                </a:pPr>
                <a:endParaRPr kumimoji="0" lang="en-US" sz="1970" u="none" strike="noStrike" kern="0" cap="none" spc="0" normalizeH="0" baseline="0" noProof="0" dirty="0">
                  <a:ln>
                    <a:noFill/>
                  </a:ln>
                  <a:solidFill>
                    <a:schemeClr val="tx1">
                      <a:lumMod val="75000"/>
                      <a:lumOff val="25000"/>
                    </a:schemeClr>
                  </a:solidFill>
                  <a:effectLst/>
                  <a:uLnTx/>
                  <a:uFillTx/>
                  <a:latin typeface="+mn-ea"/>
                  <a:cs typeface="+mn-cs"/>
                  <a:sym typeface="Arial" panose="020B0604020202020204" pitchFamily="34" charset="0"/>
                </a:endParaRPr>
              </a:p>
            </p:txBody>
          </p:sp>
        </p:grpSp>
        <p:sp>
          <p:nvSpPr>
            <p:cNvPr id="43" name="Freeform 42"/>
            <p:cNvSpPr>
              <a:spLocks noEditPoints="1"/>
            </p:cNvSpPr>
            <p:nvPr/>
          </p:nvSpPr>
          <p:spPr bwMode="auto">
            <a:xfrm>
              <a:off x="1389532" y="2323861"/>
              <a:ext cx="421340" cy="362672"/>
            </a:xfrm>
            <a:custGeom>
              <a:avLst/>
              <a:gdLst/>
              <a:ahLst/>
              <a:cxnLst>
                <a:cxn ang="0">
                  <a:pos x="73" y="47"/>
                </a:cxn>
                <a:cxn ang="0">
                  <a:pos x="67" y="53"/>
                </a:cxn>
                <a:cxn ang="0">
                  <a:pos x="46" y="53"/>
                </a:cxn>
                <a:cxn ang="0">
                  <a:pos x="48" y="60"/>
                </a:cxn>
                <a:cxn ang="0">
                  <a:pos x="46" y="63"/>
                </a:cxn>
                <a:cxn ang="0">
                  <a:pos x="26" y="63"/>
                </a:cxn>
                <a:cxn ang="0">
                  <a:pos x="24" y="60"/>
                </a:cxn>
                <a:cxn ang="0">
                  <a:pos x="26" y="53"/>
                </a:cxn>
                <a:cxn ang="0">
                  <a:pos x="6" y="53"/>
                </a:cxn>
                <a:cxn ang="0">
                  <a:pos x="0" y="47"/>
                </a:cxn>
                <a:cxn ang="0">
                  <a:pos x="0" y="6"/>
                </a:cxn>
                <a:cxn ang="0">
                  <a:pos x="6" y="0"/>
                </a:cxn>
                <a:cxn ang="0">
                  <a:pos x="67" y="0"/>
                </a:cxn>
                <a:cxn ang="0">
                  <a:pos x="73" y="6"/>
                </a:cxn>
                <a:cxn ang="0">
                  <a:pos x="73" y="47"/>
                </a:cxn>
                <a:cxn ang="0">
                  <a:pos x="68" y="6"/>
                </a:cxn>
                <a:cxn ang="0">
                  <a:pos x="67" y="5"/>
                </a:cxn>
                <a:cxn ang="0">
                  <a:pos x="6" y="5"/>
                </a:cxn>
                <a:cxn ang="0">
                  <a:pos x="5" y="6"/>
                </a:cxn>
                <a:cxn ang="0">
                  <a:pos x="5" y="37"/>
                </a:cxn>
                <a:cxn ang="0">
                  <a:pos x="6" y="39"/>
                </a:cxn>
                <a:cxn ang="0">
                  <a:pos x="67" y="39"/>
                </a:cxn>
                <a:cxn ang="0">
                  <a:pos x="68" y="37"/>
                </a:cxn>
                <a:cxn ang="0">
                  <a:pos x="68" y="6"/>
                </a:cxn>
              </a:cxnLst>
              <a:rect l="0" t="0" r="r" b="b"/>
              <a:pathLst>
                <a:path w="73" h="63">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solidFill>
              <a:sysClr val="window" lastClr="FFFFFF"/>
            </a:solidFill>
            <a:ln w="9525">
              <a:noFill/>
              <a:round/>
            </a:ln>
          </p:spPr>
          <p:txBody>
            <a:bodyPr vert="horz" wrap="square" lIns="128580" tIns="64290" rIns="128580" bIns="64290" numCol="1" anchor="t" anchorCtr="0" compatLnSpc="1"/>
            <a:lstStyle/>
            <a:p>
              <a:pPr marL="0" marR="0" lvl="0" indent="0" defTabSz="914400" eaLnBrk="1" fontAlgn="base" latinLnBrk="0" hangingPunct="1">
                <a:lnSpc>
                  <a:spcPct val="120000"/>
                </a:lnSpc>
                <a:spcBef>
                  <a:spcPct val="0"/>
                </a:spcBef>
                <a:spcAft>
                  <a:spcPct val="0"/>
                </a:spcAft>
                <a:buClrTx/>
                <a:buSzTx/>
                <a:buFontTx/>
                <a:buNone/>
                <a:defRPr/>
              </a:pPr>
              <a:endParaRPr kumimoji="0" lang="en-US" sz="1800" u="none" strike="noStrike" kern="0" cap="none" spc="0" normalizeH="0" baseline="0" noProof="0" dirty="0">
                <a:ln>
                  <a:noFill/>
                </a:ln>
                <a:solidFill>
                  <a:schemeClr val="tx1">
                    <a:lumMod val="75000"/>
                    <a:lumOff val="25000"/>
                  </a:schemeClr>
                </a:solidFill>
                <a:effectLst/>
                <a:uLnTx/>
                <a:uFillTx/>
                <a:latin typeface="+mn-ea"/>
                <a:sym typeface="Arial" panose="020B0604020202020204" pitchFamily="34" charset="0"/>
              </a:endParaRPr>
            </a:p>
          </p:txBody>
        </p:sp>
      </p:grpSp>
      <p:grpSp>
        <p:nvGrpSpPr>
          <p:cNvPr id="46" name="Group 60"/>
          <p:cNvGrpSpPr/>
          <p:nvPr/>
        </p:nvGrpSpPr>
        <p:grpSpPr>
          <a:xfrm>
            <a:off x="6162670" y="5240160"/>
            <a:ext cx="869237" cy="869234"/>
            <a:chOff x="5811502" y="3537459"/>
            <a:chExt cx="835480" cy="835478"/>
          </a:xfrm>
        </p:grpSpPr>
        <p:grpSp>
          <p:nvGrpSpPr>
            <p:cNvPr id="47" name="Group 225"/>
            <p:cNvGrpSpPr/>
            <p:nvPr/>
          </p:nvGrpSpPr>
          <p:grpSpPr>
            <a:xfrm>
              <a:off x="5811501" y="3537461"/>
              <a:ext cx="835479" cy="835479"/>
              <a:chOff x="864537" y="1822859"/>
              <a:chExt cx="971309" cy="971307"/>
            </a:xfrm>
          </p:grpSpPr>
          <p:sp>
            <p:nvSpPr>
              <p:cNvPr id="49" name="Oval 149"/>
              <p:cNvSpPr/>
              <p:nvPr/>
            </p:nvSpPr>
            <p:spPr>
              <a:xfrm>
                <a:off x="932451" y="1890773"/>
                <a:ext cx="835480" cy="835478"/>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base" latinLnBrk="0" hangingPunct="1">
                  <a:lnSpc>
                    <a:spcPct val="120000"/>
                  </a:lnSpc>
                  <a:spcBef>
                    <a:spcPct val="0"/>
                  </a:spcBef>
                  <a:spcAft>
                    <a:spcPct val="0"/>
                  </a:spcAft>
                  <a:buClrTx/>
                  <a:buSzTx/>
                  <a:buFontTx/>
                  <a:buNone/>
                  <a:defRPr/>
                </a:pPr>
                <a:endParaRPr kumimoji="0" lang="en-US" sz="1970" u="none" strike="noStrike" kern="0" cap="none" spc="0" normalizeH="0" baseline="0" noProof="0" dirty="0">
                  <a:ln>
                    <a:noFill/>
                  </a:ln>
                  <a:solidFill>
                    <a:schemeClr val="tx1">
                      <a:lumMod val="75000"/>
                      <a:lumOff val="25000"/>
                    </a:schemeClr>
                  </a:solidFill>
                  <a:effectLst/>
                  <a:uLnTx/>
                  <a:uFillTx/>
                  <a:latin typeface="+mn-ea"/>
                  <a:cs typeface="+mn-cs"/>
                  <a:sym typeface="Arial" panose="020B0604020202020204" pitchFamily="34" charset="0"/>
                </a:endParaRPr>
              </a:p>
            </p:txBody>
          </p:sp>
          <p:sp>
            <p:nvSpPr>
              <p:cNvPr id="50" name="Oval 150"/>
              <p:cNvSpPr/>
              <p:nvPr/>
            </p:nvSpPr>
            <p:spPr>
              <a:xfrm>
                <a:off x="864537" y="1822859"/>
                <a:ext cx="971309" cy="971307"/>
              </a:xfrm>
              <a:prstGeom prst="ellipse">
                <a:avLst/>
              </a:prstGeom>
              <a:noFill/>
              <a:ln w="19050" cap="flat" cmpd="sng" algn="ctr">
                <a:solidFill>
                  <a:schemeClr val="accent1"/>
                </a:solidFill>
                <a:prstDash val="sysDot"/>
                <a:miter lim="800000"/>
              </a:ln>
              <a:effectLst/>
            </p:spPr>
            <p:txBody>
              <a:bodyPr rtlCol="0" anchor="ctr"/>
              <a:lstStyle/>
              <a:p>
                <a:pPr marL="0" marR="0" lvl="0" indent="0" algn="ctr" defTabSz="914400" eaLnBrk="1" fontAlgn="base" latinLnBrk="0" hangingPunct="1">
                  <a:lnSpc>
                    <a:spcPct val="120000"/>
                  </a:lnSpc>
                  <a:spcBef>
                    <a:spcPct val="0"/>
                  </a:spcBef>
                  <a:spcAft>
                    <a:spcPct val="0"/>
                  </a:spcAft>
                  <a:buClrTx/>
                  <a:buSzTx/>
                  <a:buFontTx/>
                  <a:buNone/>
                  <a:defRPr/>
                </a:pPr>
                <a:endParaRPr kumimoji="0" lang="en-US" sz="1970" u="none" strike="noStrike" kern="0" cap="none" spc="0" normalizeH="0" baseline="0" noProof="0" dirty="0">
                  <a:ln>
                    <a:noFill/>
                  </a:ln>
                  <a:solidFill>
                    <a:schemeClr val="tx1">
                      <a:lumMod val="75000"/>
                      <a:lumOff val="25000"/>
                    </a:schemeClr>
                  </a:solidFill>
                  <a:effectLst/>
                  <a:uLnTx/>
                  <a:uFillTx/>
                  <a:latin typeface="+mn-ea"/>
                  <a:cs typeface="+mn-cs"/>
                  <a:sym typeface="Arial" panose="020B0604020202020204" pitchFamily="34" charset="0"/>
                </a:endParaRPr>
              </a:p>
            </p:txBody>
          </p:sp>
        </p:grpSp>
        <p:sp>
          <p:nvSpPr>
            <p:cNvPr id="48" name="Freeform 86"/>
            <p:cNvSpPr>
              <a:spLocks noEditPoints="1"/>
            </p:cNvSpPr>
            <p:nvPr/>
          </p:nvSpPr>
          <p:spPr bwMode="auto">
            <a:xfrm>
              <a:off x="6084972" y="3712460"/>
              <a:ext cx="288540" cy="485476"/>
            </a:xfrm>
            <a:custGeom>
              <a:avLst/>
              <a:gdLst/>
              <a:ahLst/>
              <a:cxnLst>
                <a:cxn ang="0">
                  <a:pos x="29" y="44"/>
                </a:cxn>
                <a:cxn ang="0">
                  <a:pos x="24" y="49"/>
                </a:cxn>
                <a:cxn ang="0">
                  <a:pos x="5" y="49"/>
                </a:cxn>
                <a:cxn ang="0">
                  <a:pos x="0" y="44"/>
                </a:cxn>
                <a:cxn ang="0">
                  <a:pos x="0" y="5"/>
                </a:cxn>
                <a:cxn ang="0">
                  <a:pos x="5" y="0"/>
                </a:cxn>
                <a:cxn ang="0">
                  <a:pos x="24" y="0"/>
                </a:cxn>
                <a:cxn ang="0">
                  <a:pos x="29" y="5"/>
                </a:cxn>
                <a:cxn ang="0">
                  <a:pos x="29" y="44"/>
                </a:cxn>
                <a:cxn ang="0">
                  <a:pos x="25" y="11"/>
                </a:cxn>
                <a:cxn ang="0">
                  <a:pos x="24" y="10"/>
                </a:cxn>
                <a:cxn ang="0">
                  <a:pos x="5" y="10"/>
                </a:cxn>
                <a:cxn ang="0">
                  <a:pos x="3" y="11"/>
                </a:cxn>
                <a:cxn ang="0">
                  <a:pos x="3" y="38"/>
                </a:cxn>
                <a:cxn ang="0">
                  <a:pos x="5" y="39"/>
                </a:cxn>
                <a:cxn ang="0">
                  <a:pos x="24" y="39"/>
                </a:cxn>
                <a:cxn ang="0">
                  <a:pos x="25" y="38"/>
                </a:cxn>
                <a:cxn ang="0">
                  <a:pos x="25" y="11"/>
                </a:cxn>
                <a:cxn ang="0">
                  <a:pos x="17" y="5"/>
                </a:cxn>
                <a:cxn ang="0">
                  <a:pos x="11" y="5"/>
                </a:cxn>
                <a:cxn ang="0">
                  <a:pos x="11" y="6"/>
                </a:cxn>
                <a:cxn ang="0">
                  <a:pos x="11" y="6"/>
                </a:cxn>
                <a:cxn ang="0">
                  <a:pos x="17" y="6"/>
                </a:cxn>
                <a:cxn ang="0">
                  <a:pos x="18" y="6"/>
                </a:cxn>
                <a:cxn ang="0">
                  <a:pos x="17" y="5"/>
                </a:cxn>
                <a:cxn ang="0">
                  <a:pos x="14" y="41"/>
                </a:cxn>
                <a:cxn ang="0">
                  <a:pos x="11" y="44"/>
                </a:cxn>
                <a:cxn ang="0">
                  <a:pos x="14" y="47"/>
                </a:cxn>
                <a:cxn ang="0">
                  <a:pos x="17" y="44"/>
                </a:cxn>
                <a:cxn ang="0">
                  <a:pos x="14" y="41"/>
                </a:cxn>
              </a:cxnLst>
              <a:rect l="0" t="0" r="r" b="b"/>
              <a:pathLst>
                <a:path w="29" h="49">
                  <a:moveTo>
                    <a:pt x="29" y="44"/>
                  </a:moveTo>
                  <a:cubicBezTo>
                    <a:pt x="29" y="47"/>
                    <a:pt x="27" y="49"/>
                    <a:pt x="24" y="49"/>
                  </a:cubicBezTo>
                  <a:cubicBezTo>
                    <a:pt x="5" y="49"/>
                    <a:pt x="5" y="49"/>
                    <a:pt x="5" y="49"/>
                  </a:cubicBezTo>
                  <a:cubicBezTo>
                    <a:pt x="2" y="49"/>
                    <a:pt x="0" y="47"/>
                    <a:pt x="0" y="44"/>
                  </a:cubicBezTo>
                  <a:cubicBezTo>
                    <a:pt x="0" y="5"/>
                    <a:pt x="0" y="5"/>
                    <a:pt x="0" y="5"/>
                  </a:cubicBezTo>
                  <a:cubicBezTo>
                    <a:pt x="0" y="3"/>
                    <a:pt x="2" y="0"/>
                    <a:pt x="5" y="0"/>
                  </a:cubicBezTo>
                  <a:cubicBezTo>
                    <a:pt x="24" y="0"/>
                    <a:pt x="24" y="0"/>
                    <a:pt x="24" y="0"/>
                  </a:cubicBezTo>
                  <a:cubicBezTo>
                    <a:pt x="27" y="0"/>
                    <a:pt x="29" y="3"/>
                    <a:pt x="29" y="5"/>
                  </a:cubicBezTo>
                  <a:lnTo>
                    <a:pt x="29" y="44"/>
                  </a:lnTo>
                  <a:close/>
                  <a:moveTo>
                    <a:pt x="25" y="11"/>
                  </a:moveTo>
                  <a:cubicBezTo>
                    <a:pt x="25" y="11"/>
                    <a:pt x="25" y="10"/>
                    <a:pt x="24" y="10"/>
                  </a:cubicBezTo>
                  <a:cubicBezTo>
                    <a:pt x="5" y="10"/>
                    <a:pt x="5" y="10"/>
                    <a:pt x="5" y="10"/>
                  </a:cubicBezTo>
                  <a:cubicBezTo>
                    <a:pt x="4" y="10"/>
                    <a:pt x="3" y="11"/>
                    <a:pt x="3" y="11"/>
                  </a:cubicBezTo>
                  <a:cubicBezTo>
                    <a:pt x="3" y="38"/>
                    <a:pt x="3" y="38"/>
                    <a:pt x="3" y="38"/>
                  </a:cubicBezTo>
                  <a:cubicBezTo>
                    <a:pt x="3" y="39"/>
                    <a:pt x="4" y="39"/>
                    <a:pt x="5" y="39"/>
                  </a:cubicBezTo>
                  <a:cubicBezTo>
                    <a:pt x="24" y="39"/>
                    <a:pt x="24" y="39"/>
                    <a:pt x="24" y="39"/>
                  </a:cubicBezTo>
                  <a:cubicBezTo>
                    <a:pt x="25" y="39"/>
                    <a:pt x="25" y="39"/>
                    <a:pt x="25" y="38"/>
                  </a:cubicBezTo>
                  <a:lnTo>
                    <a:pt x="25" y="11"/>
                  </a:lnTo>
                  <a:close/>
                  <a:moveTo>
                    <a:pt x="17" y="5"/>
                  </a:moveTo>
                  <a:cubicBezTo>
                    <a:pt x="11" y="5"/>
                    <a:pt x="11" y="5"/>
                    <a:pt x="11" y="5"/>
                  </a:cubicBezTo>
                  <a:cubicBezTo>
                    <a:pt x="11" y="5"/>
                    <a:pt x="11" y="6"/>
                    <a:pt x="11" y="6"/>
                  </a:cubicBezTo>
                  <a:cubicBezTo>
                    <a:pt x="11" y="6"/>
                    <a:pt x="11" y="6"/>
                    <a:pt x="11" y="6"/>
                  </a:cubicBezTo>
                  <a:cubicBezTo>
                    <a:pt x="17" y="6"/>
                    <a:pt x="17" y="6"/>
                    <a:pt x="17" y="6"/>
                  </a:cubicBezTo>
                  <a:cubicBezTo>
                    <a:pt x="18" y="6"/>
                    <a:pt x="18" y="6"/>
                    <a:pt x="18" y="6"/>
                  </a:cubicBezTo>
                  <a:cubicBezTo>
                    <a:pt x="18" y="6"/>
                    <a:pt x="18" y="5"/>
                    <a:pt x="17" y="5"/>
                  </a:cubicBezTo>
                  <a:close/>
                  <a:moveTo>
                    <a:pt x="14" y="41"/>
                  </a:moveTo>
                  <a:cubicBezTo>
                    <a:pt x="13" y="41"/>
                    <a:pt x="11" y="42"/>
                    <a:pt x="11" y="44"/>
                  </a:cubicBezTo>
                  <a:cubicBezTo>
                    <a:pt x="11" y="46"/>
                    <a:pt x="13" y="47"/>
                    <a:pt x="14" y="47"/>
                  </a:cubicBezTo>
                  <a:cubicBezTo>
                    <a:pt x="16" y="47"/>
                    <a:pt x="17" y="46"/>
                    <a:pt x="17" y="44"/>
                  </a:cubicBezTo>
                  <a:cubicBezTo>
                    <a:pt x="17" y="42"/>
                    <a:pt x="16" y="41"/>
                    <a:pt x="14" y="41"/>
                  </a:cubicBezTo>
                  <a:close/>
                </a:path>
              </a:pathLst>
            </a:custGeom>
            <a:solidFill>
              <a:sysClr val="window" lastClr="FFFFFF"/>
            </a:solidFill>
            <a:ln w="9525">
              <a:noFill/>
              <a:round/>
            </a:ln>
          </p:spPr>
          <p:txBody>
            <a:bodyPr vert="horz" wrap="square" lIns="128580" tIns="64290" rIns="128580" bIns="64290" numCol="1" anchor="t" anchorCtr="0" compatLnSpc="1"/>
            <a:lstStyle/>
            <a:p>
              <a:pPr marL="0" marR="0" lvl="0" indent="0" defTabSz="914400" eaLnBrk="1" fontAlgn="base" latinLnBrk="0" hangingPunct="1">
                <a:lnSpc>
                  <a:spcPct val="120000"/>
                </a:lnSpc>
                <a:spcBef>
                  <a:spcPct val="0"/>
                </a:spcBef>
                <a:spcAft>
                  <a:spcPct val="0"/>
                </a:spcAft>
                <a:buClrTx/>
                <a:buSzTx/>
                <a:buFontTx/>
                <a:buNone/>
                <a:defRPr/>
              </a:pPr>
              <a:endParaRPr kumimoji="0" lang="en-US" sz="1800" u="none" strike="noStrike" kern="0" cap="none" spc="0" normalizeH="0" baseline="0" noProof="0" dirty="0">
                <a:ln>
                  <a:noFill/>
                </a:ln>
                <a:solidFill>
                  <a:schemeClr val="tx1">
                    <a:lumMod val="75000"/>
                    <a:lumOff val="25000"/>
                  </a:schemeClr>
                </a:solidFill>
                <a:effectLst/>
                <a:uLnTx/>
                <a:uFillTx/>
                <a:latin typeface="+mn-ea"/>
                <a:sym typeface="Arial" panose="020B0604020202020204" pitchFamily="34" charset="0"/>
              </a:endParaRPr>
            </a:p>
          </p:txBody>
        </p:sp>
      </p:grpSp>
      <p:grpSp>
        <p:nvGrpSpPr>
          <p:cNvPr id="51" name="Group 66"/>
          <p:cNvGrpSpPr/>
          <p:nvPr/>
        </p:nvGrpSpPr>
        <p:grpSpPr>
          <a:xfrm>
            <a:off x="6162670" y="3191142"/>
            <a:ext cx="869237" cy="869234"/>
            <a:chOff x="1810872" y="2768050"/>
            <a:chExt cx="835480" cy="835478"/>
          </a:xfrm>
        </p:grpSpPr>
        <p:grpSp>
          <p:nvGrpSpPr>
            <p:cNvPr id="52" name="Group 225"/>
            <p:cNvGrpSpPr/>
            <p:nvPr/>
          </p:nvGrpSpPr>
          <p:grpSpPr>
            <a:xfrm>
              <a:off x="1810871" y="2768052"/>
              <a:ext cx="835479" cy="835479"/>
              <a:chOff x="864537" y="1822859"/>
              <a:chExt cx="971309" cy="971307"/>
            </a:xfrm>
          </p:grpSpPr>
          <p:sp>
            <p:nvSpPr>
              <p:cNvPr id="54" name="Oval 154"/>
              <p:cNvSpPr/>
              <p:nvPr/>
            </p:nvSpPr>
            <p:spPr>
              <a:xfrm>
                <a:off x="932451" y="1890773"/>
                <a:ext cx="835480" cy="835478"/>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base" latinLnBrk="0" hangingPunct="1">
                  <a:lnSpc>
                    <a:spcPct val="120000"/>
                  </a:lnSpc>
                  <a:spcBef>
                    <a:spcPct val="0"/>
                  </a:spcBef>
                  <a:spcAft>
                    <a:spcPct val="0"/>
                  </a:spcAft>
                  <a:buClrTx/>
                  <a:buSzTx/>
                  <a:buFontTx/>
                  <a:buNone/>
                  <a:defRPr/>
                </a:pPr>
                <a:endParaRPr kumimoji="0" lang="en-US" sz="1970" u="none" strike="noStrike" kern="0" cap="none" spc="0" normalizeH="0" baseline="0" noProof="0" dirty="0">
                  <a:ln>
                    <a:noFill/>
                  </a:ln>
                  <a:solidFill>
                    <a:schemeClr val="tx1">
                      <a:lumMod val="75000"/>
                      <a:lumOff val="25000"/>
                    </a:schemeClr>
                  </a:solidFill>
                  <a:effectLst/>
                  <a:uLnTx/>
                  <a:uFillTx/>
                  <a:latin typeface="+mn-ea"/>
                  <a:cs typeface="+mn-cs"/>
                  <a:sym typeface="Arial" panose="020B0604020202020204" pitchFamily="34" charset="0"/>
                </a:endParaRPr>
              </a:p>
            </p:txBody>
          </p:sp>
          <p:sp>
            <p:nvSpPr>
              <p:cNvPr id="55" name="Oval 155"/>
              <p:cNvSpPr/>
              <p:nvPr/>
            </p:nvSpPr>
            <p:spPr>
              <a:xfrm>
                <a:off x="864537" y="1822859"/>
                <a:ext cx="971309" cy="971307"/>
              </a:xfrm>
              <a:prstGeom prst="ellipse">
                <a:avLst/>
              </a:prstGeom>
              <a:noFill/>
              <a:ln w="19050" cap="flat" cmpd="sng" algn="ctr">
                <a:solidFill>
                  <a:schemeClr val="accent1"/>
                </a:solidFill>
                <a:prstDash val="sysDot"/>
                <a:miter lim="800000"/>
              </a:ln>
              <a:effectLst/>
            </p:spPr>
            <p:txBody>
              <a:bodyPr rtlCol="0" anchor="ctr"/>
              <a:lstStyle/>
              <a:p>
                <a:pPr marL="0" marR="0" lvl="0" indent="0" algn="ctr" defTabSz="914400" eaLnBrk="1" fontAlgn="base" latinLnBrk="0" hangingPunct="1">
                  <a:lnSpc>
                    <a:spcPct val="120000"/>
                  </a:lnSpc>
                  <a:spcBef>
                    <a:spcPct val="0"/>
                  </a:spcBef>
                  <a:spcAft>
                    <a:spcPct val="0"/>
                  </a:spcAft>
                  <a:buClrTx/>
                  <a:buSzTx/>
                  <a:buFontTx/>
                  <a:buNone/>
                  <a:defRPr/>
                </a:pPr>
                <a:endParaRPr kumimoji="0" lang="en-US" sz="1970" u="none" strike="noStrike" kern="0" cap="none" spc="0" normalizeH="0" baseline="0" noProof="0" dirty="0">
                  <a:ln>
                    <a:noFill/>
                  </a:ln>
                  <a:solidFill>
                    <a:schemeClr val="tx1">
                      <a:lumMod val="75000"/>
                      <a:lumOff val="25000"/>
                    </a:schemeClr>
                  </a:solidFill>
                  <a:effectLst/>
                  <a:uLnTx/>
                  <a:uFillTx/>
                  <a:latin typeface="+mn-ea"/>
                  <a:cs typeface="+mn-cs"/>
                  <a:sym typeface="Arial" panose="020B0604020202020204" pitchFamily="34" charset="0"/>
                </a:endParaRPr>
              </a:p>
            </p:txBody>
          </p:sp>
        </p:grpSp>
        <p:sp>
          <p:nvSpPr>
            <p:cNvPr id="53" name="Freeform 178"/>
            <p:cNvSpPr>
              <a:spLocks noEditPoints="1"/>
            </p:cNvSpPr>
            <p:nvPr/>
          </p:nvSpPr>
          <p:spPr bwMode="auto">
            <a:xfrm>
              <a:off x="2017942" y="3027121"/>
              <a:ext cx="421340" cy="317336"/>
            </a:xfrm>
            <a:custGeom>
              <a:avLst/>
              <a:gdLst/>
              <a:ahLst/>
              <a:cxnLst>
                <a:cxn ang="0">
                  <a:pos x="158" y="119"/>
                </a:cxn>
                <a:cxn ang="0">
                  <a:pos x="0" y="119"/>
                </a:cxn>
                <a:cxn ang="0">
                  <a:pos x="0" y="0"/>
                </a:cxn>
                <a:cxn ang="0">
                  <a:pos x="9" y="0"/>
                </a:cxn>
                <a:cxn ang="0">
                  <a:pos x="9" y="108"/>
                </a:cxn>
                <a:cxn ang="0">
                  <a:pos x="158" y="108"/>
                </a:cxn>
                <a:cxn ang="0">
                  <a:pos x="158" y="119"/>
                </a:cxn>
                <a:cxn ang="0">
                  <a:pos x="50" y="99"/>
                </a:cxn>
                <a:cxn ang="0">
                  <a:pos x="29" y="99"/>
                </a:cxn>
                <a:cxn ang="0">
                  <a:pos x="29" y="60"/>
                </a:cxn>
                <a:cxn ang="0">
                  <a:pos x="50" y="60"/>
                </a:cxn>
                <a:cxn ang="0">
                  <a:pos x="50" y="99"/>
                </a:cxn>
                <a:cxn ang="0">
                  <a:pos x="78" y="99"/>
                </a:cxn>
                <a:cxn ang="0">
                  <a:pos x="59" y="99"/>
                </a:cxn>
                <a:cxn ang="0">
                  <a:pos x="59" y="19"/>
                </a:cxn>
                <a:cxn ang="0">
                  <a:pos x="78" y="19"/>
                </a:cxn>
                <a:cxn ang="0">
                  <a:pos x="78" y="99"/>
                </a:cxn>
                <a:cxn ang="0">
                  <a:pos x="109" y="99"/>
                </a:cxn>
                <a:cxn ang="0">
                  <a:pos x="89" y="99"/>
                </a:cxn>
                <a:cxn ang="0">
                  <a:pos x="89" y="39"/>
                </a:cxn>
                <a:cxn ang="0">
                  <a:pos x="109" y="39"/>
                </a:cxn>
                <a:cxn ang="0">
                  <a:pos x="109" y="99"/>
                </a:cxn>
                <a:cxn ang="0">
                  <a:pos x="139" y="99"/>
                </a:cxn>
                <a:cxn ang="0">
                  <a:pos x="119" y="99"/>
                </a:cxn>
                <a:cxn ang="0">
                  <a:pos x="119" y="11"/>
                </a:cxn>
                <a:cxn ang="0">
                  <a:pos x="139" y="11"/>
                </a:cxn>
                <a:cxn ang="0">
                  <a:pos x="139" y="99"/>
                </a:cxn>
              </a:cxnLst>
              <a:rect l="0" t="0" r="r" b="b"/>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ysClr val="window" lastClr="FFFFFF"/>
            </a:solidFill>
            <a:ln w="9525">
              <a:noFill/>
              <a:round/>
            </a:ln>
          </p:spPr>
          <p:txBody>
            <a:bodyPr vert="horz" wrap="square" lIns="128580" tIns="64290" rIns="128580" bIns="64290" numCol="1" anchor="t" anchorCtr="0" compatLnSpc="1"/>
            <a:lstStyle/>
            <a:p>
              <a:pPr marL="0" marR="0" lvl="0" indent="0" defTabSz="914400" eaLnBrk="1" fontAlgn="base" latinLnBrk="0" hangingPunct="1">
                <a:lnSpc>
                  <a:spcPct val="120000"/>
                </a:lnSpc>
                <a:spcBef>
                  <a:spcPct val="0"/>
                </a:spcBef>
                <a:spcAft>
                  <a:spcPct val="0"/>
                </a:spcAft>
                <a:buClrTx/>
                <a:buSzTx/>
                <a:buFontTx/>
                <a:buNone/>
                <a:defRPr/>
              </a:pPr>
              <a:endParaRPr kumimoji="0" lang="en-US" sz="1800" u="none" strike="noStrike" kern="0" cap="none" spc="0" normalizeH="0" baseline="0" noProof="0" dirty="0">
                <a:ln>
                  <a:noFill/>
                </a:ln>
                <a:solidFill>
                  <a:schemeClr val="tx1">
                    <a:lumMod val="75000"/>
                    <a:lumOff val="25000"/>
                  </a:schemeClr>
                </a:solidFill>
                <a:effectLst/>
                <a:uLnTx/>
                <a:uFillTx/>
                <a:latin typeface="+mn-ea"/>
                <a:sym typeface="Arial" panose="020B0604020202020204" pitchFamily="34" charset="0"/>
              </a:endParaRPr>
            </a:p>
          </p:txBody>
        </p:sp>
      </p:grpSp>
      <p:grpSp>
        <p:nvGrpSpPr>
          <p:cNvPr id="56" name="Group 76"/>
          <p:cNvGrpSpPr/>
          <p:nvPr/>
        </p:nvGrpSpPr>
        <p:grpSpPr>
          <a:xfrm>
            <a:off x="7165843" y="2233996"/>
            <a:ext cx="3206710" cy="697017"/>
            <a:chOff x="-91496" y="1940637"/>
            <a:chExt cx="3223321" cy="360681"/>
          </a:xfrm>
        </p:grpSpPr>
        <p:sp>
          <p:nvSpPr>
            <p:cNvPr id="57" name="Footer Text"/>
            <p:cNvSpPr txBox="1"/>
            <p:nvPr/>
          </p:nvSpPr>
          <p:spPr>
            <a:xfrm>
              <a:off x="-91496" y="2099983"/>
              <a:ext cx="3223321" cy="201335"/>
            </a:xfrm>
            <a:prstGeom prst="rect">
              <a:avLst/>
            </a:prstGeom>
            <a:noFill/>
          </p:spPr>
          <p:txBody>
            <a:bodyPr wrap="square" lIns="0" tIns="0" rIns="0" bIns="0" rtlCol="0">
              <a:spAutoFit/>
            </a:bodyPr>
            <a:lstStyle/>
            <a:p>
              <a:pPr fontAlgn="base">
                <a:lnSpc>
                  <a:spcPct val="120000"/>
                </a:lnSpc>
                <a:spcBef>
                  <a:spcPct val="0"/>
                </a:spcBef>
                <a:spcAft>
                  <a:spcPct val="0"/>
                </a:spcAft>
              </a:pPr>
              <a:r>
                <a:rPr lang="zh-CN" altLang="en-US" sz="1100" dirty="0">
                  <a:solidFill>
                    <a:schemeClr val="tx1">
                      <a:lumMod val="75000"/>
                      <a:lumOff val="25000"/>
                    </a:schemeClr>
                  </a:solidFill>
                  <a:latin typeface="+mn-ea"/>
                  <a:sym typeface="Arial" panose="020B0604020202020204" pitchFamily="34" charset="0"/>
                </a:rPr>
                <a:t>请替换文字内容，点击添加相关标题文字，修改文字内容，也可以直接复制你的内容到此。</a:t>
              </a:r>
              <a:endParaRPr lang="en-US" sz="1100" dirty="0">
                <a:solidFill>
                  <a:schemeClr val="tx1">
                    <a:lumMod val="75000"/>
                    <a:lumOff val="25000"/>
                  </a:schemeClr>
                </a:solidFill>
                <a:latin typeface="+mn-ea"/>
                <a:sym typeface="Arial" panose="020B0604020202020204" pitchFamily="34" charset="0"/>
              </a:endParaRPr>
            </a:p>
          </p:txBody>
        </p:sp>
        <p:sp>
          <p:nvSpPr>
            <p:cNvPr id="58" name="TextBox 158"/>
            <p:cNvSpPr txBox="1"/>
            <p:nvPr/>
          </p:nvSpPr>
          <p:spPr>
            <a:xfrm>
              <a:off x="-91496" y="1940637"/>
              <a:ext cx="1855200" cy="139953"/>
            </a:xfrm>
            <a:prstGeom prst="rect">
              <a:avLst/>
            </a:prstGeom>
            <a:noFill/>
          </p:spPr>
          <p:txBody>
            <a:bodyPr wrap="square" lIns="0" tIns="0" rIns="0" bIns="0" rtlCol="0" anchor="ctr">
              <a:spAutoFit/>
            </a:bodyPr>
            <a:lstStyle/>
            <a:p>
              <a:pPr fontAlgn="base">
                <a:lnSpc>
                  <a:spcPct val="120000"/>
                </a:lnSpc>
                <a:spcBef>
                  <a:spcPct val="0"/>
                </a:spcBef>
                <a:spcAft>
                  <a:spcPct val="0"/>
                </a:spcAft>
              </a:pPr>
              <a:r>
                <a:rPr lang="zh-CN" altLang="en-US" sz="1600" b="1" dirty="0">
                  <a:solidFill>
                    <a:schemeClr val="accent2"/>
                  </a:solidFill>
                  <a:latin typeface="+mn-ea"/>
                  <a:sym typeface="Arial" panose="020B0604020202020204" pitchFamily="34" charset="0"/>
                </a:rPr>
                <a:t>请替换文字内容</a:t>
              </a:r>
              <a:endParaRPr lang="en-US" sz="1600" b="1" dirty="0">
                <a:solidFill>
                  <a:schemeClr val="accent2"/>
                </a:solidFill>
                <a:latin typeface="+mn-ea"/>
                <a:sym typeface="Arial" panose="020B0604020202020204" pitchFamily="34" charset="0"/>
              </a:endParaRPr>
            </a:p>
          </p:txBody>
        </p:sp>
      </p:grpSp>
      <p:grpSp>
        <p:nvGrpSpPr>
          <p:cNvPr id="59" name="Group 79"/>
          <p:cNvGrpSpPr/>
          <p:nvPr/>
        </p:nvGrpSpPr>
        <p:grpSpPr>
          <a:xfrm>
            <a:off x="7165843" y="3283894"/>
            <a:ext cx="3206710" cy="686477"/>
            <a:chOff x="-91496" y="1946090"/>
            <a:chExt cx="3223321" cy="355227"/>
          </a:xfrm>
        </p:grpSpPr>
        <p:sp>
          <p:nvSpPr>
            <p:cNvPr id="60" name="Footer Text"/>
            <p:cNvSpPr txBox="1"/>
            <p:nvPr/>
          </p:nvSpPr>
          <p:spPr>
            <a:xfrm>
              <a:off x="-91496" y="2099982"/>
              <a:ext cx="3223321" cy="201335"/>
            </a:xfrm>
            <a:prstGeom prst="rect">
              <a:avLst/>
            </a:prstGeom>
            <a:noFill/>
          </p:spPr>
          <p:txBody>
            <a:bodyPr wrap="square" lIns="0" tIns="0" rIns="0" bIns="0" rtlCol="0">
              <a:spAutoFit/>
            </a:bodyPr>
            <a:lstStyle>
              <a:defPPr>
                <a:defRPr lang="zh-CN"/>
              </a:defPPr>
              <a:lvl1pPr fontAlgn="base">
                <a:lnSpc>
                  <a:spcPct val="120000"/>
                </a:lnSpc>
                <a:spcBef>
                  <a:spcPct val="0"/>
                </a:spcBef>
                <a:spcAft>
                  <a:spcPct val="0"/>
                </a:spcAft>
                <a:defRPr sz="1100">
                  <a:latin typeface="Arial" panose="020B0604020202020204" pitchFamily="34" charset="0"/>
                  <a:ea typeface="微软雅黑" panose="020B0503020204020204" pitchFamily="34" charset="-122"/>
                </a:defRPr>
              </a:lvl1pPr>
            </a:lstStyle>
            <a:p>
              <a:r>
                <a:rPr lang="zh-CN" altLang="en-US" dirty="0">
                  <a:solidFill>
                    <a:schemeClr val="tx1">
                      <a:lumMod val="75000"/>
                      <a:lumOff val="25000"/>
                    </a:schemeClr>
                  </a:solidFill>
                  <a:latin typeface="+mn-ea"/>
                  <a:ea typeface="+mn-ea"/>
                  <a:sym typeface="Arial" panose="020B0604020202020204" pitchFamily="34" charset="0"/>
                </a:rPr>
                <a:t>请替换文字内容，点击添加相关标题文字，修改文字内容，也可以直接复制你的内容到此。</a:t>
              </a:r>
              <a:endParaRPr lang="en-US" altLang="zh-CN" dirty="0">
                <a:solidFill>
                  <a:schemeClr val="tx1">
                    <a:lumMod val="75000"/>
                    <a:lumOff val="25000"/>
                  </a:schemeClr>
                </a:solidFill>
                <a:latin typeface="+mn-ea"/>
                <a:ea typeface="+mn-ea"/>
                <a:sym typeface="Arial" panose="020B0604020202020204" pitchFamily="34" charset="0"/>
              </a:endParaRPr>
            </a:p>
          </p:txBody>
        </p:sp>
        <p:sp>
          <p:nvSpPr>
            <p:cNvPr id="61" name="TextBox 161"/>
            <p:cNvSpPr txBox="1"/>
            <p:nvPr/>
          </p:nvSpPr>
          <p:spPr>
            <a:xfrm>
              <a:off x="-91496" y="1946090"/>
              <a:ext cx="1855200" cy="139953"/>
            </a:xfrm>
            <a:prstGeom prst="rect">
              <a:avLst/>
            </a:prstGeom>
            <a:noFill/>
          </p:spPr>
          <p:txBody>
            <a:bodyPr wrap="square" lIns="0" tIns="0" rIns="0" bIns="0" rtlCol="0" anchor="ctr">
              <a:spAutoFit/>
            </a:bodyPr>
            <a:lstStyle/>
            <a:p>
              <a:pPr fontAlgn="base">
                <a:lnSpc>
                  <a:spcPct val="120000"/>
                </a:lnSpc>
                <a:spcBef>
                  <a:spcPct val="0"/>
                </a:spcBef>
                <a:spcAft>
                  <a:spcPct val="0"/>
                </a:spcAft>
              </a:pPr>
              <a:r>
                <a:rPr lang="zh-CN" altLang="en-US" sz="1600" b="1" dirty="0">
                  <a:solidFill>
                    <a:schemeClr val="accent1"/>
                  </a:solidFill>
                  <a:latin typeface="+mn-ea"/>
                  <a:sym typeface="Arial" panose="020B0604020202020204" pitchFamily="34" charset="0"/>
                </a:rPr>
                <a:t>请替换文字内容</a:t>
              </a:r>
              <a:endParaRPr lang="en-US" sz="1600" b="1" dirty="0">
                <a:solidFill>
                  <a:schemeClr val="accent1"/>
                </a:solidFill>
                <a:latin typeface="+mn-ea"/>
                <a:sym typeface="Arial" panose="020B0604020202020204" pitchFamily="34" charset="0"/>
              </a:endParaRPr>
            </a:p>
          </p:txBody>
        </p:sp>
      </p:grpSp>
      <p:grpSp>
        <p:nvGrpSpPr>
          <p:cNvPr id="62" name="Group 82"/>
          <p:cNvGrpSpPr/>
          <p:nvPr/>
        </p:nvGrpSpPr>
        <p:grpSpPr>
          <a:xfrm>
            <a:off x="7165843" y="4319010"/>
            <a:ext cx="3206710" cy="686554"/>
            <a:chOff x="-91496" y="1946052"/>
            <a:chExt cx="3223321" cy="355266"/>
          </a:xfrm>
        </p:grpSpPr>
        <p:sp>
          <p:nvSpPr>
            <p:cNvPr id="63" name="Footer Text"/>
            <p:cNvSpPr txBox="1"/>
            <p:nvPr/>
          </p:nvSpPr>
          <p:spPr>
            <a:xfrm>
              <a:off x="-91496" y="2099983"/>
              <a:ext cx="3223321" cy="201335"/>
            </a:xfrm>
            <a:prstGeom prst="rect">
              <a:avLst/>
            </a:prstGeom>
            <a:noFill/>
          </p:spPr>
          <p:txBody>
            <a:bodyPr wrap="square" lIns="0" tIns="0" rIns="0" bIns="0" rtlCol="0">
              <a:spAutoFit/>
            </a:bodyPr>
            <a:lstStyle>
              <a:defPPr>
                <a:defRPr lang="zh-CN"/>
              </a:defPPr>
              <a:lvl1pPr fontAlgn="base">
                <a:lnSpc>
                  <a:spcPct val="120000"/>
                </a:lnSpc>
                <a:spcBef>
                  <a:spcPct val="0"/>
                </a:spcBef>
                <a:spcAft>
                  <a:spcPct val="0"/>
                </a:spcAft>
                <a:defRPr sz="1100">
                  <a:latin typeface="Arial" panose="020B0604020202020204" pitchFamily="34" charset="0"/>
                  <a:ea typeface="微软雅黑" panose="020B0503020204020204" pitchFamily="34" charset="-122"/>
                </a:defRPr>
              </a:lvl1pPr>
            </a:lstStyle>
            <a:p>
              <a:r>
                <a:rPr lang="zh-CN" altLang="en-US" dirty="0">
                  <a:solidFill>
                    <a:schemeClr val="tx1">
                      <a:lumMod val="75000"/>
                      <a:lumOff val="25000"/>
                    </a:schemeClr>
                  </a:solidFill>
                  <a:latin typeface="+mn-ea"/>
                  <a:ea typeface="+mn-ea"/>
                  <a:sym typeface="Arial" panose="020B0604020202020204" pitchFamily="34" charset="0"/>
                </a:rPr>
                <a:t>请替换文字内容，点击添加相关标题文字，修改文字内容，也可以直接复制你的内容到此。</a:t>
              </a:r>
              <a:endParaRPr lang="en-US" altLang="zh-CN" dirty="0">
                <a:solidFill>
                  <a:schemeClr val="tx1">
                    <a:lumMod val="75000"/>
                    <a:lumOff val="25000"/>
                  </a:schemeClr>
                </a:solidFill>
                <a:latin typeface="+mn-ea"/>
                <a:ea typeface="+mn-ea"/>
                <a:sym typeface="Arial" panose="020B0604020202020204" pitchFamily="34" charset="0"/>
              </a:endParaRPr>
            </a:p>
          </p:txBody>
        </p:sp>
        <p:sp>
          <p:nvSpPr>
            <p:cNvPr id="64" name="TextBox 164"/>
            <p:cNvSpPr txBox="1"/>
            <p:nvPr/>
          </p:nvSpPr>
          <p:spPr>
            <a:xfrm>
              <a:off x="-91496" y="1946052"/>
              <a:ext cx="1888044" cy="139952"/>
            </a:xfrm>
            <a:prstGeom prst="rect">
              <a:avLst/>
            </a:prstGeom>
            <a:noFill/>
          </p:spPr>
          <p:txBody>
            <a:bodyPr wrap="square" lIns="0" tIns="0" rIns="0" bIns="0" rtlCol="0" anchor="ctr">
              <a:spAutoFit/>
            </a:bodyPr>
            <a:lstStyle/>
            <a:p>
              <a:pPr fontAlgn="base">
                <a:lnSpc>
                  <a:spcPct val="120000"/>
                </a:lnSpc>
                <a:spcBef>
                  <a:spcPct val="0"/>
                </a:spcBef>
                <a:spcAft>
                  <a:spcPct val="0"/>
                </a:spcAft>
              </a:pPr>
              <a:r>
                <a:rPr lang="zh-CN" altLang="en-US" sz="1600" b="1" dirty="0">
                  <a:solidFill>
                    <a:schemeClr val="accent2"/>
                  </a:solidFill>
                  <a:latin typeface="+mn-ea"/>
                  <a:sym typeface="Arial" panose="020B0604020202020204" pitchFamily="34" charset="0"/>
                </a:rPr>
                <a:t>请替换文字内容</a:t>
              </a:r>
              <a:endParaRPr lang="en-US" sz="1600" b="1" dirty="0">
                <a:solidFill>
                  <a:schemeClr val="accent2"/>
                </a:solidFill>
                <a:latin typeface="+mn-ea"/>
                <a:sym typeface="Arial" panose="020B0604020202020204" pitchFamily="34" charset="0"/>
              </a:endParaRPr>
            </a:p>
          </p:txBody>
        </p:sp>
      </p:grpSp>
      <p:grpSp>
        <p:nvGrpSpPr>
          <p:cNvPr id="65" name="Group 85"/>
          <p:cNvGrpSpPr/>
          <p:nvPr/>
        </p:nvGrpSpPr>
        <p:grpSpPr>
          <a:xfrm>
            <a:off x="7165842" y="5362613"/>
            <a:ext cx="3206711" cy="889609"/>
            <a:chOff x="-91497" y="1946091"/>
            <a:chExt cx="3223322" cy="460341"/>
          </a:xfrm>
        </p:grpSpPr>
        <p:sp>
          <p:nvSpPr>
            <p:cNvPr id="66" name="Footer Text"/>
            <p:cNvSpPr txBox="1"/>
            <p:nvPr/>
          </p:nvSpPr>
          <p:spPr>
            <a:xfrm>
              <a:off x="-91496" y="2099983"/>
              <a:ext cx="3223321" cy="306449"/>
            </a:xfrm>
            <a:prstGeom prst="rect">
              <a:avLst/>
            </a:prstGeom>
            <a:noFill/>
          </p:spPr>
          <p:txBody>
            <a:bodyPr wrap="square" lIns="0" tIns="0" rIns="0" bIns="0" rtlCol="0">
              <a:spAutoFit/>
            </a:bodyPr>
            <a:lstStyle>
              <a:defPPr>
                <a:defRPr lang="zh-CN"/>
              </a:defPPr>
              <a:lvl1pPr fontAlgn="base">
                <a:lnSpc>
                  <a:spcPct val="120000"/>
                </a:lnSpc>
                <a:spcBef>
                  <a:spcPct val="0"/>
                </a:spcBef>
                <a:spcAft>
                  <a:spcPct val="0"/>
                </a:spcAft>
                <a:defRPr sz="1100">
                  <a:latin typeface="Arial" panose="020B0604020202020204" pitchFamily="34" charset="0"/>
                  <a:ea typeface="微软雅黑" panose="020B0503020204020204" pitchFamily="34" charset="-122"/>
                </a:defRPr>
              </a:lvl1pPr>
            </a:lstStyle>
            <a:p>
              <a:r>
                <a:rPr lang="zh-CN" altLang="en-US" dirty="0" smtClean="0">
                  <a:solidFill>
                    <a:schemeClr val="tx1">
                      <a:lumMod val="75000"/>
                      <a:lumOff val="25000"/>
                    </a:schemeClr>
                  </a:solidFill>
                  <a:latin typeface="+mn-ea"/>
                  <a:ea typeface="+mn-ea"/>
                  <a:sym typeface="Arial" panose="020B0604020202020204" pitchFamily="34" charset="0"/>
                </a:rPr>
                <a:t>请亮亮图文旗舰店</a:t>
              </a:r>
            </a:p>
            <a:p>
              <a:r>
                <a:rPr lang="en-US" altLang="zh-CN" dirty="0" smtClean="0">
                  <a:solidFill>
                    <a:schemeClr val="tx1">
                      <a:lumMod val="75000"/>
                      <a:lumOff val="25000"/>
                    </a:schemeClr>
                  </a:solidFill>
                  <a:latin typeface="+mn-ea"/>
                  <a:ea typeface="+mn-ea"/>
                  <a:sym typeface="Arial" panose="020B0604020202020204" pitchFamily="34" charset="0"/>
                </a:rPr>
                <a:t>https://liangliangtuwen.tmall.com</a:t>
              </a:r>
            </a:p>
            <a:p>
              <a:r>
                <a:rPr lang="zh-CN" altLang="en-US" dirty="0" smtClean="0">
                  <a:solidFill>
                    <a:schemeClr val="tx1">
                      <a:lumMod val="75000"/>
                      <a:lumOff val="25000"/>
                    </a:schemeClr>
                  </a:solidFill>
                  <a:latin typeface="+mn-ea"/>
                  <a:ea typeface="+mn-ea"/>
                  <a:sym typeface="Arial" panose="020B0604020202020204" pitchFamily="34" charset="0"/>
                </a:rPr>
                <a:t>。</a:t>
              </a:r>
              <a:endParaRPr lang="en-US" altLang="zh-CN" dirty="0">
                <a:solidFill>
                  <a:schemeClr val="tx1">
                    <a:lumMod val="75000"/>
                    <a:lumOff val="25000"/>
                  </a:schemeClr>
                </a:solidFill>
                <a:latin typeface="+mn-ea"/>
                <a:ea typeface="+mn-ea"/>
                <a:sym typeface="Arial" panose="020B0604020202020204" pitchFamily="34" charset="0"/>
              </a:endParaRPr>
            </a:p>
          </p:txBody>
        </p:sp>
        <p:sp>
          <p:nvSpPr>
            <p:cNvPr id="67" name="TextBox 167"/>
            <p:cNvSpPr txBox="1"/>
            <p:nvPr/>
          </p:nvSpPr>
          <p:spPr>
            <a:xfrm>
              <a:off x="-91497" y="1946091"/>
              <a:ext cx="1935668" cy="139953"/>
            </a:xfrm>
            <a:prstGeom prst="rect">
              <a:avLst/>
            </a:prstGeom>
            <a:noFill/>
          </p:spPr>
          <p:txBody>
            <a:bodyPr wrap="square" lIns="0" tIns="0" rIns="0" bIns="0" rtlCol="0" anchor="ctr">
              <a:spAutoFit/>
            </a:bodyPr>
            <a:lstStyle/>
            <a:p>
              <a:pPr fontAlgn="base">
                <a:lnSpc>
                  <a:spcPct val="120000"/>
                </a:lnSpc>
                <a:spcBef>
                  <a:spcPct val="0"/>
                </a:spcBef>
                <a:spcAft>
                  <a:spcPct val="0"/>
                </a:spcAft>
              </a:pPr>
              <a:r>
                <a:rPr lang="zh-CN" altLang="en-US" sz="1600" b="1" dirty="0">
                  <a:solidFill>
                    <a:schemeClr val="accent1"/>
                  </a:solidFill>
                  <a:latin typeface="+mn-ea"/>
                  <a:sym typeface="Arial" panose="020B0604020202020204" pitchFamily="34" charset="0"/>
                </a:rPr>
                <a:t>请替换文字内容</a:t>
              </a:r>
              <a:endParaRPr lang="en-US" sz="1600" b="1" dirty="0">
                <a:solidFill>
                  <a:schemeClr val="accent1"/>
                </a:solidFill>
                <a:latin typeface="+mn-ea"/>
                <a:sym typeface="Arial" panose="020B0604020202020204" pitchFamily="34" charset="0"/>
              </a:endParaRPr>
            </a:p>
          </p:txBody>
        </p:sp>
      </p:grpSp>
      <p:sp>
        <p:nvSpPr>
          <p:cNvPr id="70" name="五边形 69"/>
          <p:cNvSpPr/>
          <p:nvPr/>
        </p:nvSpPr>
        <p:spPr>
          <a:xfrm>
            <a:off x="0" y="260648"/>
            <a:ext cx="353251" cy="588701"/>
          </a:xfrm>
          <a:prstGeom prst="homePlate">
            <a:avLst>
              <a:gd name="adj" fmla="val 484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71" name="TextBox 49"/>
          <p:cNvSpPr txBox="1"/>
          <p:nvPr/>
        </p:nvSpPr>
        <p:spPr>
          <a:xfrm>
            <a:off x="431371" y="329296"/>
            <a:ext cx="2925801" cy="420564"/>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r>
              <a:rPr lang="zh-CN" altLang="en-US" sz="2135" dirty="0">
                <a:solidFill>
                  <a:schemeClr val="tx1">
                    <a:lumMod val="85000"/>
                    <a:lumOff val="15000"/>
                  </a:schemeClr>
                </a:solidFill>
              </a:rPr>
              <a:t>点击添加相关文字标题</a:t>
            </a:r>
          </a:p>
        </p:txBody>
      </p:sp>
      <p:sp>
        <p:nvSpPr>
          <p:cNvPr id="68" name="Rectangle 5"/>
          <p:cNvSpPr/>
          <p:nvPr/>
        </p:nvSpPr>
        <p:spPr>
          <a:xfrm>
            <a:off x="0" y="6710364"/>
            <a:ext cx="12192000" cy="147637"/>
          </a:xfrm>
          <a:prstGeom prst="rect">
            <a:avLst/>
          </a:prstGeom>
          <a:solidFill>
            <a:srgbClr val="16294C"/>
          </a:solidFill>
          <a:ln>
            <a:noFill/>
          </a:ln>
        </p:spPr>
        <p:style>
          <a:lnRef idx="2">
            <a:schemeClr val="accent1">
              <a:shade val="50000"/>
            </a:schemeClr>
          </a:lnRef>
          <a:fillRef idx="1">
            <a:schemeClr val="accent1"/>
          </a:fillRef>
          <a:effectRef idx="0">
            <a:schemeClr val="accent1"/>
          </a:effectRef>
          <a:fontRef idx="minor">
            <a:schemeClr val="lt1"/>
          </a:fontRef>
        </p:style>
        <p:txBody>
          <a:bodyPr lIns="91372" tIns="45719" rIns="91372" bIns="45719" anchor="ctr"/>
          <a:lstStyle/>
          <a:p>
            <a:pPr algn="ctr">
              <a:defRPr/>
            </a:pPr>
            <a:endParaRPr lang="en-US" sz="3200"/>
          </a:p>
        </p:txBody>
      </p:sp>
    </p:spTree>
  </p:cSld>
  <p:clrMapOvr>
    <a:masterClrMapping/>
  </p:clrMapOvr>
  <mc:AlternateContent xmlns:mc="http://schemas.openxmlformats.org/markup-compatibility/2006">
    <mc:Choice xmlns:p14="http://schemas.microsoft.com/office/powerpoint/2010/main" xmlns="" Requires="p14">
      <p:transition spd="slow" p14:dur="1500" advClick="0" advTm="5000">
        <p14:warp dir="in"/>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1" accel="50000" decel="50000"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4" accel="50000" decel="5000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accel="50000" decel="50000"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accel="50000" decel="50000"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2" presetClass="entr" presetSubtype="1" fill="hold"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up)">
                                      <p:cBhvr>
                                        <p:cTn id="32" dur="500"/>
                                        <p:tgtEl>
                                          <p:spTgt spid="6"/>
                                        </p:tgtEl>
                                      </p:cBhvr>
                                    </p:animEffect>
                                  </p:childTnLst>
                                </p:cTn>
                              </p:par>
                            </p:childTnLst>
                          </p:cTn>
                        </p:par>
                        <p:par>
                          <p:cTn id="33" fill="hold">
                            <p:stCondLst>
                              <p:cond delay="3000"/>
                            </p:stCondLst>
                            <p:childTnLst>
                              <p:par>
                                <p:cTn id="34" presetID="16" presetClass="entr" presetSubtype="37"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barn(outVertical)">
                                      <p:cBhvr>
                                        <p:cTn id="36" dur="500"/>
                                        <p:tgtEl>
                                          <p:spTgt spid="7"/>
                                        </p:tgtEl>
                                      </p:cBhvr>
                                    </p:animEffect>
                                  </p:childTnLst>
                                </p:cTn>
                              </p:par>
                            </p:childTnLst>
                          </p:cTn>
                        </p:par>
                        <p:par>
                          <p:cTn id="37" fill="hold">
                            <p:stCondLst>
                              <p:cond delay="3500"/>
                            </p:stCondLst>
                            <p:childTnLst>
                              <p:par>
                                <p:cTn id="38" presetID="53" presetClass="entr" presetSubtype="16" fill="hold" nodeType="afterEffect">
                                  <p:stCondLst>
                                    <p:cond delay="0"/>
                                  </p:stCondLst>
                                  <p:childTnLst>
                                    <p:set>
                                      <p:cBhvr>
                                        <p:cTn id="39" dur="1" fill="hold">
                                          <p:stCondLst>
                                            <p:cond delay="0"/>
                                          </p:stCondLst>
                                        </p:cTn>
                                        <p:tgtEl>
                                          <p:spTgt spid="41"/>
                                        </p:tgtEl>
                                        <p:attrNameLst>
                                          <p:attrName>style.visibility</p:attrName>
                                        </p:attrNameLst>
                                      </p:cBhvr>
                                      <p:to>
                                        <p:strVal val="visible"/>
                                      </p:to>
                                    </p:set>
                                    <p:anim calcmode="lin" valueType="num">
                                      <p:cBhvr>
                                        <p:cTn id="40" dur="500" fill="hold"/>
                                        <p:tgtEl>
                                          <p:spTgt spid="41"/>
                                        </p:tgtEl>
                                        <p:attrNameLst>
                                          <p:attrName>ppt_w</p:attrName>
                                        </p:attrNameLst>
                                      </p:cBhvr>
                                      <p:tavLst>
                                        <p:tav tm="0">
                                          <p:val>
                                            <p:fltVal val="0"/>
                                          </p:val>
                                        </p:tav>
                                        <p:tav tm="100000">
                                          <p:val>
                                            <p:strVal val="#ppt_w"/>
                                          </p:val>
                                        </p:tav>
                                      </p:tavLst>
                                    </p:anim>
                                    <p:anim calcmode="lin" valueType="num">
                                      <p:cBhvr>
                                        <p:cTn id="41" dur="500" fill="hold"/>
                                        <p:tgtEl>
                                          <p:spTgt spid="41"/>
                                        </p:tgtEl>
                                        <p:attrNameLst>
                                          <p:attrName>ppt_h</p:attrName>
                                        </p:attrNameLst>
                                      </p:cBhvr>
                                      <p:tavLst>
                                        <p:tav tm="0">
                                          <p:val>
                                            <p:fltVal val="0"/>
                                          </p:val>
                                        </p:tav>
                                        <p:tav tm="100000">
                                          <p:val>
                                            <p:strVal val="#ppt_h"/>
                                          </p:val>
                                        </p:tav>
                                      </p:tavLst>
                                    </p:anim>
                                    <p:animEffect transition="in" filter="fade">
                                      <p:cBhvr>
                                        <p:cTn id="42" dur="500"/>
                                        <p:tgtEl>
                                          <p:spTgt spid="41"/>
                                        </p:tgtEl>
                                      </p:cBhvr>
                                    </p:animEffect>
                                  </p:childTnLst>
                                </p:cTn>
                              </p:par>
                              <p:par>
                                <p:cTn id="43" presetID="2" presetClass="entr" presetSubtype="4" accel="50000" decel="50000" fill="hold" nodeType="withEffect">
                                  <p:stCondLst>
                                    <p:cond delay="0"/>
                                  </p:stCondLst>
                                  <p:childTnLst>
                                    <p:set>
                                      <p:cBhvr>
                                        <p:cTn id="44" dur="1" fill="hold">
                                          <p:stCondLst>
                                            <p:cond delay="0"/>
                                          </p:stCondLst>
                                        </p:cTn>
                                        <p:tgtEl>
                                          <p:spTgt spid="56"/>
                                        </p:tgtEl>
                                        <p:attrNameLst>
                                          <p:attrName>style.visibility</p:attrName>
                                        </p:attrNameLst>
                                      </p:cBhvr>
                                      <p:to>
                                        <p:strVal val="visible"/>
                                      </p:to>
                                    </p:set>
                                    <p:anim calcmode="lin" valueType="num">
                                      <p:cBhvr additive="base">
                                        <p:cTn id="45" dur="500" fill="hold"/>
                                        <p:tgtEl>
                                          <p:spTgt spid="56"/>
                                        </p:tgtEl>
                                        <p:attrNameLst>
                                          <p:attrName>ppt_x</p:attrName>
                                        </p:attrNameLst>
                                      </p:cBhvr>
                                      <p:tavLst>
                                        <p:tav tm="0">
                                          <p:val>
                                            <p:strVal val="#ppt_x"/>
                                          </p:val>
                                        </p:tav>
                                        <p:tav tm="100000">
                                          <p:val>
                                            <p:strVal val="#ppt_x"/>
                                          </p:val>
                                        </p:tav>
                                      </p:tavLst>
                                    </p:anim>
                                    <p:anim calcmode="lin" valueType="num">
                                      <p:cBhvr additive="base">
                                        <p:cTn id="46" dur="500" fill="hold"/>
                                        <p:tgtEl>
                                          <p:spTgt spid="56"/>
                                        </p:tgtEl>
                                        <p:attrNameLst>
                                          <p:attrName>ppt_y</p:attrName>
                                        </p:attrNameLst>
                                      </p:cBhvr>
                                      <p:tavLst>
                                        <p:tav tm="0">
                                          <p:val>
                                            <p:strVal val="1+#ppt_h/2"/>
                                          </p:val>
                                        </p:tav>
                                        <p:tav tm="100000">
                                          <p:val>
                                            <p:strVal val="#ppt_y"/>
                                          </p:val>
                                        </p:tav>
                                      </p:tavLst>
                                    </p:anim>
                                  </p:childTnLst>
                                </p:cTn>
                              </p:par>
                            </p:childTnLst>
                          </p:cTn>
                        </p:par>
                        <p:par>
                          <p:cTn id="47" fill="hold">
                            <p:stCondLst>
                              <p:cond delay="4000"/>
                            </p:stCondLst>
                            <p:childTnLst>
                              <p:par>
                                <p:cTn id="48" presetID="53" presetClass="entr" presetSubtype="16" fill="hold" nodeType="afterEffect">
                                  <p:stCondLst>
                                    <p:cond delay="0"/>
                                  </p:stCondLst>
                                  <p:childTnLst>
                                    <p:set>
                                      <p:cBhvr>
                                        <p:cTn id="49" dur="1" fill="hold">
                                          <p:stCondLst>
                                            <p:cond delay="0"/>
                                          </p:stCondLst>
                                        </p:cTn>
                                        <p:tgtEl>
                                          <p:spTgt spid="51"/>
                                        </p:tgtEl>
                                        <p:attrNameLst>
                                          <p:attrName>style.visibility</p:attrName>
                                        </p:attrNameLst>
                                      </p:cBhvr>
                                      <p:to>
                                        <p:strVal val="visible"/>
                                      </p:to>
                                    </p:set>
                                    <p:anim calcmode="lin" valueType="num">
                                      <p:cBhvr>
                                        <p:cTn id="50" dur="500" fill="hold"/>
                                        <p:tgtEl>
                                          <p:spTgt spid="51"/>
                                        </p:tgtEl>
                                        <p:attrNameLst>
                                          <p:attrName>ppt_w</p:attrName>
                                        </p:attrNameLst>
                                      </p:cBhvr>
                                      <p:tavLst>
                                        <p:tav tm="0">
                                          <p:val>
                                            <p:fltVal val="0"/>
                                          </p:val>
                                        </p:tav>
                                        <p:tav tm="100000">
                                          <p:val>
                                            <p:strVal val="#ppt_w"/>
                                          </p:val>
                                        </p:tav>
                                      </p:tavLst>
                                    </p:anim>
                                    <p:anim calcmode="lin" valueType="num">
                                      <p:cBhvr>
                                        <p:cTn id="51" dur="500" fill="hold"/>
                                        <p:tgtEl>
                                          <p:spTgt spid="51"/>
                                        </p:tgtEl>
                                        <p:attrNameLst>
                                          <p:attrName>ppt_h</p:attrName>
                                        </p:attrNameLst>
                                      </p:cBhvr>
                                      <p:tavLst>
                                        <p:tav tm="0">
                                          <p:val>
                                            <p:fltVal val="0"/>
                                          </p:val>
                                        </p:tav>
                                        <p:tav tm="100000">
                                          <p:val>
                                            <p:strVal val="#ppt_h"/>
                                          </p:val>
                                        </p:tav>
                                      </p:tavLst>
                                    </p:anim>
                                    <p:animEffect transition="in" filter="fade">
                                      <p:cBhvr>
                                        <p:cTn id="52" dur="500"/>
                                        <p:tgtEl>
                                          <p:spTgt spid="51"/>
                                        </p:tgtEl>
                                      </p:cBhvr>
                                    </p:animEffect>
                                  </p:childTnLst>
                                </p:cTn>
                              </p:par>
                              <p:par>
                                <p:cTn id="53" presetID="2" presetClass="entr" presetSubtype="4" accel="50000" decel="50000" fill="hold" nodeType="withEffect">
                                  <p:stCondLst>
                                    <p:cond delay="0"/>
                                  </p:stCondLst>
                                  <p:childTnLst>
                                    <p:set>
                                      <p:cBhvr>
                                        <p:cTn id="54" dur="1" fill="hold">
                                          <p:stCondLst>
                                            <p:cond delay="0"/>
                                          </p:stCondLst>
                                        </p:cTn>
                                        <p:tgtEl>
                                          <p:spTgt spid="59"/>
                                        </p:tgtEl>
                                        <p:attrNameLst>
                                          <p:attrName>style.visibility</p:attrName>
                                        </p:attrNameLst>
                                      </p:cBhvr>
                                      <p:to>
                                        <p:strVal val="visible"/>
                                      </p:to>
                                    </p:set>
                                    <p:anim calcmode="lin" valueType="num">
                                      <p:cBhvr additive="base">
                                        <p:cTn id="55" dur="500" fill="hold"/>
                                        <p:tgtEl>
                                          <p:spTgt spid="59"/>
                                        </p:tgtEl>
                                        <p:attrNameLst>
                                          <p:attrName>ppt_x</p:attrName>
                                        </p:attrNameLst>
                                      </p:cBhvr>
                                      <p:tavLst>
                                        <p:tav tm="0">
                                          <p:val>
                                            <p:strVal val="#ppt_x"/>
                                          </p:val>
                                        </p:tav>
                                        <p:tav tm="100000">
                                          <p:val>
                                            <p:strVal val="#ppt_x"/>
                                          </p:val>
                                        </p:tav>
                                      </p:tavLst>
                                    </p:anim>
                                    <p:anim calcmode="lin" valueType="num">
                                      <p:cBhvr additive="base">
                                        <p:cTn id="56" dur="500" fill="hold"/>
                                        <p:tgtEl>
                                          <p:spTgt spid="59"/>
                                        </p:tgtEl>
                                        <p:attrNameLst>
                                          <p:attrName>ppt_y</p:attrName>
                                        </p:attrNameLst>
                                      </p:cBhvr>
                                      <p:tavLst>
                                        <p:tav tm="0">
                                          <p:val>
                                            <p:strVal val="1+#ppt_h/2"/>
                                          </p:val>
                                        </p:tav>
                                        <p:tav tm="100000">
                                          <p:val>
                                            <p:strVal val="#ppt_y"/>
                                          </p:val>
                                        </p:tav>
                                      </p:tavLst>
                                    </p:anim>
                                  </p:childTnLst>
                                </p:cTn>
                              </p:par>
                            </p:childTnLst>
                          </p:cTn>
                        </p:par>
                        <p:par>
                          <p:cTn id="57" fill="hold">
                            <p:stCondLst>
                              <p:cond delay="4500"/>
                            </p:stCondLst>
                            <p:childTnLst>
                              <p:par>
                                <p:cTn id="58" presetID="53" presetClass="entr" presetSubtype="16" fill="hold" nodeType="afterEffect">
                                  <p:stCondLst>
                                    <p:cond delay="0"/>
                                  </p:stCondLst>
                                  <p:childTnLst>
                                    <p:set>
                                      <p:cBhvr>
                                        <p:cTn id="59" dur="1" fill="hold">
                                          <p:stCondLst>
                                            <p:cond delay="0"/>
                                          </p:stCondLst>
                                        </p:cTn>
                                        <p:tgtEl>
                                          <p:spTgt spid="36"/>
                                        </p:tgtEl>
                                        <p:attrNameLst>
                                          <p:attrName>style.visibility</p:attrName>
                                        </p:attrNameLst>
                                      </p:cBhvr>
                                      <p:to>
                                        <p:strVal val="visible"/>
                                      </p:to>
                                    </p:set>
                                    <p:anim calcmode="lin" valueType="num">
                                      <p:cBhvr>
                                        <p:cTn id="60" dur="500" fill="hold"/>
                                        <p:tgtEl>
                                          <p:spTgt spid="36"/>
                                        </p:tgtEl>
                                        <p:attrNameLst>
                                          <p:attrName>ppt_w</p:attrName>
                                        </p:attrNameLst>
                                      </p:cBhvr>
                                      <p:tavLst>
                                        <p:tav tm="0">
                                          <p:val>
                                            <p:fltVal val="0"/>
                                          </p:val>
                                        </p:tav>
                                        <p:tav tm="100000">
                                          <p:val>
                                            <p:strVal val="#ppt_w"/>
                                          </p:val>
                                        </p:tav>
                                      </p:tavLst>
                                    </p:anim>
                                    <p:anim calcmode="lin" valueType="num">
                                      <p:cBhvr>
                                        <p:cTn id="61" dur="500" fill="hold"/>
                                        <p:tgtEl>
                                          <p:spTgt spid="36"/>
                                        </p:tgtEl>
                                        <p:attrNameLst>
                                          <p:attrName>ppt_h</p:attrName>
                                        </p:attrNameLst>
                                      </p:cBhvr>
                                      <p:tavLst>
                                        <p:tav tm="0">
                                          <p:val>
                                            <p:fltVal val="0"/>
                                          </p:val>
                                        </p:tav>
                                        <p:tav tm="100000">
                                          <p:val>
                                            <p:strVal val="#ppt_h"/>
                                          </p:val>
                                        </p:tav>
                                      </p:tavLst>
                                    </p:anim>
                                    <p:animEffect transition="in" filter="fade">
                                      <p:cBhvr>
                                        <p:cTn id="62" dur="500"/>
                                        <p:tgtEl>
                                          <p:spTgt spid="36"/>
                                        </p:tgtEl>
                                      </p:cBhvr>
                                    </p:animEffect>
                                  </p:childTnLst>
                                </p:cTn>
                              </p:par>
                              <p:par>
                                <p:cTn id="63" presetID="2" presetClass="entr" presetSubtype="4" accel="50000" decel="50000" fill="hold" nodeType="withEffect">
                                  <p:stCondLst>
                                    <p:cond delay="0"/>
                                  </p:stCondLst>
                                  <p:childTnLst>
                                    <p:set>
                                      <p:cBhvr>
                                        <p:cTn id="64" dur="1" fill="hold">
                                          <p:stCondLst>
                                            <p:cond delay="0"/>
                                          </p:stCondLst>
                                        </p:cTn>
                                        <p:tgtEl>
                                          <p:spTgt spid="62"/>
                                        </p:tgtEl>
                                        <p:attrNameLst>
                                          <p:attrName>style.visibility</p:attrName>
                                        </p:attrNameLst>
                                      </p:cBhvr>
                                      <p:to>
                                        <p:strVal val="visible"/>
                                      </p:to>
                                    </p:set>
                                    <p:anim calcmode="lin" valueType="num">
                                      <p:cBhvr additive="base">
                                        <p:cTn id="65" dur="500" fill="hold"/>
                                        <p:tgtEl>
                                          <p:spTgt spid="62"/>
                                        </p:tgtEl>
                                        <p:attrNameLst>
                                          <p:attrName>ppt_x</p:attrName>
                                        </p:attrNameLst>
                                      </p:cBhvr>
                                      <p:tavLst>
                                        <p:tav tm="0">
                                          <p:val>
                                            <p:strVal val="#ppt_x"/>
                                          </p:val>
                                        </p:tav>
                                        <p:tav tm="100000">
                                          <p:val>
                                            <p:strVal val="#ppt_x"/>
                                          </p:val>
                                        </p:tav>
                                      </p:tavLst>
                                    </p:anim>
                                    <p:anim calcmode="lin" valueType="num">
                                      <p:cBhvr additive="base">
                                        <p:cTn id="66" dur="500" fill="hold"/>
                                        <p:tgtEl>
                                          <p:spTgt spid="62"/>
                                        </p:tgtEl>
                                        <p:attrNameLst>
                                          <p:attrName>ppt_y</p:attrName>
                                        </p:attrNameLst>
                                      </p:cBhvr>
                                      <p:tavLst>
                                        <p:tav tm="0">
                                          <p:val>
                                            <p:strVal val="1+#ppt_h/2"/>
                                          </p:val>
                                        </p:tav>
                                        <p:tav tm="100000">
                                          <p:val>
                                            <p:strVal val="#ppt_y"/>
                                          </p:val>
                                        </p:tav>
                                      </p:tavLst>
                                    </p:anim>
                                  </p:childTnLst>
                                </p:cTn>
                              </p:par>
                            </p:childTnLst>
                          </p:cTn>
                        </p:par>
                        <p:par>
                          <p:cTn id="67" fill="hold">
                            <p:stCondLst>
                              <p:cond delay="5000"/>
                            </p:stCondLst>
                            <p:childTnLst>
                              <p:par>
                                <p:cTn id="68" presetID="53" presetClass="entr" presetSubtype="16" fill="hold" nodeType="afterEffect">
                                  <p:stCondLst>
                                    <p:cond delay="0"/>
                                  </p:stCondLst>
                                  <p:childTnLst>
                                    <p:set>
                                      <p:cBhvr>
                                        <p:cTn id="69" dur="1" fill="hold">
                                          <p:stCondLst>
                                            <p:cond delay="0"/>
                                          </p:stCondLst>
                                        </p:cTn>
                                        <p:tgtEl>
                                          <p:spTgt spid="46"/>
                                        </p:tgtEl>
                                        <p:attrNameLst>
                                          <p:attrName>style.visibility</p:attrName>
                                        </p:attrNameLst>
                                      </p:cBhvr>
                                      <p:to>
                                        <p:strVal val="visible"/>
                                      </p:to>
                                    </p:set>
                                    <p:anim calcmode="lin" valueType="num">
                                      <p:cBhvr>
                                        <p:cTn id="70" dur="500" fill="hold"/>
                                        <p:tgtEl>
                                          <p:spTgt spid="46"/>
                                        </p:tgtEl>
                                        <p:attrNameLst>
                                          <p:attrName>ppt_w</p:attrName>
                                        </p:attrNameLst>
                                      </p:cBhvr>
                                      <p:tavLst>
                                        <p:tav tm="0">
                                          <p:val>
                                            <p:fltVal val="0"/>
                                          </p:val>
                                        </p:tav>
                                        <p:tav tm="100000">
                                          <p:val>
                                            <p:strVal val="#ppt_w"/>
                                          </p:val>
                                        </p:tav>
                                      </p:tavLst>
                                    </p:anim>
                                    <p:anim calcmode="lin" valueType="num">
                                      <p:cBhvr>
                                        <p:cTn id="71" dur="500" fill="hold"/>
                                        <p:tgtEl>
                                          <p:spTgt spid="46"/>
                                        </p:tgtEl>
                                        <p:attrNameLst>
                                          <p:attrName>ppt_h</p:attrName>
                                        </p:attrNameLst>
                                      </p:cBhvr>
                                      <p:tavLst>
                                        <p:tav tm="0">
                                          <p:val>
                                            <p:fltVal val="0"/>
                                          </p:val>
                                        </p:tav>
                                        <p:tav tm="100000">
                                          <p:val>
                                            <p:strVal val="#ppt_h"/>
                                          </p:val>
                                        </p:tav>
                                      </p:tavLst>
                                    </p:anim>
                                    <p:animEffect transition="in" filter="fade">
                                      <p:cBhvr>
                                        <p:cTn id="72" dur="500"/>
                                        <p:tgtEl>
                                          <p:spTgt spid="46"/>
                                        </p:tgtEl>
                                      </p:cBhvr>
                                    </p:animEffect>
                                  </p:childTnLst>
                                </p:cTn>
                              </p:par>
                              <p:par>
                                <p:cTn id="73" presetID="2" presetClass="entr" presetSubtype="4" accel="50000" decel="50000" fill="hold" nodeType="withEffect">
                                  <p:stCondLst>
                                    <p:cond delay="0"/>
                                  </p:stCondLst>
                                  <p:childTnLst>
                                    <p:set>
                                      <p:cBhvr>
                                        <p:cTn id="74" dur="1" fill="hold">
                                          <p:stCondLst>
                                            <p:cond delay="0"/>
                                          </p:stCondLst>
                                        </p:cTn>
                                        <p:tgtEl>
                                          <p:spTgt spid="65"/>
                                        </p:tgtEl>
                                        <p:attrNameLst>
                                          <p:attrName>style.visibility</p:attrName>
                                        </p:attrNameLst>
                                      </p:cBhvr>
                                      <p:to>
                                        <p:strVal val="visible"/>
                                      </p:to>
                                    </p:set>
                                    <p:anim calcmode="lin" valueType="num">
                                      <p:cBhvr additive="base">
                                        <p:cTn id="75" dur="500" fill="hold"/>
                                        <p:tgtEl>
                                          <p:spTgt spid="65"/>
                                        </p:tgtEl>
                                        <p:attrNameLst>
                                          <p:attrName>ppt_x</p:attrName>
                                        </p:attrNameLst>
                                      </p:cBhvr>
                                      <p:tavLst>
                                        <p:tav tm="0">
                                          <p:val>
                                            <p:strVal val="#ppt_x"/>
                                          </p:val>
                                        </p:tav>
                                        <p:tav tm="100000">
                                          <p:val>
                                            <p:strVal val="#ppt_x"/>
                                          </p:val>
                                        </p:tav>
                                      </p:tavLst>
                                    </p:anim>
                                    <p:anim calcmode="lin" valueType="num">
                                      <p:cBhvr additive="base">
                                        <p:cTn id="7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6949769" y="4044537"/>
            <a:ext cx="4213837" cy="940799"/>
          </a:xfrm>
          <a:prstGeom prst="rect">
            <a:avLst/>
          </a:prstGeom>
        </p:spPr>
        <p:txBody>
          <a:bodyPr vert="horz" wrap="square" lIns="108739" tIns="54370" rIns="108739" bIns="54370" rtlCol="0">
            <a:sp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panose="020B0606030504020204"/>
                <a:ea typeface="+mn-ea"/>
                <a:cs typeface="Open Sans" panose="020B0606030504020204"/>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panose="020B0606030504020204"/>
                <a:ea typeface="+mn-ea"/>
                <a:cs typeface="Open Sans" panose="020B0606030504020204"/>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panose="020B0606030504020204"/>
                <a:ea typeface="+mn-ea"/>
                <a:cs typeface="Open Sans" panose="020B0606030504020204"/>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panose="020B0606030504020204"/>
                <a:ea typeface="+mn-ea"/>
                <a:cs typeface="Open Sans" panose="020B0606030504020204"/>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lnSpc>
                <a:spcPct val="150000"/>
              </a:lnSpc>
            </a:pPr>
            <a:r>
              <a:rPr lang="zh-CN" altLang="en-US" sz="1200" dirty="0">
                <a:solidFill>
                  <a:schemeClr val="tx1">
                    <a:lumMod val="75000"/>
                    <a:lumOff val="25000"/>
                  </a:schemeClr>
                </a:solidFill>
                <a:latin typeface="+mn-ea"/>
                <a:cs typeface="Roboto Light" panose="02000000000000000000" pitchFamily="2" charset="0"/>
                <a:sym typeface="Arial" panose="020B0604020202020204" pitchFamily="34" charset="0"/>
              </a:rPr>
              <a:t>请替换文字内容，修改文字内容，也可以直接复制你的内容到此。请替换文字内容，修改文字内容，也可以直接复制你的内容到此。</a:t>
            </a:r>
            <a:endParaRPr lang="en-US" sz="1200" dirty="0">
              <a:solidFill>
                <a:schemeClr val="tx1">
                  <a:lumMod val="75000"/>
                  <a:lumOff val="25000"/>
                </a:schemeClr>
              </a:solidFill>
              <a:latin typeface="+mn-ea"/>
              <a:cs typeface="Roboto Light" panose="02000000000000000000" pitchFamily="2" charset="0"/>
              <a:sym typeface="Arial" panose="020B0604020202020204" pitchFamily="34" charset="0"/>
            </a:endParaRPr>
          </a:p>
        </p:txBody>
      </p:sp>
      <p:sp>
        <p:nvSpPr>
          <p:cNvPr id="3" name="TextBox 30"/>
          <p:cNvSpPr txBox="1"/>
          <p:nvPr/>
        </p:nvSpPr>
        <p:spPr>
          <a:xfrm>
            <a:off x="7008552" y="3737162"/>
            <a:ext cx="3570208" cy="271869"/>
          </a:xfrm>
          <a:prstGeom prst="rect">
            <a:avLst/>
          </a:prstGeom>
          <a:noFill/>
        </p:spPr>
        <p:txBody>
          <a:bodyPr wrap="none" rtlCol="0" anchor="ctr" anchorCtr="0">
            <a:spAutoFit/>
          </a:bodyPr>
          <a:lstStyle/>
          <a:p>
            <a:pPr>
              <a:lnSpc>
                <a:spcPts val="1370"/>
              </a:lnSpc>
            </a:pPr>
            <a:r>
              <a:rPr lang="zh-CN" altLang="en-US" sz="1200" b="1" dirty="0">
                <a:solidFill>
                  <a:schemeClr val="tx1">
                    <a:lumMod val="75000"/>
                    <a:lumOff val="25000"/>
                  </a:schemeClr>
                </a:solidFill>
                <a:latin typeface="+mn-ea"/>
                <a:sym typeface="Arial" panose="020B0604020202020204" pitchFamily="34" charset="0"/>
              </a:rPr>
              <a:t>请替换文字内容，修改文字内容，也可以直接复制</a:t>
            </a:r>
            <a:endParaRPr lang="en-US" sz="1200" b="1" dirty="0">
              <a:solidFill>
                <a:schemeClr val="tx1">
                  <a:lumMod val="75000"/>
                  <a:lumOff val="25000"/>
                </a:schemeClr>
              </a:solidFill>
              <a:latin typeface="+mn-ea"/>
              <a:cs typeface="Poppins Light" charset="0"/>
              <a:sym typeface="Arial" panose="020B0604020202020204" pitchFamily="34" charset="0"/>
            </a:endParaRPr>
          </a:p>
        </p:txBody>
      </p:sp>
      <p:sp>
        <p:nvSpPr>
          <p:cNvPr id="4" name="Subtitle 2"/>
          <p:cNvSpPr txBox="1"/>
          <p:nvPr/>
        </p:nvSpPr>
        <p:spPr>
          <a:xfrm>
            <a:off x="6949769" y="5253798"/>
            <a:ext cx="4213837" cy="940799"/>
          </a:xfrm>
          <a:prstGeom prst="rect">
            <a:avLst/>
          </a:prstGeom>
        </p:spPr>
        <p:txBody>
          <a:bodyPr vert="horz" wrap="square" lIns="108739" tIns="54370" rIns="108739" bIns="54370" rtlCol="0">
            <a:sp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panose="020B0606030504020204"/>
                <a:ea typeface="+mn-ea"/>
                <a:cs typeface="Open Sans" panose="020B0606030504020204"/>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panose="020B0606030504020204"/>
                <a:ea typeface="+mn-ea"/>
                <a:cs typeface="Open Sans" panose="020B0606030504020204"/>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panose="020B0606030504020204"/>
                <a:ea typeface="+mn-ea"/>
                <a:cs typeface="Open Sans" panose="020B0606030504020204"/>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panose="020B0606030504020204"/>
                <a:ea typeface="+mn-ea"/>
                <a:cs typeface="Open Sans" panose="020B0606030504020204"/>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lnSpc>
                <a:spcPct val="150000"/>
              </a:lnSpc>
            </a:pPr>
            <a:r>
              <a:rPr lang="zh-CN" altLang="en-US" sz="1200" dirty="0">
                <a:solidFill>
                  <a:schemeClr val="tx1">
                    <a:lumMod val="75000"/>
                    <a:lumOff val="25000"/>
                  </a:schemeClr>
                </a:solidFill>
                <a:latin typeface="+mn-ea"/>
                <a:cs typeface="Roboto Light" panose="02000000000000000000" pitchFamily="2" charset="0"/>
                <a:sym typeface="Arial" panose="020B0604020202020204" pitchFamily="34" charset="0"/>
              </a:rPr>
              <a:t>请替换文字内容，修改文字内容，也可以直接复制你的内容到此。请替换文字内容，修改文字内容，也可以直接复制你的内容到此。</a:t>
            </a:r>
            <a:endParaRPr lang="en-US" sz="1200" dirty="0">
              <a:solidFill>
                <a:schemeClr val="tx1">
                  <a:lumMod val="75000"/>
                  <a:lumOff val="25000"/>
                </a:schemeClr>
              </a:solidFill>
              <a:latin typeface="+mn-ea"/>
              <a:cs typeface="Roboto Light" panose="02000000000000000000" pitchFamily="2" charset="0"/>
              <a:sym typeface="Arial" panose="020B0604020202020204" pitchFamily="34" charset="0"/>
            </a:endParaRPr>
          </a:p>
        </p:txBody>
      </p:sp>
      <p:sp>
        <p:nvSpPr>
          <p:cNvPr id="5" name="TextBox 32"/>
          <p:cNvSpPr txBox="1"/>
          <p:nvPr/>
        </p:nvSpPr>
        <p:spPr>
          <a:xfrm>
            <a:off x="7008552" y="4946423"/>
            <a:ext cx="3570208" cy="271869"/>
          </a:xfrm>
          <a:prstGeom prst="rect">
            <a:avLst/>
          </a:prstGeom>
          <a:noFill/>
        </p:spPr>
        <p:txBody>
          <a:bodyPr wrap="none" rtlCol="0" anchor="ctr" anchorCtr="0">
            <a:spAutoFit/>
          </a:bodyPr>
          <a:lstStyle/>
          <a:p>
            <a:pPr>
              <a:lnSpc>
                <a:spcPts val="1370"/>
              </a:lnSpc>
            </a:pPr>
            <a:r>
              <a:rPr lang="zh-CN" altLang="en-US" sz="1200" b="1" dirty="0">
                <a:solidFill>
                  <a:schemeClr val="tx1">
                    <a:lumMod val="75000"/>
                    <a:lumOff val="25000"/>
                  </a:schemeClr>
                </a:solidFill>
                <a:latin typeface="+mn-ea"/>
                <a:sym typeface="Arial" panose="020B0604020202020204" pitchFamily="34" charset="0"/>
              </a:rPr>
              <a:t>请替换文字内容，修改文字内容，也可以直接复制</a:t>
            </a:r>
            <a:endParaRPr lang="en-US" sz="1200" b="1" dirty="0">
              <a:solidFill>
                <a:schemeClr val="tx1">
                  <a:lumMod val="75000"/>
                  <a:lumOff val="25000"/>
                </a:schemeClr>
              </a:solidFill>
              <a:latin typeface="+mn-ea"/>
              <a:cs typeface="Poppins Light" charset="0"/>
              <a:sym typeface="Arial" panose="020B0604020202020204" pitchFamily="34" charset="0"/>
            </a:endParaRPr>
          </a:p>
        </p:txBody>
      </p:sp>
      <p:sp>
        <p:nvSpPr>
          <p:cNvPr id="6" name="Shape 2720"/>
          <p:cNvSpPr/>
          <p:nvPr/>
        </p:nvSpPr>
        <p:spPr>
          <a:xfrm>
            <a:off x="6601830" y="3730280"/>
            <a:ext cx="278197" cy="278742"/>
          </a:xfrm>
          <a:custGeom>
            <a:avLst/>
            <a:gdLst/>
            <a:ahLst/>
            <a:cxnLst>
              <a:cxn ang="0">
                <a:pos x="wd2" y="hd2"/>
              </a:cxn>
              <a:cxn ang="5400000">
                <a:pos x="wd2" y="hd2"/>
              </a:cxn>
              <a:cxn ang="10800000">
                <a:pos x="wd2" y="hd2"/>
              </a:cxn>
              <a:cxn ang="16200000">
                <a:pos x="wd2" y="hd2"/>
              </a:cxn>
            </a:cxnLst>
            <a:rect l="0" t="0" r="r" b="b"/>
            <a:pathLst>
              <a:path w="21600" h="21600" extrusionOk="0">
                <a:moveTo>
                  <a:pt x="14365" y="19991"/>
                </a:moveTo>
                <a:lnTo>
                  <a:pt x="14707" y="20866"/>
                </a:lnTo>
                <a:cubicBezTo>
                  <a:pt x="15328" y="20625"/>
                  <a:pt x="15928" y="20324"/>
                  <a:pt x="16492" y="19973"/>
                </a:cubicBezTo>
                <a:lnTo>
                  <a:pt x="15994" y="19176"/>
                </a:lnTo>
                <a:cubicBezTo>
                  <a:pt x="15479" y="19497"/>
                  <a:pt x="14931" y="19771"/>
                  <a:pt x="14365" y="19991"/>
                </a:cubicBezTo>
                <a:moveTo>
                  <a:pt x="10800" y="14735"/>
                </a:moveTo>
                <a:cubicBezTo>
                  <a:pt x="8622" y="14735"/>
                  <a:pt x="6857" y="12973"/>
                  <a:pt x="6857" y="10800"/>
                </a:cubicBezTo>
                <a:cubicBezTo>
                  <a:pt x="6857" y="8627"/>
                  <a:pt x="8622" y="6865"/>
                  <a:pt x="10800" y="6865"/>
                </a:cubicBezTo>
                <a:cubicBezTo>
                  <a:pt x="12978" y="6865"/>
                  <a:pt x="14743" y="8627"/>
                  <a:pt x="14743" y="10800"/>
                </a:cubicBezTo>
                <a:cubicBezTo>
                  <a:pt x="14743" y="12973"/>
                  <a:pt x="12978" y="14735"/>
                  <a:pt x="10800" y="14735"/>
                </a:cubicBezTo>
                <a:moveTo>
                  <a:pt x="10800" y="5881"/>
                </a:moveTo>
                <a:cubicBezTo>
                  <a:pt x="8078" y="5881"/>
                  <a:pt x="5871" y="8083"/>
                  <a:pt x="5871" y="10800"/>
                </a:cubicBezTo>
                <a:cubicBezTo>
                  <a:pt x="5871" y="13517"/>
                  <a:pt x="8078" y="15719"/>
                  <a:pt x="10800" y="15719"/>
                </a:cubicBezTo>
                <a:cubicBezTo>
                  <a:pt x="13522" y="15719"/>
                  <a:pt x="15729" y="13517"/>
                  <a:pt x="15729" y="10800"/>
                </a:cubicBezTo>
                <a:cubicBezTo>
                  <a:pt x="15729" y="8083"/>
                  <a:pt x="13522" y="5881"/>
                  <a:pt x="10800" y="5881"/>
                </a:cubicBezTo>
                <a:moveTo>
                  <a:pt x="10800" y="20661"/>
                </a:moveTo>
                <a:lnTo>
                  <a:pt x="10801" y="21600"/>
                </a:lnTo>
                <a:cubicBezTo>
                  <a:pt x="11469" y="21598"/>
                  <a:pt x="12137" y="21536"/>
                  <a:pt x="12788" y="21415"/>
                </a:cubicBezTo>
                <a:lnTo>
                  <a:pt x="12614" y="20491"/>
                </a:lnTo>
                <a:cubicBezTo>
                  <a:pt x="12020" y="20603"/>
                  <a:pt x="11409" y="20660"/>
                  <a:pt x="10800" y="20661"/>
                </a:cubicBezTo>
                <a:moveTo>
                  <a:pt x="18660" y="4854"/>
                </a:moveTo>
                <a:lnTo>
                  <a:pt x="19411" y="4287"/>
                </a:lnTo>
                <a:cubicBezTo>
                  <a:pt x="19011" y="3759"/>
                  <a:pt x="18558" y="3264"/>
                  <a:pt x="18065" y="2816"/>
                </a:cubicBezTo>
                <a:lnTo>
                  <a:pt x="17432" y="3510"/>
                </a:lnTo>
                <a:cubicBezTo>
                  <a:pt x="17882" y="3919"/>
                  <a:pt x="18295" y="4371"/>
                  <a:pt x="18660" y="4854"/>
                </a:cubicBezTo>
                <a:moveTo>
                  <a:pt x="21187" y="7835"/>
                </a:moveTo>
                <a:cubicBezTo>
                  <a:pt x="21005" y="7197"/>
                  <a:pt x="20761" y="6573"/>
                  <a:pt x="20463" y="5978"/>
                </a:cubicBezTo>
                <a:lnTo>
                  <a:pt x="19622" y="6399"/>
                </a:lnTo>
                <a:cubicBezTo>
                  <a:pt x="19893" y="6941"/>
                  <a:pt x="20115" y="7510"/>
                  <a:pt x="20282" y="8094"/>
                </a:cubicBezTo>
                <a:cubicBezTo>
                  <a:pt x="20282" y="8094"/>
                  <a:pt x="21187" y="7835"/>
                  <a:pt x="21187" y="7835"/>
                </a:cubicBezTo>
                <a:close/>
                <a:moveTo>
                  <a:pt x="21553" y="9794"/>
                </a:moveTo>
                <a:lnTo>
                  <a:pt x="20617" y="9880"/>
                </a:lnTo>
                <a:cubicBezTo>
                  <a:pt x="20644" y="10182"/>
                  <a:pt x="20659" y="10492"/>
                  <a:pt x="20659" y="10800"/>
                </a:cubicBezTo>
                <a:cubicBezTo>
                  <a:pt x="20659" y="11099"/>
                  <a:pt x="20645" y="11401"/>
                  <a:pt x="20619" y="11699"/>
                </a:cubicBezTo>
                <a:lnTo>
                  <a:pt x="21556" y="11784"/>
                </a:lnTo>
                <a:cubicBezTo>
                  <a:pt x="21585" y="11458"/>
                  <a:pt x="21600" y="11127"/>
                  <a:pt x="21600" y="10800"/>
                </a:cubicBezTo>
                <a:cubicBezTo>
                  <a:pt x="21599" y="10462"/>
                  <a:pt x="21584" y="10124"/>
                  <a:pt x="21553" y="9794"/>
                </a:cubicBezTo>
                <a:moveTo>
                  <a:pt x="6893" y="20882"/>
                </a:moveTo>
                <a:cubicBezTo>
                  <a:pt x="7514" y="21121"/>
                  <a:pt x="8160" y="21302"/>
                  <a:pt x="8814" y="21422"/>
                </a:cubicBezTo>
                <a:lnTo>
                  <a:pt x="8985" y="20499"/>
                </a:lnTo>
                <a:cubicBezTo>
                  <a:pt x="8387" y="20389"/>
                  <a:pt x="7797" y="20223"/>
                  <a:pt x="7231" y="20006"/>
                </a:cubicBezTo>
                <a:cubicBezTo>
                  <a:pt x="7231" y="20006"/>
                  <a:pt x="6893" y="20882"/>
                  <a:pt x="6893" y="20882"/>
                </a:cubicBezTo>
                <a:close/>
                <a:moveTo>
                  <a:pt x="19632" y="15184"/>
                </a:moveTo>
                <a:lnTo>
                  <a:pt x="20474" y="15602"/>
                </a:lnTo>
                <a:cubicBezTo>
                  <a:pt x="20770" y="15008"/>
                  <a:pt x="21012" y="14383"/>
                  <a:pt x="21194" y="13743"/>
                </a:cubicBezTo>
                <a:lnTo>
                  <a:pt x="20288" y="13487"/>
                </a:lnTo>
                <a:cubicBezTo>
                  <a:pt x="20123" y="14071"/>
                  <a:pt x="19901" y="14642"/>
                  <a:pt x="19632" y="15184"/>
                </a:cubicBezTo>
                <a:moveTo>
                  <a:pt x="17446" y="18078"/>
                </a:moveTo>
                <a:lnTo>
                  <a:pt x="18081" y="18771"/>
                </a:lnTo>
                <a:cubicBezTo>
                  <a:pt x="18572" y="18323"/>
                  <a:pt x="19024" y="17827"/>
                  <a:pt x="19424" y="17297"/>
                </a:cubicBezTo>
                <a:lnTo>
                  <a:pt x="18672" y="16732"/>
                </a:lnTo>
                <a:cubicBezTo>
                  <a:pt x="18307" y="17216"/>
                  <a:pt x="17894" y="17669"/>
                  <a:pt x="17446" y="18078"/>
                </a:cubicBezTo>
                <a:moveTo>
                  <a:pt x="5546" y="2435"/>
                </a:moveTo>
                <a:lnTo>
                  <a:pt x="5048" y="1639"/>
                </a:lnTo>
                <a:cubicBezTo>
                  <a:pt x="4484" y="1991"/>
                  <a:pt x="3950" y="2397"/>
                  <a:pt x="3460" y="2846"/>
                </a:cubicBezTo>
                <a:lnTo>
                  <a:pt x="4096" y="3538"/>
                </a:lnTo>
                <a:cubicBezTo>
                  <a:pt x="4544" y="3127"/>
                  <a:pt x="5032" y="2756"/>
                  <a:pt x="5546" y="2435"/>
                </a:cubicBezTo>
                <a:moveTo>
                  <a:pt x="8924" y="1113"/>
                </a:moveTo>
                <a:lnTo>
                  <a:pt x="8748" y="190"/>
                </a:lnTo>
                <a:cubicBezTo>
                  <a:pt x="8093" y="315"/>
                  <a:pt x="7448" y="501"/>
                  <a:pt x="6830" y="743"/>
                </a:cubicBezTo>
                <a:lnTo>
                  <a:pt x="7173" y="1617"/>
                </a:lnTo>
                <a:cubicBezTo>
                  <a:pt x="7738" y="1396"/>
                  <a:pt x="8327" y="1226"/>
                  <a:pt x="8924" y="1113"/>
                </a:cubicBezTo>
                <a:moveTo>
                  <a:pt x="16473" y="1615"/>
                </a:moveTo>
                <a:cubicBezTo>
                  <a:pt x="15908" y="1264"/>
                  <a:pt x="15306" y="966"/>
                  <a:pt x="14686" y="726"/>
                </a:cubicBezTo>
                <a:lnTo>
                  <a:pt x="14347" y="1602"/>
                </a:lnTo>
                <a:cubicBezTo>
                  <a:pt x="14912" y="1821"/>
                  <a:pt x="15462" y="2094"/>
                  <a:pt x="15978" y="2413"/>
                </a:cubicBezTo>
                <a:cubicBezTo>
                  <a:pt x="15978" y="2413"/>
                  <a:pt x="16473" y="1615"/>
                  <a:pt x="16473" y="1615"/>
                </a:cubicBezTo>
                <a:close/>
                <a:moveTo>
                  <a:pt x="2873" y="4886"/>
                </a:moveTo>
                <a:lnTo>
                  <a:pt x="2120" y="4322"/>
                </a:lnTo>
                <a:cubicBezTo>
                  <a:pt x="1721" y="4854"/>
                  <a:pt x="1369" y="5424"/>
                  <a:pt x="1074" y="6018"/>
                </a:cubicBezTo>
                <a:lnTo>
                  <a:pt x="1917" y="6435"/>
                </a:lnTo>
                <a:cubicBezTo>
                  <a:pt x="2186" y="5892"/>
                  <a:pt x="2508" y="5371"/>
                  <a:pt x="2873" y="4886"/>
                </a:cubicBezTo>
                <a:moveTo>
                  <a:pt x="3510" y="18800"/>
                </a:moveTo>
                <a:cubicBezTo>
                  <a:pt x="4003" y="19247"/>
                  <a:pt x="4539" y="19650"/>
                  <a:pt x="5105" y="19997"/>
                </a:cubicBezTo>
                <a:lnTo>
                  <a:pt x="5599" y="19198"/>
                </a:lnTo>
                <a:cubicBezTo>
                  <a:pt x="5083" y="18881"/>
                  <a:pt x="4592" y="18513"/>
                  <a:pt x="4142" y="18105"/>
                </a:cubicBezTo>
                <a:cubicBezTo>
                  <a:pt x="4142" y="18105"/>
                  <a:pt x="3510" y="18800"/>
                  <a:pt x="3510" y="18800"/>
                </a:cubicBezTo>
                <a:close/>
                <a:moveTo>
                  <a:pt x="12594" y="1105"/>
                </a:moveTo>
                <a:lnTo>
                  <a:pt x="12765" y="182"/>
                </a:lnTo>
                <a:cubicBezTo>
                  <a:pt x="12115" y="61"/>
                  <a:pt x="11448" y="0"/>
                  <a:pt x="10788" y="0"/>
                </a:cubicBezTo>
                <a:lnTo>
                  <a:pt x="10787" y="0"/>
                </a:lnTo>
                <a:lnTo>
                  <a:pt x="10736" y="0"/>
                </a:lnTo>
                <a:lnTo>
                  <a:pt x="10779" y="940"/>
                </a:lnTo>
                <a:cubicBezTo>
                  <a:pt x="11389" y="940"/>
                  <a:pt x="12000" y="995"/>
                  <a:pt x="12594" y="1105"/>
                </a:cubicBezTo>
                <a:moveTo>
                  <a:pt x="1105" y="15642"/>
                </a:moveTo>
                <a:cubicBezTo>
                  <a:pt x="1403" y="16235"/>
                  <a:pt x="1759" y="16804"/>
                  <a:pt x="2161" y="17332"/>
                </a:cubicBezTo>
                <a:lnTo>
                  <a:pt x="2910" y="16763"/>
                </a:lnTo>
                <a:cubicBezTo>
                  <a:pt x="2542" y="16281"/>
                  <a:pt x="2218" y="15762"/>
                  <a:pt x="1945" y="15220"/>
                </a:cubicBezTo>
                <a:cubicBezTo>
                  <a:pt x="1945" y="15220"/>
                  <a:pt x="1105" y="15642"/>
                  <a:pt x="1105" y="15642"/>
                </a:cubicBezTo>
                <a:close/>
                <a:moveTo>
                  <a:pt x="1265" y="8133"/>
                </a:moveTo>
                <a:lnTo>
                  <a:pt x="359" y="7879"/>
                </a:lnTo>
                <a:cubicBezTo>
                  <a:pt x="179" y="8516"/>
                  <a:pt x="59" y="9176"/>
                  <a:pt x="0" y="9838"/>
                </a:cubicBezTo>
                <a:lnTo>
                  <a:pt x="938" y="9921"/>
                </a:lnTo>
                <a:cubicBezTo>
                  <a:pt x="991" y="9316"/>
                  <a:pt x="1101" y="8714"/>
                  <a:pt x="1265" y="8133"/>
                </a:cubicBezTo>
                <a:moveTo>
                  <a:pt x="943" y="11741"/>
                </a:moveTo>
                <a:lnTo>
                  <a:pt x="6" y="11829"/>
                </a:lnTo>
                <a:cubicBezTo>
                  <a:pt x="69" y="12492"/>
                  <a:pt x="194" y="13151"/>
                  <a:pt x="377" y="13786"/>
                </a:cubicBezTo>
                <a:lnTo>
                  <a:pt x="1281" y="13527"/>
                </a:lnTo>
                <a:cubicBezTo>
                  <a:pt x="1114" y="12946"/>
                  <a:pt x="1000" y="12346"/>
                  <a:pt x="943" y="11741"/>
                </a:cubicBezTo>
              </a:path>
            </a:pathLst>
          </a:custGeom>
          <a:solidFill>
            <a:schemeClr val="accent1"/>
          </a:solidFill>
          <a:ln w="12700">
            <a:miter lim="400000"/>
          </a:ln>
        </p:spPr>
        <p:txBody>
          <a:bodyPr lIns="19044" tIns="19044" rIns="19044" bIns="19044" anchor="ctr"/>
          <a:lstStyle/>
          <a:p>
            <a:pPr defTabSz="2279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1">
                  <a:lumMod val="75000"/>
                  <a:lumOff val="25000"/>
                </a:schemeClr>
              </a:solidFill>
              <a:latin typeface="+mn-ea"/>
              <a:sym typeface="Arial" panose="020B0604020202020204" pitchFamily="34" charset="0"/>
            </a:endParaRPr>
          </a:p>
        </p:txBody>
      </p:sp>
      <p:sp>
        <p:nvSpPr>
          <p:cNvPr id="7" name="Shape 2720"/>
          <p:cNvSpPr/>
          <p:nvPr/>
        </p:nvSpPr>
        <p:spPr>
          <a:xfrm>
            <a:off x="6601830" y="4938970"/>
            <a:ext cx="278197" cy="278742"/>
          </a:xfrm>
          <a:custGeom>
            <a:avLst/>
            <a:gdLst/>
            <a:ahLst/>
            <a:cxnLst>
              <a:cxn ang="0">
                <a:pos x="wd2" y="hd2"/>
              </a:cxn>
              <a:cxn ang="5400000">
                <a:pos x="wd2" y="hd2"/>
              </a:cxn>
              <a:cxn ang="10800000">
                <a:pos x="wd2" y="hd2"/>
              </a:cxn>
              <a:cxn ang="16200000">
                <a:pos x="wd2" y="hd2"/>
              </a:cxn>
            </a:cxnLst>
            <a:rect l="0" t="0" r="r" b="b"/>
            <a:pathLst>
              <a:path w="21600" h="21600" extrusionOk="0">
                <a:moveTo>
                  <a:pt x="14365" y="19991"/>
                </a:moveTo>
                <a:lnTo>
                  <a:pt x="14707" y="20866"/>
                </a:lnTo>
                <a:cubicBezTo>
                  <a:pt x="15328" y="20625"/>
                  <a:pt x="15928" y="20324"/>
                  <a:pt x="16492" y="19973"/>
                </a:cubicBezTo>
                <a:lnTo>
                  <a:pt x="15994" y="19176"/>
                </a:lnTo>
                <a:cubicBezTo>
                  <a:pt x="15479" y="19497"/>
                  <a:pt x="14931" y="19771"/>
                  <a:pt x="14365" y="19991"/>
                </a:cubicBezTo>
                <a:moveTo>
                  <a:pt x="10800" y="14735"/>
                </a:moveTo>
                <a:cubicBezTo>
                  <a:pt x="8622" y="14735"/>
                  <a:pt x="6857" y="12973"/>
                  <a:pt x="6857" y="10800"/>
                </a:cubicBezTo>
                <a:cubicBezTo>
                  <a:pt x="6857" y="8627"/>
                  <a:pt x="8622" y="6865"/>
                  <a:pt x="10800" y="6865"/>
                </a:cubicBezTo>
                <a:cubicBezTo>
                  <a:pt x="12978" y="6865"/>
                  <a:pt x="14743" y="8627"/>
                  <a:pt x="14743" y="10800"/>
                </a:cubicBezTo>
                <a:cubicBezTo>
                  <a:pt x="14743" y="12973"/>
                  <a:pt x="12978" y="14735"/>
                  <a:pt x="10800" y="14735"/>
                </a:cubicBezTo>
                <a:moveTo>
                  <a:pt x="10800" y="5881"/>
                </a:moveTo>
                <a:cubicBezTo>
                  <a:pt x="8078" y="5881"/>
                  <a:pt x="5871" y="8083"/>
                  <a:pt x="5871" y="10800"/>
                </a:cubicBezTo>
                <a:cubicBezTo>
                  <a:pt x="5871" y="13517"/>
                  <a:pt x="8078" y="15719"/>
                  <a:pt x="10800" y="15719"/>
                </a:cubicBezTo>
                <a:cubicBezTo>
                  <a:pt x="13522" y="15719"/>
                  <a:pt x="15729" y="13517"/>
                  <a:pt x="15729" y="10800"/>
                </a:cubicBezTo>
                <a:cubicBezTo>
                  <a:pt x="15729" y="8083"/>
                  <a:pt x="13522" y="5881"/>
                  <a:pt x="10800" y="5881"/>
                </a:cubicBezTo>
                <a:moveTo>
                  <a:pt x="10800" y="20661"/>
                </a:moveTo>
                <a:lnTo>
                  <a:pt x="10801" y="21600"/>
                </a:lnTo>
                <a:cubicBezTo>
                  <a:pt x="11469" y="21598"/>
                  <a:pt x="12137" y="21536"/>
                  <a:pt x="12788" y="21415"/>
                </a:cubicBezTo>
                <a:lnTo>
                  <a:pt x="12614" y="20491"/>
                </a:lnTo>
                <a:cubicBezTo>
                  <a:pt x="12020" y="20603"/>
                  <a:pt x="11409" y="20660"/>
                  <a:pt x="10800" y="20661"/>
                </a:cubicBezTo>
                <a:moveTo>
                  <a:pt x="18660" y="4854"/>
                </a:moveTo>
                <a:lnTo>
                  <a:pt x="19411" y="4287"/>
                </a:lnTo>
                <a:cubicBezTo>
                  <a:pt x="19011" y="3759"/>
                  <a:pt x="18558" y="3264"/>
                  <a:pt x="18065" y="2816"/>
                </a:cubicBezTo>
                <a:lnTo>
                  <a:pt x="17432" y="3510"/>
                </a:lnTo>
                <a:cubicBezTo>
                  <a:pt x="17882" y="3919"/>
                  <a:pt x="18295" y="4371"/>
                  <a:pt x="18660" y="4854"/>
                </a:cubicBezTo>
                <a:moveTo>
                  <a:pt x="21187" y="7835"/>
                </a:moveTo>
                <a:cubicBezTo>
                  <a:pt x="21005" y="7197"/>
                  <a:pt x="20761" y="6573"/>
                  <a:pt x="20463" y="5978"/>
                </a:cubicBezTo>
                <a:lnTo>
                  <a:pt x="19622" y="6399"/>
                </a:lnTo>
                <a:cubicBezTo>
                  <a:pt x="19893" y="6941"/>
                  <a:pt x="20115" y="7510"/>
                  <a:pt x="20282" y="8094"/>
                </a:cubicBezTo>
                <a:cubicBezTo>
                  <a:pt x="20282" y="8094"/>
                  <a:pt x="21187" y="7835"/>
                  <a:pt x="21187" y="7835"/>
                </a:cubicBezTo>
                <a:close/>
                <a:moveTo>
                  <a:pt x="21553" y="9794"/>
                </a:moveTo>
                <a:lnTo>
                  <a:pt x="20617" y="9880"/>
                </a:lnTo>
                <a:cubicBezTo>
                  <a:pt x="20644" y="10182"/>
                  <a:pt x="20659" y="10492"/>
                  <a:pt x="20659" y="10800"/>
                </a:cubicBezTo>
                <a:cubicBezTo>
                  <a:pt x="20659" y="11099"/>
                  <a:pt x="20645" y="11401"/>
                  <a:pt x="20619" y="11699"/>
                </a:cubicBezTo>
                <a:lnTo>
                  <a:pt x="21556" y="11784"/>
                </a:lnTo>
                <a:cubicBezTo>
                  <a:pt x="21585" y="11458"/>
                  <a:pt x="21600" y="11127"/>
                  <a:pt x="21600" y="10800"/>
                </a:cubicBezTo>
                <a:cubicBezTo>
                  <a:pt x="21599" y="10462"/>
                  <a:pt x="21584" y="10124"/>
                  <a:pt x="21553" y="9794"/>
                </a:cubicBezTo>
                <a:moveTo>
                  <a:pt x="6893" y="20882"/>
                </a:moveTo>
                <a:cubicBezTo>
                  <a:pt x="7514" y="21121"/>
                  <a:pt x="8160" y="21302"/>
                  <a:pt x="8814" y="21422"/>
                </a:cubicBezTo>
                <a:lnTo>
                  <a:pt x="8985" y="20499"/>
                </a:lnTo>
                <a:cubicBezTo>
                  <a:pt x="8387" y="20389"/>
                  <a:pt x="7797" y="20223"/>
                  <a:pt x="7231" y="20006"/>
                </a:cubicBezTo>
                <a:cubicBezTo>
                  <a:pt x="7231" y="20006"/>
                  <a:pt x="6893" y="20882"/>
                  <a:pt x="6893" y="20882"/>
                </a:cubicBezTo>
                <a:close/>
                <a:moveTo>
                  <a:pt x="19632" y="15184"/>
                </a:moveTo>
                <a:lnTo>
                  <a:pt x="20474" y="15602"/>
                </a:lnTo>
                <a:cubicBezTo>
                  <a:pt x="20770" y="15008"/>
                  <a:pt x="21012" y="14383"/>
                  <a:pt x="21194" y="13743"/>
                </a:cubicBezTo>
                <a:lnTo>
                  <a:pt x="20288" y="13487"/>
                </a:lnTo>
                <a:cubicBezTo>
                  <a:pt x="20123" y="14071"/>
                  <a:pt x="19901" y="14642"/>
                  <a:pt x="19632" y="15184"/>
                </a:cubicBezTo>
                <a:moveTo>
                  <a:pt x="17446" y="18078"/>
                </a:moveTo>
                <a:lnTo>
                  <a:pt x="18081" y="18771"/>
                </a:lnTo>
                <a:cubicBezTo>
                  <a:pt x="18572" y="18323"/>
                  <a:pt x="19024" y="17827"/>
                  <a:pt x="19424" y="17297"/>
                </a:cubicBezTo>
                <a:lnTo>
                  <a:pt x="18672" y="16732"/>
                </a:lnTo>
                <a:cubicBezTo>
                  <a:pt x="18307" y="17216"/>
                  <a:pt x="17894" y="17669"/>
                  <a:pt x="17446" y="18078"/>
                </a:cubicBezTo>
                <a:moveTo>
                  <a:pt x="5546" y="2435"/>
                </a:moveTo>
                <a:lnTo>
                  <a:pt x="5048" y="1639"/>
                </a:lnTo>
                <a:cubicBezTo>
                  <a:pt x="4484" y="1991"/>
                  <a:pt x="3950" y="2397"/>
                  <a:pt x="3460" y="2846"/>
                </a:cubicBezTo>
                <a:lnTo>
                  <a:pt x="4096" y="3538"/>
                </a:lnTo>
                <a:cubicBezTo>
                  <a:pt x="4544" y="3127"/>
                  <a:pt x="5032" y="2756"/>
                  <a:pt x="5546" y="2435"/>
                </a:cubicBezTo>
                <a:moveTo>
                  <a:pt x="8924" y="1113"/>
                </a:moveTo>
                <a:lnTo>
                  <a:pt x="8748" y="190"/>
                </a:lnTo>
                <a:cubicBezTo>
                  <a:pt x="8093" y="315"/>
                  <a:pt x="7448" y="501"/>
                  <a:pt x="6830" y="743"/>
                </a:cubicBezTo>
                <a:lnTo>
                  <a:pt x="7173" y="1617"/>
                </a:lnTo>
                <a:cubicBezTo>
                  <a:pt x="7738" y="1396"/>
                  <a:pt x="8327" y="1226"/>
                  <a:pt x="8924" y="1113"/>
                </a:cubicBezTo>
                <a:moveTo>
                  <a:pt x="16473" y="1615"/>
                </a:moveTo>
                <a:cubicBezTo>
                  <a:pt x="15908" y="1264"/>
                  <a:pt x="15306" y="966"/>
                  <a:pt x="14686" y="726"/>
                </a:cubicBezTo>
                <a:lnTo>
                  <a:pt x="14347" y="1602"/>
                </a:lnTo>
                <a:cubicBezTo>
                  <a:pt x="14912" y="1821"/>
                  <a:pt x="15462" y="2094"/>
                  <a:pt x="15978" y="2413"/>
                </a:cubicBezTo>
                <a:cubicBezTo>
                  <a:pt x="15978" y="2413"/>
                  <a:pt x="16473" y="1615"/>
                  <a:pt x="16473" y="1615"/>
                </a:cubicBezTo>
                <a:close/>
                <a:moveTo>
                  <a:pt x="2873" y="4886"/>
                </a:moveTo>
                <a:lnTo>
                  <a:pt x="2120" y="4322"/>
                </a:lnTo>
                <a:cubicBezTo>
                  <a:pt x="1721" y="4854"/>
                  <a:pt x="1369" y="5424"/>
                  <a:pt x="1074" y="6018"/>
                </a:cubicBezTo>
                <a:lnTo>
                  <a:pt x="1917" y="6435"/>
                </a:lnTo>
                <a:cubicBezTo>
                  <a:pt x="2186" y="5892"/>
                  <a:pt x="2508" y="5371"/>
                  <a:pt x="2873" y="4886"/>
                </a:cubicBezTo>
                <a:moveTo>
                  <a:pt x="3510" y="18800"/>
                </a:moveTo>
                <a:cubicBezTo>
                  <a:pt x="4003" y="19247"/>
                  <a:pt x="4539" y="19650"/>
                  <a:pt x="5105" y="19997"/>
                </a:cubicBezTo>
                <a:lnTo>
                  <a:pt x="5599" y="19198"/>
                </a:lnTo>
                <a:cubicBezTo>
                  <a:pt x="5083" y="18881"/>
                  <a:pt x="4592" y="18513"/>
                  <a:pt x="4142" y="18105"/>
                </a:cubicBezTo>
                <a:cubicBezTo>
                  <a:pt x="4142" y="18105"/>
                  <a:pt x="3510" y="18800"/>
                  <a:pt x="3510" y="18800"/>
                </a:cubicBezTo>
                <a:close/>
                <a:moveTo>
                  <a:pt x="12594" y="1105"/>
                </a:moveTo>
                <a:lnTo>
                  <a:pt x="12765" y="182"/>
                </a:lnTo>
                <a:cubicBezTo>
                  <a:pt x="12115" y="61"/>
                  <a:pt x="11448" y="0"/>
                  <a:pt x="10788" y="0"/>
                </a:cubicBezTo>
                <a:lnTo>
                  <a:pt x="10787" y="0"/>
                </a:lnTo>
                <a:lnTo>
                  <a:pt x="10736" y="0"/>
                </a:lnTo>
                <a:lnTo>
                  <a:pt x="10779" y="940"/>
                </a:lnTo>
                <a:cubicBezTo>
                  <a:pt x="11389" y="940"/>
                  <a:pt x="12000" y="995"/>
                  <a:pt x="12594" y="1105"/>
                </a:cubicBezTo>
                <a:moveTo>
                  <a:pt x="1105" y="15642"/>
                </a:moveTo>
                <a:cubicBezTo>
                  <a:pt x="1403" y="16235"/>
                  <a:pt x="1759" y="16804"/>
                  <a:pt x="2161" y="17332"/>
                </a:cubicBezTo>
                <a:lnTo>
                  <a:pt x="2910" y="16763"/>
                </a:lnTo>
                <a:cubicBezTo>
                  <a:pt x="2542" y="16281"/>
                  <a:pt x="2218" y="15762"/>
                  <a:pt x="1945" y="15220"/>
                </a:cubicBezTo>
                <a:cubicBezTo>
                  <a:pt x="1945" y="15220"/>
                  <a:pt x="1105" y="15642"/>
                  <a:pt x="1105" y="15642"/>
                </a:cubicBezTo>
                <a:close/>
                <a:moveTo>
                  <a:pt x="1265" y="8133"/>
                </a:moveTo>
                <a:lnTo>
                  <a:pt x="359" y="7879"/>
                </a:lnTo>
                <a:cubicBezTo>
                  <a:pt x="179" y="8516"/>
                  <a:pt x="59" y="9176"/>
                  <a:pt x="0" y="9838"/>
                </a:cubicBezTo>
                <a:lnTo>
                  <a:pt x="938" y="9921"/>
                </a:lnTo>
                <a:cubicBezTo>
                  <a:pt x="991" y="9316"/>
                  <a:pt x="1101" y="8714"/>
                  <a:pt x="1265" y="8133"/>
                </a:cubicBezTo>
                <a:moveTo>
                  <a:pt x="943" y="11741"/>
                </a:moveTo>
                <a:lnTo>
                  <a:pt x="6" y="11829"/>
                </a:lnTo>
                <a:cubicBezTo>
                  <a:pt x="69" y="12492"/>
                  <a:pt x="194" y="13151"/>
                  <a:pt x="377" y="13786"/>
                </a:cubicBezTo>
                <a:lnTo>
                  <a:pt x="1281" y="13527"/>
                </a:lnTo>
                <a:cubicBezTo>
                  <a:pt x="1114" y="12946"/>
                  <a:pt x="1000" y="12346"/>
                  <a:pt x="943" y="11741"/>
                </a:cubicBezTo>
              </a:path>
            </a:pathLst>
          </a:custGeom>
          <a:solidFill>
            <a:schemeClr val="accent1"/>
          </a:solidFill>
          <a:ln w="12700">
            <a:miter lim="400000"/>
          </a:ln>
        </p:spPr>
        <p:txBody>
          <a:bodyPr lIns="19044" tIns="19044" rIns="19044" bIns="19044" anchor="ctr"/>
          <a:lstStyle/>
          <a:p>
            <a:pPr defTabSz="2279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1">
                  <a:lumMod val="75000"/>
                  <a:lumOff val="25000"/>
                </a:schemeClr>
              </a:solidFill>
              <a:latin typeface="+mn-ea"/>
              <a:sym typeface="Arial" panose="020B0604020202020204" pitchFamily="34" charset="0"/>
            </a:endParaRPr>
          </a:p>
        </p:txBody>
      </p:sp>
      <p:sp>
        <p:nvSpPr>
          <p:cNvPr id="8" name="TextBox 36"/>
          <p:cNvSpPr txBox="1"/>
          <p:nvPr/>
        </p:nvSpPr>
        <p:spPr>
          <a:xfrm>
            <a:off x="7008552" y="1507276"/>
            <a:ext cx="5051703" cy="1861792"/>
          </a:xfrm>
          <a:prstGeom prst="rect">
            <a:avLst/>
          </a:prstGeom>
          <a:noFill/>
        </p:spPr>
        <p:txBody>
          <a:bodyPr wrap="square" rtlCol="0">
            <a:spAutoFit/>
          </a:bodyPr>
          <a:lstStyle/>
          <a:p>
            <a:r>
              <a:rPr lang="en-US" sz="5750" b="1" dirty="0">
                <a:solidFill>
                  <a:schemeClr val="tx1">
                    <a:lumMod val="75000"/>
                    <a:lumOff val="25000"/>
                  </a:schemeClr>
                </a:solidFill>
                <a:latin typeface="+mn-ea"/>
                <a:cs typeface="Montserrat" charset="0"/>
                <a:sym typeface="Arial" panose="020B0604020202020204" pitchFamily="34" charset="0"/>
              </a:rPr>
              <a:t>Bar Chart</a:t>
            </a:r>
          </a:p>
          <a:p>
            <a:r>
              <a:rPr lang="en-US" sz="5750" b="1" dirty="0">
                <a:solidFill>
                  <a:schemeClr val="tx1">
                    <a:lumMod val="75000"/>
                    <a:lumOff val="25000"/>
                  </a:schemeClr>
                </a:solidFill>
                <a:latin typeface="+mn-ea"/>
                <a:cs typeface="Montserrat" charset="0"/>
                <a:sym typeface="Arial" panose="020B0604020202020204" pitchFamily="34" charset="0"/>
              </a:rPr>
              <a:t>Statistic</a:t>
            </a:r>
          </a:p>
        </p:txBody>
      </p:sp>
      <p:sp>
        <p:nvSpPr>
          <p:cNvPr id="9" name="Round Same Side Corner Rectangle 84"/>
          <p:cNvSpPr/>
          <p:nvPr/>
        </p:nvSpPr>
        <p:spPr>
          <a:xfrm>
            <a:off x="3429167" y="1894160"/>
            <a:ext cx="507972" cy="3149427"/>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dirty="0">
              <a:solidFill>
                <a:schemeClr val="tx1">
                  <a:lumMod val="75000"/>
                  <a:lumOff val="25000"/>
                </a:schemeClr>
              </a:solidFill>
              <a:latin typeface="+mn-ea"/>
              <a:sym typeface="Arial" panose="020B0604020202020204" pitchFamily="34" charset="0"/>
            </a:endParaRPr>
          </a:p>
        </p:txBody>
      </p:sp>
      <p:grpSp>
        <p:nvGrpSpPr>
          <p:cNvPr id="10" name="Group 117"/>
          <p:cNvGrpSpPr/>
          <p:nvPr/>
        </p:nvGrpSpPr>
        <p:grpSpPr>
          <a:xfrm>
            <a:off x="1055716" y="5278525"/>
            <a:ext cx="4516634" cy="435110"/>
            <a:chOff x="4747862" y="3954465"/>
            <a:chExt cx="3387661" cy="326351"/>
          </a:xfrm>
        </p:grpSpPr>
        <p:cxnSp>
          <p:nvCxnSpPr>
            <p:cNvPr id="11" name="Straight Connector 39"/>
            <p:cNvCxnSpPr/>
            <p:nvPr/>
          </p:nvCxnSpPr>
          <p:spPr>
            <a:xfrm>
              <a:off x="4800600" y="4004858"/>
              <a:ext cx="3261360" cy="1588"/>
            </a:xfrm>
            <a:prstGeom prst="line">
              <a:avLst/>
            </a:prstGeom>
            <a:ln w="12700">
              <a:solidFill>
                <a:srgbClr val="CCCCCA"/>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 name="Oval 40"/>
            <p:cNvSpPr/>
            <p:nvPr/>
          </p:nvSpPr>
          <p:spPr>
            <a:xfrm>
              <a:off x="4943044" y="3954465"/>
              <a:ext cx="96113" cy="9611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2400" dirty="0">
                <a:solidFill>
                  <a:schemeClr val="tx1">
                    <a:lumMod val="75000"/>
                    <a:lumOff val="25000"/>
                  </a:schemeClr>
                </a:solidFill>
                <a:latin typeface="+mn-ea"/>
                <a:sym typeface="Arial" panose="020B0604020202020204" pitchFamily="34" charset="0"/>
              </a:endParaRPr>
            </a:p>
          </p:txBody>
        </p:sp>
        <p:sp>
          <p:nvSpPr>
            <p:cNvPr id="13" name="Oval 41"/>
            <p:cNvSpPr/>
            <p:nvPr/>
          </p:nvSpPr>
          <p:spPr>
            <a:xfrm>
              <a:off x="5519116" y="3954465"/>
              <a:ext cx="96113" cy="96113"/>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400" dirty="0">
                <a:solidFill>
                  <a:schemeClr val="tx1">
                    <a:lumMod val="75000"/>
                    <a:lumOff val="25000"/>
                  </a:schemeClr>
                </a:solidFill>
                <a:latin typeface="+mn-ea"/>
                <a:sym typeface="Arial" panose="020B0604020202020204" pitchFamily="34" charset="0"/>
              </a:endParaRPr>
            </a:p>
          </p:txBody>
        </p:sp>
        <p:sp>
          <p:nvSpPr>
            <p:cNvPr id="14" name="Oval 42"/>
            <p:cNvSpPr/>
            <p:nvPr/>
          </p:nvSpPr>
          <p:spPr>
            <a:xfrm>
              <a:off x="6095188" y="3954465"/>
              <a:ext cx="96113" cy="96113"/>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2400" dirty="0">
                <a:solidFill>
                  <a:schemeClr val="tx1">
                    <a:lumMod val="75000"/>
                    <a:lumOff val="25000"/>
                  </a:schemeClr>
                </a:solidFill>
                <a:latin typeface="+mn-ea"/>
                <a:sym typeface="Arial" panose="020B0604020202020204" pitchFamily="34" charset="0"/>
              </a:endParaRPr>
            </a:p>
          </p:txBody>
        </p:sp>
        <p:sp>
          <p:nvSpPr>
            <p:cNvPr id="15" name="Oval 43"/>
            <p:cNvSpPr/>
            <p:nvPr/>
          </p:nvSpPr>
          <p:spPr>
            <a:xfrm>
              <a:off x="6671260" y="3954465"/>
              <a:ext cx="96113" cy="96113"/>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2400" dirty="0">
                <a:solidFill>
                  <a:schemeClr val="tx1">
                    <a:lumMod val="75000"/>
                    <a:lumOff val="25000"/>
                  </a:schemeClr>
                </a:solidFill>
                <a:latin typeface="+mn-ea"/>
                <a:sym typeface="Arial" panose="020B0604020202020204" pitchFamily="34" charset="0"/>
              </a:endParaRPr>
            </a:p>
          </p:txBody>
        </p:sp>
        <p:sp>
          <p:nvSpPr>
            <p:cNvPr id="16" name="Oval 44"/>
            <p:cNvSpPr/>
            <p:nvPr/>
          </p:nvSpPr>
          <p:spPr>
            <a:xfrm>
              <a:off x="7247332" y="3954465"/>
              <a:ext cx="96113" cy="96113"/>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400" dirty="0">
                <a:solidFill>
                  <a:schemeClr val="tx1">
                    <a:lumMod val="75000"/>
                    <a:lumOff val="25000"/>
                  </a:schemeClr>
                </a:solidFill>
                <a:latin typeface="+mn-ea"/>
                <a:sym typeface="Arial" panose="020B0604020202020204" pitchFamily="34" charset="0"/>
              </a:endParaRPr>
            </a:p>
          </p:txBody>
        </p:sp>
        <p:sp>
          <p:nvSpPr>
            <p:cNvPr id="17" name="Oval 45"/>
            <p:cNvSpPr/>
            <p:nvPr/>
          </p:nvSpPr>
          <p:spPr>
            <a:xfrm>
              <a:off x="7823404" y="3954465"/>
              <a:ext cx="96113" cy="96113"/>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2400" dirty="0">
                <a:solidFill>
                  <a:schemeClr val="tx1">
                    <a:lumMod val="75000"/>
                    <a:lumOff val="25000"/>
                  </a:schemeClr>
                </a:solidFill>
                <a:latin typeface="+mn-ea"/>
                <a:sym typeface="Arial" panose="020B0604020202020204" pitchFamily="34" charset="0"/>
              </a:endParaRPr>
            </a:p>
          </p:txBody>
        </p:sp>
        <p:sp>
          <p:nvSpPr>
            <p:cNvPr id="18" name="Text Placeholder 3"/>
            <p:cNvSpPr txBox="1"/>
            <p:nvPr/>
          </p:nvSpPr>
          <p:spPr>
            <a:xfrm>
              <a:off x="4747862" y="4111481"/>
              <a:ext cx="502318" cy="169335"/>
            </a:xfrm>
            <a:prstGeom prst="rect">
              <a:avLst/>
            </a:prstGeom>
          </p:spPr>
          <p:txBody>
            <a:bodyPr wrap="squar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en-US" sz="1465" dirty="0">
                  <a:solidFill>
                    <a:schemeClr val="tx1">
                      <a:lumMod val="75000"/>
                      <a:lumOff val="25000"/>
                    </a:schemeClr>
                  </a:solidFill>
                  <a:latin typeface="+mn-ea"/>
                  <a:cs typeface="Roboto" pitchFamily="2" charset="0"/>
                  <a:sym typeface="Arial" panose="020B0604020202020204" pitchFamily="34" charset="0"/>
                </a:rPr>
                <a:t>2013</a:t>
              </a:r>
            </a:p>
          </p:txBody>
        </p:sp>
        <p:sp>
          <p:nvSpPr>
            <p:cNvPr id="19" name="Text Placeholder 3"/>
            <p:cNvSpPr txBox="1"/>
            <p:nvPr/>
          </p:nvSpPr>
          <p:spPr>
            <a:xfrm>
              <a:off x="5324931" y="4111481"/>
              <a:ext cx="502318" cy="169335"/>
            </a:xfrm>
            <a:prstGeom prst="rect">
              <a:avLst/>
            </a:prstGeom>
          </p:spPr>
          <p:txBody>
            <a:bodyPr wrap="squar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en-US" sz="1465" dirty="0">
                  <a:solidFill>
                    <a:schemeClr val="tx1">
                      <a:lumMod val="75000"/>
                      <a:lumOff val="25000"/>
                    </a:schemeClr>
                  </a:solidFill>
                  <a:latin typeface="+mn-ea"/>
                  <a:cs typeface="Roboto" pitchFamily="2" charset="0"/>
                  <a:sym typeface="Arial" panose="020B0604020202020204" pitchFamily="34" charset="0"/>
                </a:rPr>
                <a:t>2014</a:t>
              </a:r>
            </a:p>
          </p:txBody>
        </p:sp>
        <p:sp>
          <p:nvSpPr>
            <p:cNvPr id="20" name="Text Placeholder 3"/>
            <p:cNvSpPr txBox="1"/>
            <p:nvPr/>
          </p:nvSpPr>
          <p:spPr>
            <a:xfrm>
              <a:off x="5902000" y="4111481"/>
              <a:ext cx="502318" cy="169335"/>
            </a:xfrm>
            <a:prstGeom prst="rect">
              <a:avLst/>
            </a:prstGeom>
          </p:spPr>
          <p:txBody>
            <a:bodyPr wrap="squar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en-US" sz="1465" dirty="0">
                  <a:solidFill>
                    <a:schemeClr val="tx1">
                      <a:lumMod val="75000"/>
                      <a:lumOff val="25000"/>
                    </a:schemeClr>
                  </a:solidFill>
                  <a:latin typeface="+mn-ea"/>
                  <a:cs typeface="Roboto" pitchFamily="2" charset="0"/>
                  <a:sym typeface="Arial" panose="020B0604020202020204" pitchFamily="34" charset="0"/>
                </a:rPr>
                <a:t>2015</a:t>
              </a:r>
            </a:p>
          </p:txBody>
        </p:sp>
        <p:sp>
          <p:nvSpPr>
            <p:cNvPr id="21" name="Text Placeholder 3"/>
            <p:cNvSpPr txBox="1"/>
            <p:nvPr/>
          </p:nvSpPr>
          <p:spPr>
            <a:xfrm>
              <a:off x="6479069" y="4111481"/>
              <a:ext cx="502318" cy="169335"/>
            </a:xfrm>
            <a:prstGeom prst="rect">
              <a:avLst/>
            </a:prstGeom>
          </p:spPr>
          <p:txBody>
            <a:bodyPr wrap="squar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en-US" sz="1465" dirty="0">
                  <a:solidFill>
                    <a:schemeClr val="tx1">
                      <a:lumMod val="75000"/>
                      <a:lumOff val="25000"/>
                    </a:schemeClr>
                  </a:solidFill>
                  <a:latin typeface="+mn-ea"/>
                  <a:cs typeface="Roboto" pitchFamily="2" charset="0"/>
                  <a:sym typeface="Arial" panose="020B0604020202020204" pitchFamily="34" charset="0"/>
                </a:rPr>
                <a:t>2016</a:t>
              </a:r>
            </a:p>
          </p:txBody>
        </p:sp>
        <p:sp>
          <p:nvSpPr>
            <p:cNvPr id="22" name="Text Placeholder 3"/>
            <p:cNvSpPr txBox="1"/>
            <p:nvPr/>
          </p:nvSpPr>
          <p:spPr>
            <a:xfrm>
              <a:off x="7056138" y="4111481"/>
              <a:ext cx="502318" cy="169335"/>
            </a:xfrm>
            <a:prstGeom prst="rect">
              <a:avLst/>
            </a:prstGeom>
          </p:spPr>
          <p:txBody>
            <a:bodyPr wrap="squar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en-US" sz="1465" dirty="0">
                  <a:solidFill>
                    <a:schemeClr val="tx1">
                      <a:lumMod val="75000"/>
                      <a:lumOff val="25000"/>
                    </a:schemeClr>
                  </a:solidFill>
                  <a:latin typeface="+mn-ea"/>
                  <a:cs typeface="Roboto" pitchFamily="2" charset="0"/>
                  <a:sym typeface="Arial" panose="020B0604020202020204" pitchFamily="34" charset="0"/>
                </a:rPr>
                <a:t>2017</a:t>
              </a:r>
            </a:p>
          </p:txBody>
        </p:sp>
        <p:sp>
          <p:nvSpPr>
            <p:cNvPr id="23" name="Text Placeholder 3"/>
            <p:cNvSpPr txBox="1"/>
            <p:nvPr/>
          </p:nvSpPr>
          <p:spPr>
            <a:xfrm>
              <a:off x="7633205" y="4111481"/>
              <a:ext cx="502318" cy="169335"/>
            </a:xfrm>
            <a:prstGeom prst="rect">
              <a:avLst/>
            </a:prstGeom>
          </p:spPr>
          <p:txBody>
            <a:bodyPr wrap="squar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en-US" sz="1465" dirty="0">
                  <a:solidFill>
                    <a:schemeClr val="tx1">
                      <a:lumMod val="75000"/>
                      <a:lumOff val="25000"/>
                    </a:schemeClr>
                  </a:solidFill>
                  <a:latin typeface="+mn-ea"/>
                  <a:cs typeface="Roboto" pitchFamily="2" charset="0"/>
                  <a:sym typeface="Arial" panose="020B0604020202020204" pitchFamily="34" charset="0"/>
                </a:rPr>
                <a:t>2018</a:t>
              </a:r>
            </a:p>
          </p:txBody>
        </p:sp>
      </p:grpSp>
      <p:sp>
        <p:nvSpPr>
          <p:cNvPr id="24" name="Round Same Side Corner Rectangle 75"/>
          <p:cNvSpPr/>
          <p:nvPr/>
        </p:nvSpPr>
        <p:spPr>
          <a:xfrm>
            <a:off x="1126030" y="3974561"/>
            <a:ext cx="507972" cy="1069027"/>
          </a:xfrm>
          <a:prstGeom prst="roundRect">
            <a:avLst>
              <a:gd name="adj" fmla="val 50000"/>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lumMod val="75000"/>
                  <a:lumOff val="25000"/>
                </a:schemeClr>
              </a:solidFill>
              <a:latin typeface="+mn-ea"/>
              <a:sym typeface="Arial" panose="020B0604020202020204" pitchFamily="34" charset="0"/>
            </a:endParaRPr>
          </a:p>
        </p:txBody>
      </p:sp>
      <p:sp>
        <p:nvSpPr>
          <p:cNvPr id="25" name="Round Same Side Corner Rectangle 78"/>
          <p:cNvSpPr/>
          <p:nvPr/>
        </p:nvSpPr>
        <p:spPr>
          <a:xfrm>
            <a:off x="1894086" y="3113294"/>
            <a:ext cx="507972" cy="1930294"/>
          </a:xfrm>
          <a:prstGeom prst="roundRect">
            <a:avLst>
              <a:gd name="adj" fmla="val 50000"/>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solidFill>
                <a:schemeClr val="tx1">
                  <a:lumMod val="75000"/>
                  <a:lumOff val="25000"/>
                </a:schemeClr>
              </a:solidFill>
              <a:latin typeface="+mn-ea"/>
              <a:sym typeface="Arial" panose="020B0604020202020204" pitchFamily="34" charset="0"/>
            </a:endParaRPr>
          </a:p>
        </p:txBody>
      </p:sp>
      <p:sp>
        <p:nvSpPr>
          <p:cNvPr id="26" name="Round Same Side Corner Rectangle 81"/>
          <p:cNvSpPr/>
          <p:nvPr/>
        </p:nvSpPr>
        <p:spPr>
          <a:xfrm>
            <a:off x="2662140" y="2706916"/>
            <a:ext cx="507972" cy="2336672"/>
          </a:xfrm>
          <a:prstGeom prst="round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tx1">
                  <a:lumMod val="75000"/>
                  <a:lumOff val="25000"/>
                </a:schemeClr>
              </a:solidFill>
              <a:latin typeface="+mn-ea"/>
              <a:sym typeface="Arial" panose="020B0604020202020204" pitchFamily="34" charset="0"/>
            </a:endParaRPr>
          </a:p>
        </p:txBody>
      </p:sp>
      <p:sp>
        <p:nvSpPr>
          <p:cNvPr id="27" name="Round Same Side Corner Rectangle 87"/>
          <p:cNvSpPr/>
          <p:nvPr/>
        </p:nvSpPr>
        <p:spPr>
          <a:xfrm>
            <a:off x="4198248" y="3555706"/>
            <a:ext cx="507972" cy="1487882"/>
          </a:xfrm>
          <a:prstGeom prst="roundRect">
            <a:avLst>
              <a:gd name="adj" fmla="val 5000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dirty="0">
              <a:solidFill>
                <a:schemeClr val="tx1">
                  <a:lumMod val="75000"/>
                  <a:lumOff val="25000"/>
                </a:schemeClr>
              </a:solidFill>
              <a:latin typeface="+mn-ea"/>
              <a:sym typeface="Arial" panose="020B0604020202020204" pitchFamily="34" charset="0"/>
            </a:endParaRPr>
          </a:p>
        </p:txBody>
      </p:sp>
      <p:sp>
        <p:nvSpPr>
          <p:cNvPr id="28" name="Round Same Side Corner Rectangle 90"/>
          <p:cNvSpPr/>
          <p:nvPr/>
        </p:nvSpPr>
        <p:spPr>
          <a:xfrm>
            <a:off x="4966302" y="3113294"/>
            <a:ext cx="507972" cy="1930294"/>
          </a:xfrm>
          <a:prstGeom prst="roundRect">
            <a:avLst>
              <a:gd name="adj" fmla="val 50000"/>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solidFill>
                <a:schemeClr val="tx1">
                  <a:lumMod val="75000"/>
                  <a:lumOff val="25000"/>
                </a:schemeClr>
              </a:solidFill>
              <a:latin typeface="+mn-ea"/>
              <a:sym typeface="Arial" panose="020B0604020202020204" pitchFamily="34" charset="0"/>
            </a:endParaRPr>
          </a:p>
        </p:txBody>
      </p:sp>
      <p:sp>
        <p:nvSpPr>
          <p:cNvPr id="70" name="五边形 69"/>
          <p:cNvSpPr/>
          <p:nvPr/>
        </p:nvSpPr>
        <p:spPr>
          <a:xfrm>
            <a:off x="0" y="260648"/>
            <a:ext cx="353251" cy="588701"/>
          </a:xfrm>
          <a:prstGeom prst="homePlate">
            <a:avLst>
              <a:gd name="adj" fmla="val 484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71" name="TextBox 49"/>
          <p:cNvSpPr txBox="1"/>
          <p:nvPr/>
        </p:nvSpPr>
        <p:spPr>
          <a:xfrm>
            <a:off x="431371" y="329296"/>
            <a:ext cx="2925801" cy="420564"/>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r>
              <a:rPr lang="zh-CN" altLang="en-US" sz="2135" dirty="0">
                <a:solidFill>
                  <a:schemeClr val="tx1">
                    <a:lumMod val="85000"/>
                    <a:lumOff val="15000"/>
                  </a:schemeClr>
                </a:solidFill>
              </a:rPr>
              <a:t>点击添加相关文字标题</a:t>
            </a:r>
          </a:p>
        </p:txBody>
      </p:sp>
      <p:sp>
        <p:nvSpPr>
          <p:cNvPr id="29" name="Rectangle 5"/>
          <p:cNvSpPr/>
          <p:nvPr/>
        </p:nvSpPr>
        <p:spPr>
          <a:xfrm>
            <a:off x="0" y="6710364"/>
            <a:ext cx="12192000" cy="147637"/>
          </a:xfrm>
          <a:prstGeom prst="rect">
            <a:avLst/>
          </a:prstGeom>
          <a:solidFill>
            <a:srgbClr val="16294C"/>
          </a:solidFill>
          <a:ln>
            <a:noFill/>
          </a:ln>
        </p:spPr>
        <p:style>
          <a:lnRef idx="2">
            <a:schemeClr val="accent1">
              <a:shade val="50000"/>
            </a:schemeClr>
          </a:lnRef>
          <a:fillRef idx="1">
            <a:schemeClr val="accent1"/>
          </a:fillRef>
          <a:effectRef idx="0">
            <a:schemeClr val="accent1"/>
          </a:effectRef>
          <a:fontRef idx="minor">
            <a:schemeClr val="lt1"/>
          </a:fontRef>
        </p:style>
        <p:txBody>
          <a:bodyPr lIns="91372" tIns="45719" rIns="91372" bIns="45719" anchor="ctr"/>
          <a:lstStyle/>
          <a:p>
            <a:pPr algn="ctr">
              <a:defRPr/>
            </a:pPr>
            <a:endParaRPr lang="en-US" sz="3200"/>
          </a:p>
        </p:txBody>
      </p:sp>
    </p:spTree>
  </p:cSld>
  <p:clrMapOvr>
    <a:masterClrMapping/>
  </p:clrMapOvr>
  <mc:AlternateContent xmlns:mc="http://schemas.openxmlformats.org/markup-compatibility/2006">
    <mc:Choice xmlns:p14="http://schemas.microsoft.com/office/powerpoint/2010/main" xmlns="" Requires="p14">
      <p:transition spd="slow" advClick="0" advTm="5000">
        <p14:warp dir="in"/>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5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5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50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75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75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75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par>
                          <p:cTn id="33" fill="hold">
                            <p:stCondLst>
                              <p:cond delay="1000"/>
                            </p:stCondLst>
                            <p:childTnLst>
                              <p:par>
                                <p:cTn id="34" presetID="12" presetClass="entr" presetSubtype="4" fill="hold" nodeType="after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500"/>
                                        <p:tgtEl>
                                          <p:spTgt spid="10"/>
                                        </p:tgtEl>
                                        <p:attrNameLst>
                                          <p:attrName>ppt_y</p:attrName>
                                        </p:attrNameLst>
                                      </p:cBhvr>
                                      <p:tavLst>
                                        <p:tav tm="0">
                                          <p:val>
                                            <p:strVal val="#ppt_y+#ppt_h*1.125000"/>
                                          </p:val>
                                        </p:tav>
                                        <p:tav tm="100000">
                                          <p:val>
                                            <p:strVal val="#ppt_y"/>
                                          </p:val>
                                        </p:tav>
                                      </p:tavLst>
                                    </p:anim>
                                    <p:animEffect transition="in" filter="wipe(up)">
                                      <p:cBhvr>
                                        <p:cTn id="37" dur="500"/>
                                        <p:tgtEl>
                                          <p:spTgt spid="10"/>
                                        </p:tgtEl>
                                      </p:cBhvr>
                                    </p:animEffect>
                                  </p:childTnLst>
                                </p:cTn>
                              </p:par>
                            </p:childTnLst>
                          </p:cTn>
                        </p:par>
                        <p:par>
                          <p:cTn id="38" fill="hold">
                            <p:stCondLst>
                              <p:cond delay="1500"/>
                            </p:stCondLst>
                            <p:childTnLst>
                              <p:par>
                                <p:cTn id="39" presetID="12" presetClass="entr" presetSubtype="4" fill="hold" grpId="0" nodeType="afterEffect">
                                  <p:stCondLst>
                                    <p:cond delay="0"/>
                                  </p:stCondLst>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p:tgtEl>
                                          <p:spTgt spid="24"/>
                                        </p:tgtEl>
                                        <p:attrNameLst>
                                          <p:attrName>ppt_y</p:attrName>
                                        </p:attrNameLst>
                                      </p:cBhvr>
                                      <p:tavLst>
                                        <p:tav tm="0">
                                          <p:val>
                                            <p:strVal val="#ppt_y+#ppt_h*1.125000"/>
                                          </p:val>
                                        </p:tav>
                                        <p:tav tm="100000">
                                          <p:val>
                                            <p:strVal val="#ppt_y"/>
                                          </p:val>
                                        </p:tav>
                                      </p:tavLst>
                                    </p:anim>
                                    <p:animEffect transition="in" filter="wipe(up)">
                                      <p:cBhvr>
                                        <p:cTn id="42" dur="500"/>
                                        <p:tgtEl>
                                          <p:spTgt spid="24"/>
                                        </p:tgtEl>
                                      </p:cBhvr>
                                    </p:animEffect>
                                  </p:childTnLst>
                                </p:cTn>
                              </p:par>
                            </p:childTnLst>
                          </p:cTn>
                        </p:par>
                        <p:par>
                          <p:cTn id="43" fill="hold">
                            <p:stCondLst>
                              <p:cond delay="2000"/>
                            </p:stCondLst>
                            <p:childTnLst>
                              <p:par>
                                <p:cTn id="44" presetID="12" presetClass="entr" presetSubtype="4" fill="hold" grpId="0" nodeType="afterEffect">
                                  <p:stCondLst>
                                    <p:cond delay="0"/>
                                  </p:stCondLst>
                                  <p:childTnLst>
                                    <p:set>
                                      <p:cBhvr>
                                        <p:cTn id="45" dur="1" fill="hold">
                                          <p:stCondLst>
                                            <p:cond delay="0"/>
                                          </p:stCondLst>
                                        </p:cTn>
                                        <p:tgtEl>
                                          <p:spTgt spid="25"/>
                                        </p:tgtEl>
                                        <p:attrNameLst>
                                          <p:attrName>style.visibility</p:attrName>
                                        </p:attrNameLst>
                                      </p:cBhvr>
                                      <p:to>
                                        <p:strVal val="visible"/>
                                      </p:to>
                                    </p:set>
                                    <p:anim calcmode="lin" valueType="num">
                                      <p:cBhvr additive="base">
                                        <p:cTn id="46" dur="500"/>
                                        <p:tgtEl>
                                          <p:spTgt spid="25"/>
                                        </p:tgtEl>
                                        <p:attrNameLst>
                                          <p:attrName>ppt_y</p:attrName>
                                        </p:attrNameLst>
                                      </p:cBhvr>
                                      <p:tavLst>
                                        <p:tav tm="0">
                                          <p:val>
                                            <p:strVal val="#ppt_y+#ppt_h*1.125000"/>
                                          </p:val>
                                        </p:tav>
                                        <p:tav tm="100000">
                                          <p:val>
                                            <p:strVal val="#ppt_y"/>
                                          </p:val>
                                        </p:tav>
                                      </p:tavLst>
                                    </p:anim>
                                    <p:animEffect transition="in" filter="wipe(up)">
                                      <p:cBhvr>
                                        <p:cTn id="47" dur="500"/>
                                        <p:tgtEl>
                                          <p:spTgt spid="25"/>
                                        </p:tgtEl>
                                      </p:cBhvr>
                                    </p:animEffect>
                                  </p:childTnLst>
                                </p:cTn>
                              </p:par>
                            </p:childTnLst>
                          </p:cTn>
                        </p:par>
                        <p:par>
                          <p:cTn id="48" fill="hold">
                            <p:stCondLst>
                              <p:cond delay="2500"/>
                            </p:stCondLst>
                            <p:childTnLst>
                              <p:par>
                                <p:cTn id="49" presetID="12" presetClass="entr" presetSubtype="4" fill="hold" grpId="0" nodeType="afterEffect">
                                  <p:stCondLst>
                                    <p:cond delay="0"/>
                                  </p:stCondLst>
                                  <p:childTnLst>
                                    <p:set>
                                      <p:cBhvr>
                                        <p:cTn id="50" dur="1" fill="hold">
                                          <p:stCondLst>
                                            <p:cond delay="0"/>
                                          </p:stCondLst>
                                        </p:cTn>
                                        <p:tgtEl>
                                          <p:spTgt spid="26"/>
                                        </p:tgtEl>
                                        <p:attrNameLst>
                                          <p:attrName>style.visibility</p:attrName>
                                        </p:attrNameLst>
                                      </p:cBhvr>
                                      <p:to>
                                        <p:strVal val="visible"/>
                                      </p:to>
                                    </p:set>
                                    <p:anim calcmode="lin" valueType="num">
                                      <p:cBhvr additive="base">
                                        <p:cTn id="51" dur="500"/>
                                        <p:tgtEl>
                                          <p:spTgt spid="26"/>
                                        </p:tgtEl>
                                        <p:attrNameLst>
                                          <p:attrName>ppt_y</p:attrName>
                                        </p:attrNameLst>
                                      </p:cBhvr>
                                      <p:tavLst>
                                        <p:tav tm="0">
                                          <p:val>
                                            <p:strVal val="#ppt_y+#ppt_h*1.125000"/>
                                          </p:val>
                                        </p:tav>
                                        <p:tav tm="100000">
                                          <p:val>
                                            <p:strVal val="#ppt_y"/>
                                          </p:val>
                                        </p:tav>
                                      </p:tavLst>
                                    </p:anim>
                                    <p:animEffect transition="in" filter="wipe(up)">
                                      <p:cBhvr>
                                        <p:cTn id="52" dur="500"/>
                                        <p:tgtEl>
                                          <p:spTgt spid="26"/>
                                        </p:tgtEl>
                                      </p:cBhvr>
                                    </p:animEffect>
                                  </p:childTnLst>
                                </p:cTn>
                              </p:par>
                            </p:childTnLst>
                          </p:cTn>
                        </p:par>
                        <p:par>
                          <p:cTn id="53" fill="hold">
                            <p:stCondLst>
                              <p:cond delay="3000"/>
                            </p:stCondLst>
                            <p:childTnLst>
                              <p:par>
                                <p:cTn id="54" presetID="12" presetClass="entr" presetSubtype="4" fill="hold" grpId="0" nodeType="afterEffect">
                                  <p:stCondLst>
                                    <p:cond delay="0"/>
                                  </p:stCondLst>
                                  <p:childTnLst>
                                    <p:set>
                                      <p:cBhvr>
                                        <p:cTn id="55" dur="1" fill="hold">
                                          <p:stCondLst>
                                            <p:cond delay="0"/>
                                          </p:stCondLst>
                                        </p:cTn>
                                        <p:tgtEl>
                                          <p:spTgt spid="9"/>
                                        </p:tgtEl>
                                        <p:attrNameLst>
                                          <p:attrName>style.visibility</p:attrName>
                                        </p:attrNameLst>
                                      </p:cBhvr>
                                      <p:to>
                                        <p:strVal val="visible"/>
                                      </p:to>
                                    </p:set>
                                    <p:anim calcmode="lin" valueType="num">
                                      <p:cBhvr additive="base">
                                        <p:cTn id="56" dur="500"/>
                                        <p:tgtEl>
                                          <p:spTgt spid="9"/>
                                        </p:tgtEl>
                                        <p:attrNameLst>
                                          <p:attrName>ppt_y</p:attrName>
                                        </p:attrNameLst>
                                      </p:cBhvr>
                                      <p:tavLst>
                                        <p:tav tm="0">
                                          <p:val>
                                            <p:strVal val="#ppt_y+#ppt_h*1.125000"/>
                                          </p:val>
                                        </p:tav>
                                        <p:tav tm="100000">
                                          <p:val>
                                            <p:strVal val="#ppt_y"/>
                                          </p:val>
                                        </p:tav>
                                      </p:tavLst>
                                    </p:anim>
                                    <p:animEffect transition="in" filter="wipe(up)">
                                      <p:cBhvr>
                                        <p:cTn id="57" dur="500"/>
                                        <p:tgtEl>
                                          <p:spTgt spid="9"/>
                                        </p:tgtEl>
                                      </p:cBhvr>
                                    </p:animEffect>
                                  </p:childTnLst>
                                </p:cTn>
                              </p:par>
                            </p:childTnLst>
                          </p:cTn>
                        </p:par>
                        <p:par>
                          <p:cTn id="58" fill="hold">
                            <p:stCondLst>
                              <p:cond delay="3500"/>
                            </p:stCondLst>
                            <p:childTnLst>
                              <p:par>
                                <p:cTn id="59" presetID="12" presetClass="entr" presetSubtype="4" fill="hold" grpId="0" nodeType="afterEffect">
                                  <p:stCondLst>
                                    <p:cond delay="0"/>
                                  </p:stCondLst>
                                  <p:childTnLst>
                                    <p:set>
                                      <p:cBhvr>
                                        <p:cTn id="60" dur="1" fill="hold">
                                          <p:stCondLst>
                                            <p:cond delay="0"/>
                                          </p:stCondLst>
                                        </p:cTn>
                                        <p:tgtEl>
                                          <p:spTgt spid="27"/>
                                        </p:tgtEl>
                                        <p:attrNameLst>
                                          <p:attrName>style.visibility</p:attrName>
                                        </p:attrNameLst>
                                      </p:cBhvr>
                                      <p:to>
                                        <p:strVal val="visible"/>
                                      </p:to>
                                    </p:set>
                                    <p:anim calcmode="lin" valueType="num">
                                      <p:cBhvr additive="base">
                                        <p:cTn id="61" dur="500"/>
                                        <p:tgtEl>
                                          <p:spTgt spid="27"/>
                                        </p:tgtEl>
                                        <p:attrNameLst>
                                          <p:attrName>ppt_y</p:attrName>
                                        </p:attrNameLst>
                                      </p:cBhvr>
                                      <p:tavLst>
                                        <p:tav tm="0">
                                          <p:val>
                                            <p:strVal val="#ppt_y+#ppt_h*1.125000"/>
                                          </p:val>
                                        </p:tav>
                                        <p:tav tm="100000">
                                          <p:val>
                                            <p:strVal val="#ppt_y"/>
                                          </p:val>
                                        </p:tav>
                                      </p:tavLst>
                                    </p:anim>
                                    <p:animEffect transition="in" filter="wipe(up)">
                                      <p:cBhvr>
                                        <p:cTn id="62" dur="500"/>
                                        <p:tgtEl>
                                          <p:spTgt spid="27"/>
                                        </p:tgtEl>
                                      </p:cBhvr>
                                    </p:animEffect>
                                  </p:childTnLst>
                                </p:cTn>
                              </p:par>
                            </p:childTnLst>
                          </p:cTn>
                        </p:par>
                        <p:par>
                          <p:cTn id="63" fill="hold">
                            <p:stCondLst>
                              <p:cond delay="4000"/>
                            </p:stCondLst>
                            <p:childTnLst>
                              <p:par>
                                <p:cTn id="64" presetID="12" presetClass="entr" presetSubtype="4" fill="hold" grpId="0" nodeType="afterEffect">
                                  <p:stCondLst>
                                    <p:cond delay="0"/>
                                  </p:stCondLst>
                                  <p:childTnLst>
                                    <p:set>
                                      <p:cBhvr>
                                        <p:cTn id="65" dur="1" fill="hold">
                                          <p:stCondLst>
                                            <p:cond delay="0"/>
                                          </p:stCondLst>
                                        </p:cTn>
                                        <p:tgtEl>
                                          <p:spTgt spid="28"/>
                                        </p:tgtEl>
                                        <p:attrNameLst>
                                          <p:attrName>style.visibility</p:attrName>
                                        </p:attrNameLst>
                                      </p:cBhvr>
                                      <p:to>
                                        <p:strVal val="visible"/>
                                      </p:to>
                                    </p:set>
                                    <p:anim calcmode="lin" valueType="num">
                                      <p:cBhvr additive="base">
                                        <p:cTn id="66" dur="500"/>
                                        <p:tgtEl>
                                          <p:spTgt spid="28"/>
                                        </p:tgtEl>
                                        <p:attrNameLst>
                                          <p:attrName>ppt_y</p:attrName>
                                        </p:attrNameLst>
                                      </p:cBhvr>
                                      <p:tavLst>
                                        <p:tav tm="0">
                                          <p:val>
                                            <p:strVal val="#ppt_y+#ppt_h*1.125000"/>
                                          </p:val>
                                        </p:tav>
                                        <p:tav tm="100000">
                                          <p:val>
                                            <p:strVal val="#ppt_y"/>
                                          </p:val>
                                        </p:tav>
                                      </p:tavLst>
                                    </p:anim>
                                    <p:animEffect transition="in" filter="wipe(up)">
                                      <p:cBhvr>
                                        <p:cTn id="6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animBg="1"/>
      <p:bldP spid="7" grpId="0" animBg="1"/>
      <p:bldP spid="8" grpId="0"/>
      <p:bldP spid="9" grpId="0" animBg="1"/>
      <p:bldP spid="24" grpId="0" animBg="1"/>
      <p:bldP spid="25" grpId="0" animBg="1"/>
      <p:bldP spid="26" grpId="0" animBg="1"/>
      <p:bldP spid="27" grpId="0" animBg="1"/>
      <p:bldP spid="2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_库_矩形 6"/>
          <p:cNvSpPr/>
          <p:nvPr>
            <p:custDataLst>
              <p:tags r:id="rId1"/>
            </p:custData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2"/>
          <p:cNvSpPr txBox="1"/>
          <p:nvPr/>
        </p:nvSpPr>
        <p:spPr>
          <a:xfrm>
            <a:off x="3568736" y="2282363"/>
            <a:ext cx="1909971" cy="2092798"/>
          </a:xfrm>
          <a:prstGeom prst="rect">
            <a:avLst/>
          </a:prstGeom>
          <a:noFill/>
        </p:spPr>
        <p:txBody>
          <a:bodyPr wrap="none" lIns="121837" tIns="60919" rIns="121837" bIns="60919" rtlCol="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r>
              <a:rPr kumimoji="1" lang="en-US" altLang="zh-CN" sz="12800" dirty="0">
                <a:solidFill>
                  <a:schemeClr val="bg1"/>
                </a:solidFill>
                <a:ea typeface="微软雅黑" panose="020B0503020204020204" pitchFamily="34" charset="-122"/>
                <a:cs typeface="微软雅黑" panose="020B0503020204020204" pitchFamily="34" charset="-122"/>
              </a:rPr>
              <a:t>04</a:t>
            </a:r>
            <a:endParaRPr kumimoji="1" lang="zh-CN" altLang="en-US" sz="12800" dirty="0">
              <a:solidFill>
                <a:schemeClr val="bg1"/>
              </a:solidFill>
              <a:ea typeface="微软雅黑" panose="020B0503020204020204" pitchFamily="34" charset="-122"/>
              <a:cs typeface="微软雅黑" panose="020B0503020204020204" pitchFamily="34" charset="-122"/>
            </a:endParaRPr>
          </a:p>
        </p:txBody>
      </p:sp>
      <p:sp>
        <p:nvSpPr>
          <p:cNvPr id="9" name="文本框 8"/>
          <p:cNvSpPr txBox="1"/>
          <p:nvPr/>
        </p:nvSpPr>
        <p:spPr>
          <a:xfrm>
            <a:off x="5470985" y="3347549"/>
            <a:ext cx="3152291" cy="763203"/>
          </a:xfrm>
          <a:prstGeom prst="rect">
            <a:avLst/>
          </a:prstGeom>
          <a:noFill/>
        </p:spPr>
        <p:txBody>
          <a:bodyPr wrap="square" lIns="121837" tIns="60919" rIns="121837" bIns="60919" rtlCol="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30000"/>
              </a:lnSpc>
            </a:pPr>
            <a:r>
              <a:rPr lang="zh-CN" altLang="en-US" sz="1600" dirty="0">
                <a:solidFill>
                  <a:schemeClr val="bg1">
                    <a:lumMod val="85000"/>
                  </a:schemeClr>
                </a:solidFill>
                <a:latin typeface="微软雅黑" panose="020B0503020204020204" pitchFamily="34" charset="-122"/>
                <a:ea typeface="微软雅黑" panose="020B0503020204020204" pitchFamily="34" charset="-122"/>
              </a:rPr>
              <a:t>点击此处添加文本内容，如关键词、部分简单介绍等。</a:t>
            </a:r>
          </a:p>
        </p:txBody>
      </p:sp>
      <p:sp>
        <p:nvSpPr>
          <p:cNvPr id="10" name="文本框 4"/>
          <p:cNvSpPr txBox="1"/>
          <p:nvPr/>
        </p:nvSpPr>
        <p:spPr>
          <a:xfrm>
            <a:off x="5471025" y="2575927"/>
            <a:ext cx="2708256" cy="861686"/>
          </a:xfrm>
          <a:prstGeom prst="rect">
            <a:avLst/>
          </a:prstGeom>
          <a:noFill/>
        </p:spPr>
        <p:txBody>
          <a:bodyPr wrap="none" lIns="121832" tIns="60916" rIns="121832" bIns="60916" rtlCol="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r>
              <a:rPr lang="zh-CN" altLang="en-US" sz="4800" dirty="0">
                <a:solidFill>
                  <a:schemeClr val="bg1"/>
                </a:solidFill>
                <a:latin typeface="微软雅黑" panose="020B0503020204020204" pitchFamily="34" charset="-122"/>
                <a:ea typeface="微软雅黑" panose="020B0503020204020204" pitchFamily="34" charset="-122"/>
              </a:rPr>
              <a:t>作品展示</a:t>
            </a:r>
          </a:p>
        </p:txBody>
      </p:sp>
    </p:spTree>
  </p:cSld>
  <p:clrMapOvr>
    <a:masterClrMapping/>
  </p:clrMapOvr>
  <mc:AlternateContent xmlns:mc="http://schemas.openxmlformats.org/markup-compatibility/2006">
    <mc:Choice xmlns:p14="http://schemas.microsoft.com/office/powerpoint/2010/main" xmlns="" Requires="p14">
      <p:transition spd="slow" p14:dur="900" advClick="0" advTm="5000">
        <p14:warp dir="in"/>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800"/>
                                        <p:tgtEl>
                                          <p:spTgt spid="5"/>
                                        </p:tgtEl>
                                        <p:attrNameLst>
                                          <p:attrName>ppt_y</p:attrName>
                                        </p:attrNameLst>
                                      </p:cBhvr>
                                      <p:tavLst>
                                        <p:tav tm="0">
                                          <p:val>
                                            <p:strVal val="#ppt_y-#ppt_h*1.125000"/>
                                          </p:val>
                                        </p:tav>
                                        <p:tav tm="100000">
                                          <p:val>
                                            <p:strVal val="#ppt_y"/>
                                          </p:val>
                                        </p:tav>
                                      </p:tavLst>
                                    </p:anim>
                                    <p:animEffect transition="in" filter="wipe(down)">
                                      <p:cBhvr>
                                        <p:cTn id="8" dur="800"/>
                                        <p:tgtEl>
                                          <p:spTgt spid="5"/>
                                        </p:tgtEl>
                                      </p:cBhvr>
                                    </p:animEffect>
                                  </p:childTnLst>
                                </p:cTn>
                              </p:par>
                            </p:childTnLst>
                          </p:cTn>
                        </p:par>
                        <p:par>
                          <p:cTn id="9" fill="hold">
                            <p:stCondLst>
                              <p:cond delay="1000"/>
                            </p:stCondLst>
                            <p:childTnLst>
                              <p:par>
                                <p:cTn id="10" presetID="53" presetClass="entr" presetSubtype="16"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par>
                          <p:cTn id="15" fill="hold">
                            <p:stCondLst>
                              <p:cond delay="1500"/>
                            </p:stCondLst>
                            <p:childTnLst>
                              <p:par>
                                <p:cTn id="16" presetID="56" presetClass="entr" presetSubtype="0" fill="hold" grpId="0" nodeType="afterEffect">
                                  <p:stCondLst>
                                    <p:cond delay="0"/>
                                  </p:stCondLst>
                                  <p:iterate type="lt">
                                    <p:tmPct val="10000"/>
                                  </p:iterate>
                                  <p:childTnLst>
                                    <p:set>
                                      <p:cBhvr>
                                        <p:cTn id="17" dur="1" fill="hold">
                                          <p:stCondLst>
                                            <p:cond delay="0"/>
                                          </p:stCondLst>
                                        </p:cTn>
                                        <p:tgtEl>
                                          <p:spTgt spid="10"/>
                                        </p:tgtEl>
                                        <p:attrNameLst>
                                          <p:attrName>style.visibility</p:attrName>
                                        </p:attrNameLst>
                                      </p:cBhvr>
                                      <p:to>
                                        <p:strVal val="visible"/>
                                      </p:to>
                                    </p:set>
                                    <p:anim by="(-#ppt_w*2)" calcmode="lin" valueType="num">
                                      <p:cBhvr rctx="PPT">
                                        <p:cTn id="18" dur="500" autoRev="1" fill="hold">
                                          <p:stCondLst>
                                            <p:cond delay="0"/>
                                          </p:stCondLst>
                                        </p:cTn>
                                        <p:tgtEl>
                                          <p:spTgt spid="10"/>
                                        </p:tgtEl>
                                        <p:attrNameLst>
                                          <p:attrName>ppt_w</p:attrName>
                                        </p:attrNameLst>
                                      </p:cBhvr>
                                    </p:anim>
                                    <p:anim by="(#ppt_w*0.50)" calcmode="lin" valueType="num">
                                      <p:cBhvr>
                                        <p:cTn id="19" dur="500" decel="50000" autoRev="1" fill="hold">
                                          <p:stCondLst>
                                            <p:cond delay="0"/>
                                          </p:stCondLst>
                                        </p:cTn>
                                        <p:tgtEl>
                                          <p:spTgt spid="10"/>
                                        </p:tgtEl>
                                        <p:attrNameLst>
                                          <p:attrName>ppt_x</p:attrName>
                                        </p:attrNameLst>
                                      </p:cBhvr>
                                    </p:anim>
                                    <p:anim from="(-#ppt_h/2)" to="(#ppt_y)" calcmode="lin" valueType="num">
                                      <p:cBhvr>
                                        <p:cTn id="20" dur="1000" fill="hold">
                                          <p:stCondLst>
                                            <p:cond delay="0"/>
                                          </p:stCondLst>
                                        </p:cTn>
                                        <p:tgtEl>
                                          <p:spTgt spid="10"/>
                                        </p:tgtEl>
                                        <p:attrNameLst>
                                          <p:attrName>ppt_y</p:attrName>
                                        </p:attrNameLst>
                                      </p:cBhvr>
                                    </p:anim>
                                    <p:animRot by="21600000">
                                      <p:cBhvr>
                                        <p:cTn id="21" dur="1000" fill="hold">
                                          <p:stCondLst>
                                            <p:cond delay="0"/>
                                          </p:stCondLst>
                                        </p:cTn>
                                        <p:tgtEl>
                                          <p:spTgt spid="10"/>
                                        </p:tgtEl>
                                        <p:attrNameLst>
                                          <p:attrName>r</p:attrName>
                                        </p:attrNameLst>
                                      </p:cBhvr>
                                    </p:animRot>
                                  </p:childTnLst>
                                </p:cTn>
                              </p:par>
                            </p:childTnLst>
                          </p:cTn>
                        </p:par>
                        <p:par>
                          <p:cTn id="22" fill="hold">
                            <p:stCondLst>
                              <p:cond delay="2599"/>
                            </p:stCondLst>
                            <p:childTnLst>
                              <p:par>
                                <p:cTn id="23" presetID="56" presetClass="entr" presetSubtype="0" fill="hold" grpId="0" nodeType="afterEffect">
                                  <p:stCondLst>
                                    <p:cond delay="0"/>
                                  </p:stCondLst>
                                  <p:iterate type="lt">
                                    <p:tmPct val="10000"/>
                                  </p:iterate>
                                  <p:childTnLst>
                                    <p:set>
                                      <p:cBhvr>
                                        <p:cTn id="24" dur="1" fill="hold">
                                          <p:stCondLst>
                                            <p:cond delay="0"/>
                                          </p:stCondLst>
                                        </p:cTn>
                                        <p:tgtEl>
                                          <p:spTgt spid="9"/>
                                        </p:tgtEl>
                                        <p:attrNameLst>
                                          <p:attrName>style.visibility</p:attrName>
                                        </p:attrNameLst>
                                      </p:cBhvr>
                                      <p:to>
                                        <p:strVal val="visible"/>
                                      </p:to>
                                    </p:set>
                                    <p:anim by="(-#ppt_w*2)" calcmode="lin" valueType="num">
                                      <p:cBhvr rctx="PPT">
                                        <p:cTn id="25" dur="500" autoRev="1" fill="hold">
                                          <p:stCondLst>
                                            <p:cond delay="0"/>
                                          </p:stCondLst>
                                        </p:cTn>
                                        <p:tgtEl>
                                          <p:spTgt spid="9"/>
                                        </p:tgtEl>
                                        <p:attrNameLst>
                                          <p:attrName>ppt_w</p:attrName>
                                        </p:attrNameLst>
                                      </p:cBhvr>
                                    </p:anim>
                                    <p:anim by="(#ppt_w*0.50)" calcmode="lin" valueType="num">
                                      <p:cBhvr>
                                        <p:cTn id="26" dur="500" decel="50000" autoRev="1" fill="hold">
                                          <p:stCondLst>
                                            <p:cond delay="0"/>
                                          </p:stCondLst>
                                        </p:cTn>
                                        <p:tgtEl>
                                          <p:spTgt spid="9"/>
                                        </p:tgtEl>
                                        <p:attrNameLst>
                                          <p:attrName>ppt_x</p:attrName>
                                        </p:attrNameLst>
                                      </p:cBhvr>
                                    </p:anim>
                                    <p:anim from="(-#ppt_h/2)" to="(#ppt_y)" calcmode="lin" valueType="num">
                                      <p:cBhvr>
                                        <p:cTn id="27" dur="1000" fill="hold">
                                          <p:stCondLst>
                                            <p:cond delay="0"/>
                                          </p:stCondLst>
                                        </p:cTn>
                                        <p:tgtEl>
                                          <p:spTgt spid="9"/>
                                        </p:tgtEl>
                                        <p:attrNameLst>
                                          <p:attrName>ppt_y</p:attrName>
                                        </p:attrNameLst>
                                      </p:cBhvr>
                                    </p:anim>
                                    <p:animRot by="21600000">
                                      <p:cBhvr>
                                        <p:cTn id="28" dur="1000" fill="hold">
                                          <p:stCondLst>
                                            <p:cond delay="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9"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9403" y="874017"/>
            <a:ext cx="10753195" cy="5435304"/>
          </a:xfrm>
          <a:prstGeom prst="rect">
            <a:avLst/>
          </a:prstGeom>
          <a:noFill/>
          <a:ln w="12700">
            <a:solidFill>
              <a:srgbClr val="072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3" name="五边形 50"/>
          <p:cNvSpPr/>
          <p:nvPr/>
        </p:nvSpPr>
        <p:spPr>
          <a:xfrm rot="5400000">
            <a:off x="5206512" y="-182099"/>
            <a:ext cx="1778976" cy="2112233"/>
          </a:xfrm>
          <a:prstGeom prst="homePlate">
            <a:avLst>
              <a:gd name="adj" fmla="val 2290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cxnSp>
        <p:nvCxnSpPr>
          <p:cNvPr id="4" name="直接连接符 3"/>
          <p:cNvCxnSpPr/>
          <p:nvPr/>
        </p:nvCxnSpPr>
        <p:spPr>
          <a:xfrm>
            <a:off x="5265967" y="1124744"/>
            <a:ext cx="166006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288941" y="569972"/>
            <a:ext cx="1550424" cy="502766"/>
          </a:xfrm>
          <a:prstGeom prst="rect">
            <a:avLst/>
          </a:prstGeom>
          <a:noFill/>
        </p:spPr>
        <p:txBody>
          <a:bodyPr wrap="none" rtlCol="0">
            <a:spAutoFit/>
          </a:bodyPr>
          <a:lstStyle/>
          <a:p>
            <a:r>
              <a:rPr lang="zh-CN" altLang="en-US" sz="2665" b="1" dirty="0">
                <a:solidFill>
                  <a:schemeClr val="bg1"/>
                </a:solidFill>
                <a:latin typeface="微软雅黑" panose="020B0503020204020204" pitchFamily="34" charset="-122"/>
                <a:ea typeface="微软雅黑" panose="020B0503020204020204" pitchFamily="34" charset="-122"/>
              </a:rPr>
              <a:t>论文摘要</a:t>
            </a:r>
          </a:p>
        </p:txBody>
      </p:sp>
      <p:cxnSp>
        <p:nvCxnSpPr>
          <p:cNvPr id="6" name="直接连接符 5"/>
          <p:cNvCxnSpPr/>
          <p:nvPr/>
        </p:nvCxnSpPr>
        <p:spPr>
          <a:xfrm>
            <a:off x="5265967" y="548680"/>
            <a:ext cx="166006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13"/>
          <p:cNvSpPr txBox="1"/>
          <p:nvPr/>
        </p:nvSpPr>
        <p:spPr>
          <a:xfrm>
            <a:off x="1617446" y="2084851"/>
            <a:ext cx="8957111" cy="3339509"/>
          </a:xfrm>
          <a:prstGeom prst="rect">
            <a:avLst/>
          </a:prstGeom>
          <a:noFill/>
        </p:spPr>
        <p:txBody>
          <a:bodyPr wrap="square" lIns="87765" tIns="43881" rIns="87765" bIns="43881" rtlCol="0">
            <a:spAutoFit/>
          </a:bodyPr>
          <a:lstStyle/>
          <a:p>
            <a:pPr>
              <a:lnSpc>
                <a:spcPct val="120000"/>
              </a:lnSpc>
              <a:spcBef>
                <a:spcPct val="0"/>
              </a:spcBef>
            </a:pPr>
            <a:r>
              <a:rPr lang="zh-CN" altLang="en-US" sz="1465"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在此录入上述图表的综合描述说明，在此录入上述图表的综合描述说明，在此录入上述图表的综合描述说明，在此录入上述图表的综合描述说明，在此录入上述图表的综合描述说明。在此录入上述图表的综合描述说明，在此录入上述图表的综合描述说明，在此录入上述图表的综合描述说明，在此录入上述图表的综合描述说明，在此录入上述图表的综合描述说明。在此录入上述图表的综合描述说明，在此录入上述图表的综合描述说明，在此录入上述图表的综合描述说明，在此录入上述图表的综合描述说明，在此录入上述图表的综合描述说明。</a:t>
            </a:r>
          </a:p>
          <a:p>
            <a:pPr>
              <a:lnSpc>
                <a:spcPct val="120000"/>
              </a:lnSpc>
              <a:spcBef>
                <a:spcPct val="0"/>
              </a:spcBef>
            </a:pPr>
            <a:r>
              <a:rPr lang="zh-CN" altLang="en-US" sz="1465"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在此录入上述图表的综合描述说明，在此录入上述图表的综合描述说明，在此录入上述图表的综合描述说明，在此录入上述图表的综合描述说明，在此录入上述图表的综合描述说明。在此录入上述图表的综合描述说明，在此录入上述图表的综合描述说明，在此录入上述图表的综合描述说明，在此录入上述图表的综合描述说明，在此录入上述图表的综合描述说明。在此录入上述图表的综合描述说明，在此录入上述图表的综合描述说明，在此录入上述图表的综合描述说明，在此录入上述图表的综合描述说明，在此录入上述图表的综合描述说明。</a:t>
            </a:r>
          </a:p>
        </p:txBody>
      </p:sp>
      <p:sp>
        <p:nvSpPr>
          <p:cNvPr id="8" name="TextBox 7"/>
          <p:cNvSpPr txBox="1"/>
          <p:nvPr/>
        </p:nvSpPr>
        <p:spPr>
          <a:xfrm>
            <a:off x="1664574" y="5569883"/>
            <a:ext cx="4495141" cy="420564"/>
          </a:xfrm>
          <a:prstGeom prst="rect">
            <a:avLst/>
          </a:prstGeom>
          <a:noFill/>
        </p:spPr>
        <p:txBody>
          <a:bodyPr wrap="none" rtlCol="0">
            <a:spAutoFit/>
          </a:bodyPr>
          <a:lstStyle/>
          <a:p>
            <a:r>
              <a:rPr lang="zh-CN" altLang="en-US" sz="2135" b="1" dirty="0">
                <a:solidFill>
                  <a:schemeClr val="tx1">
                    <a:lumMod val="85000"/>
                    <a:lumOff val="15000"/>
                  </a:schemeClr>
                </a:solidFill>
                <a:latin typeface="微软雅黑" panose="020B0503020204020204" pitchFamily="34" charset="-122"/>
                <a:ea typeface="微软雅黑" panose="020B0503020204020204" pitchFamily="34" charset="-122"/>
              </a:rPr>
              <a:t>关键词：论文  毕业  答辩  通用</a:t>
            </a:r>
            <a:r>
              <a:rPr lang="en-US" altLang="zh-CN" sz="2135" b="1" dirty="0">
                <a:solidFill>
                  <a:schemeClr val="tx1">
                    <a:lumMod val="85000"/>
                    <a:lumOff val="15000"/>
                  </a:schemeClr>
                </a:solidFill>
                <a:latin typeface="微软雅黑" panose="020B0503020204020204" pitchFamily="34" charset="-122"/>
                <a:ea typeface="微软雅黑" panose="020B0503020204020204" pitchFamily="34" charset="-122"/>
              </a:rPr>
              <a:t>PPT</a:t>
            </a:r>
            <a:endParaRPr lang="zh-CN" altLang="en-US" sz="2135"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rot="5400000">
            <a:off x="1491746" y="5876944"/>
            <a:ext cx="243959" cy="17886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Tree>
  </p:cSld>
  <p:clrMapOvr>
    <a:masterClrMapping/>
  </p:clrMapOvr>
  <mc:AlternateContent xmlns:mc="http://schemas.openxmlformats.org/markup-compatibility/2006">
    <mc:Choice xmlns:p14="http://schemas.microsoft.com/office/powerpoint/2010/main" xmlns="" Requires="p14">
      <p:transition spd="slow" p14:dur="900" advClick="0" advTm="5000">
        <p14:warp dir="in"/>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up)">
                                      <p:cBhvr>
                                        <p:cTn id="20" dur="500"/>
                                        <p:tgtEl>
                                          <p:spTgt spid="2"/>
                                        </p:tgtEl>
                                      </p:cBhvr>
                                    </p:animEffect>
                                  </p:childTnLst>
                                </p:cTn>
                              </p:par>
                            </p:childTnLst>
                          </p:cTn>
                        </p:par>
                        <p:par>
                          <p:cTn id="21" fill="hold">
                            <p:stCondLst>
                              <p:cond delay="1500"/>
                            </p:stCondLst>
                            <p:childTnLst>
                              <p:par>
                                <p:cTn id="22" presetID="42" presetClass="entr" presetSubtype="0"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par>
                          <p:cTn id="27" fill="hold">
                            <p:stCondLst>
                              <p:cond delay="2500"/>
                            </p:stCondLst>
                            <p:childTnLst>
                              <p:par>
                                <p:cTn id="28" presetID="2" presetClass="entr" presetSubtype="2"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1+#ppt_w/2"/>
                                          </p:val>
                                        </p:tav>
                                        <p:tav tm="100000">
                                          <p:val>
                                            <p:strVal val="#ppt_x"/>
                                          </p:val>
                                        </p:tav>
                                      </p:tavLst>
                                    </p:anim>
                                    <p:anim calcmode="lin" valueType="num">
                                      <p:cBhvr additive="base">
                                        <p:cTn id="31" dur="500" fill="hold"/>
                                        <p:tgtEl>
                                          <p:spTgt spid="8"/>
                                        </p:tgtEl>
                                        <p:attrNameLst>
                                          <p:attrName>ppt_y</p:attrName>
                                        </p:attrNameLst>
                                      </p:cBhvr>
                                      <p:tavLst>
                                        <p:tav tm="0">
                                          <p:val>
                                            <p:strVal val="#ppt_y"/>
                                          </p:val>
                                        </p:tav>
                                        <p:tav tm="100000">
                                          <p:val>
                                            <p:strVal val="#ppt_y"/>
                                          </p:val>
                                        </p:tav>
                                      </p:tavLst>
                                    </p:anim>
                                  </p:childTnLst>
                                </p:cTn>
                              </p:par>
                            </p:childTnLst>
                          </p:cTn>
                        </p:par>
                        <p:par>
                          <p:cTn id="32" fill="hold">
                            <p:stCondLst>
                              <p:cond delay="3000"/>
                            </p:stCondLst>
                            <p:childTnLst>
                              <p:par>
                                <p:cTn id="33" presetID="22" presetClass="entr" presetSubtype="1"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up)">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7" grpId="0"/>
      <p:bldP spid="8" grpId="0"/>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0"/>
          <p:cNvGrpSpPr/>
          <p:nvPr/>
        </p:nvGrpSpPr>
        <p:grpSpPr>
          <a:xfrm>
            <a:off x="4675853" y="4469547"/>
            <a:ext cx="530536" cy="529251"/>
            <a:chOff x="4448949" y="5252205"/>
            <a:chExt cx="610979" cy="609498"/>
          </a:xfrm>
          <a:solidFill>
            <a:schemeClr val="accent3"/>
          </a:solidFill>
        </p:grpSpPr>
        <p:sp>
          <p:nvSpPr>
            <p:cNvPr id="3" name="Freeform 505"/>
            <p:cNvSpPr>
              <a:spLocks noEditPoints="1"/>
            </p:cNvSpPr>
            <p:nvPr/>
          </p:nvSpPr>
          <p:spPr bwMode="auto">
            <a:xfrm>
              <a:off x="4625207" y="5403284"/>
              <a:ext cx="259203" cy="404357"/>
            </a:xfrm>
            <a:custGeom>
              <a:avLst/>
              <a:gdLst>
                <a:gd name="T0" fmla="*/ 72 w 148"/>
                <a:gd name="T1" fmla="*/ 231 h 231"/>
                <a:gd name="T2" fmla="*/ 43 w 148"/>
                <a:gd name="T3" fmla="*/ 226 h 231"/>
                <a:gd name="T4" fmla="*/ 36 w 148"/>
                <a:gd name="T5" fmla="*/ 207 h 231"/>
                <a:gd name="T6" fmla="*/ 31 w 148"/>
                <a:gd name="T7" fmla="*/ 158 h 231"/>
                <a:gd name="T8" fmla="*/ 23 w 148"/>
                <a:gd name="T9" fmla="*/ 135 h 231"/>
                <a:gd name="T10" fmla="*/ 10 w 148"/>
                <a:gd name="T11" fmla="*/ 112 h 231"/>
                <a:gd name="T12" fmla="*/ 2 w 148"/>
                <a:gd name="T13" fmla="*/ 63 h 231"/>
                <a:gd name="T14" fmla="*/ 73 w 148"/>
                <a:gd name="T15" fmla="*/ 0 h 231"/>
                <a:gd name="T16" fmla="*/ 74 w 148"/>
                <a:gd name="T17" fmla="*/ 0 h 231"/>
                <a:gd name="T18" fmla="*/ 146 w 148"/>
                <a:gd name="T19" fmla="*/ 63 h 231"/>
                <a:gd name="T20" fmla="*/ 138 w 148"/>
                <a:gd name="T21" fmla="*/ 112 h 231"/>
                <a:gd name="T22" fmla="*/ 125 w 148"/>
                <a:gd name="T23" fmla="*/ 135 h 231"/>
                <a:gd name="T24" fmla="*/ 116 w 148"/>
                <a:gd name="T25" fmla="*/ 158 h 231"/>
                <a:gd name="T26" fmla="*/ 111 w 148"/>
                <a:gd name="T27" fmla="*/ 207 h 231"/>
                <a:gd name="T28" fmla="*/ 104 w 148"/>
                <a:gd name="T29" fmla="*/ 226 h 231"/>
                <a:gd name="T30" fmla="*/ 72 w 148"/>
                <a:gd name="T31" fmla="*/ 231 h 231"/>
                <a:gd name="T32" fmla="*/ 72 w 148"/>
                <a:gd name="T33" fmla="*/ 214 h 231"/>
                <a:gd name="T34" fmla="*/ 96 w 148"/>
                <a:gd name="T35" fmla="*/ 170 h 231"/>
                <a:gd name="T36" fmla="*/ 98 w 148"/>
                <a:gd name="T37" fmla="*/ 165 h 231"/>
                <a:gd name="T38" fmla="*/ 99 w 148"/>
                <a:gd name="T39" fmla="*/ 157 h 231"/>
                <a:gd name="T40" fmla="*/ 102 w 148"/>
                <a:gd name="T41" fmla="*/ 146 h 231"/>
                <a:gd name="T42" fmla="*/ 130 w 148"/>
                <a:gd name="T43" fmla="*/ 66 h 231"/>
                <a:gd name="T44" fmla="*/ 119 w 148"/>
                <a:gd name="T45" fmla="*/ 41 h 231"/>
                <a:gd name="T46" fmla="*/ 74 w 148"/>
                <a:gd name="T47" fmla="*/ 17 h 231"/>
                <a:gd name="T48" fmla="*/ 74 w 148"/>
                <a:gd name="T49" fmla="*/ 17 h 231"/>
                <a:gd name="T50" fmla="*/ 29 w 148"/>
                <a:gd name="T51" fmla="*/ 41 h 231"/>
                <a:gd name="T52" fmla="*/ 18 w 148"/>
                <a:gd name="T53" fmla="*/ 66 h 231"/>
                <a:gd name="T54" fmla="*/ 25 w 148"/>
                <a:gd name="T55" fmla="*/ 105 h 231"/>
                <a:gd name="T56" fmla="*/ 46 w 148"/>
                <a:gd name="T57" fmla="*/ 146 h 231"/>
                <a:gd name="T58" fmla="*/ 48 w 148"/>
                <a:gd name="T59" fmla="*/ 157 h 231"/>
                <a:gd name="T60" fmla="*/ 50 w 148"/>
                <a:gd name="T61" fmla="*/ 165 h 231"/>
                <a:gd name="T62" fmla="*/ 52 w 148"/>
                <a:gd name="T63" fmla="*/ 17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8" h="231">
                  <a:moveTo>
                    <a:pt x="72" y="231"/>
                  </a:moveTo>
                  <a:cubicBezTo>
                    <a:pt x="72" y="231"/>
                    <a:pt x="72" y="231"/>
                    <a:pt x="72" y="231"/>
                  </a:cubicBezTo>
                  <a:cubicBezTo>
                    <a:pt x="59" y="231"/>
                    <a:pt x="50" y="228"/>
                    <a:pt x="46" y="226"/>
                  </a:cubicBezTo>
                  <a:cubicBezTo>
                    <a:pt x="43" y="226"/>
                    <a:pt x="43" y="226"/>
                    <a:pt x="43" y="226"/>
                  </a:cubicBezTo>
                  <a:cubicBezTo>
                    <a:pt x="42" y="224"/>
                    <a:pt x="42" y="224"/>
                    <a:pt x="42" y="224"/>
                  </a:cubicBezTo>
                  <a:cubicBezTo>
                    <a:pt x="39" y="220"/>
                    <a:pt x="37" y="214"/>
                    <a:pt x="36" y="207"/>
                  </a:cubicBezTo>
                  <a:cubicBezTo>
                    <a:pt x="35" y="198"/>
                    <a:pt x="34" y="186"/>
                    <a:pt x="35" y="172"/>
                  </a:cubicBezTo>
                  <a:cubicBezTo>
                    <a:pt x="33" y="169"/>
                    <a:pt x="31" y="164"/>
                    <a:pt x="31" y="158"/>
                  </a:cubicBezTo>
                  <a:cubicBezTo>
                    <a:pt x="31" y="153"/>
                    <a:pt x="29" y="142"/>
                    <a:pt x="23" y="135"/>
                  </a:cubicBezTo>
                  <a:cubicBezTo>
                    <a:pt x="23" y="135"/>
                    <a:pt x="23" y="135"/>
                    <a:pt x="23" y="135"/>
                  </a:cubicBezTo>
                  <a:cubicBezTo>
                    <a:pt x="23" y="135"/>
                    <a:pt x="23" y="135"/>
                    <a:pt x="23" y="135"/>
                  </a:cubicBezTo>
                  <a:cubicBezTo>
                    <a:pt x="22" y="134"/>
                    <a:pt x="16" y="125"/>
                    <a:pt x="10" y="112"/>
                  </a:cubicBezTo>
                  <a:cubicBezTo>
                    <a:pt x="6" y="104"/>
                    <a:pt x="4" y="96"/>
                    <a:pt x="2" y="89"/>
                  </a:cubicBezTo>
                  <a:cubicBezTo>
                    <a:pt x="0" y="79"/>
                    <a:pt x="0" y="71"/>
                    <a:pt x="2" y="63"/>
                  </a:cubicBezTo>
                  <a:cubicBezTo>
                    <a:pt x="2" y="61"/>
                    <a:pt x="5" y="47"/>
                    <a:pt x="14" y="32"/>
                  </a:cubicBezTo>
                  <a:cubicBezTo>
                    <a:pt x="24" y="17"/>
                    <a:pt x="41" y="0"/>
                    <a:pt x="73" y="0"/>
                  </a:cubicBezTo>
                  <a:cubicBezTo>
                    <a:pt x="74" y="0"/>
                    <a:pt x="74" y="0"/>
                    <a:pt x="74" y="0"/>
                  </a:cubicBezTo>
                  <a:cubicBezTo>
                    <a:pt x="74" y="0"/>
                    <a:pt x="74" y="0"/>
                    <a:pt x="74" y="0"/>
                  </a:cubicBezTo>
                  <a:cubicBezTo>
                    <a:pt x="107" y="0"/>
                    <a:pt x="124" y="18"/>
                    <a:pt x="134" y="32"/>
                  </a:cubicBezTo>
                  <a:cubicBezTo>
                    <a:pt x="143" y="47"/>
                    <a:pt x="146" y="61"/>
                    <a:pt x="146" y="63"/>
                  </a:cubicBezTo>
                  <a:cubicBezTo>
                    <a:pt x="148" y="71"/>
                    <a:pt x="147" y="80"/>
                    <a:pt x="145" y="89"/>
                  </a:cubicBezTo>
                  <a:cubicBezTo>
                    <a:pt x="144" y="96"/>
                    <a:pt x="141" y="104"/>
                    <a:pt x="138" y="112"/>
                  </a:cubicBezTo>
                  <a:cubicBezTo>
                    <a:pt x="132" y="125"/>
                    <a:pt x="125" y="135"/>
                    <a:pt x="125" y="135"/>
                  </a:cubicBezTo>
                  <a:cubicBezTo>
                    <a:pt x="125" y="135"/>
                    <a:pt x="125" y="135"/>
                    <a:pt x="125" y="135"/>
                  </a:cubicBezTo>
                  <a:cubicBezTo>
                    <a:pt x="125" y="135"/>
                    <a:pt x="125" y="135"/>
                    <a:pt x="125" y="135"/>
                  </a:cubicBezTo>
                  <a:cubicBezTo>
                    <a:pt x="119" y="142"/>
                    <a:pt x="117" y="153"/>
                    <a:pt x="116" y="158"/>
                  </a:cubicBezTo>
                  <a:cubicBezTo>
                    <a:pt x="117" y="164"/>
                    <a:pt x="114" y="169"/>
                    <a:pt x="113" y="172"/>
                  </a:cubicBezTo>
                  <a:cubicBezTo>
                    <a:pt x="113" y="186"/>
                    <a:pt x="113" y="198"/>
                    <a:pt x="111" y="207"/>
                  </a:cubicBezTo>
                  <a:cubicBezTo>
                    <a:pt x="110" y="214"/>
                    <a:pt x="108" y="220"/>
                    <a:pt x="106" y="223"/>
                  </a:cubicBezTo>
                  <a:cubicBezTo>
                    <a:pt x="104" y="226"/>
                    <a:pt x="104" y="226"/>
                    <a:pt x="104" y="226"/>
                  </a:cubicBezTo>
                  <a:cubicBezTo>
                    <a:pt x="101" y="227"/>
                    <a:pt x="101" y="227"/>
                    <a:pt x="101" y="227"/>
                  </a:cubicBezTo>
                  <a:cubicBezTo>
                    <a:pt x="91" y="230"/>
                    <a:pt x="81" y="231"/>
                    <a:pt x="72" y="231"/>
                  </a:cubicBezTo>
                  <a:close/>
                  <a:moveTo>
                    <a:pt x="55" y="212"/>
                  </a:moveTo>
                  <a:cubicBezTo>
                    <a:pt x="58" y="213"/>
                    <a:pt x="64" y="214"/>
                    <a:pt x="72" y="214"/>
                  </a:cubicBezTo>
                  <a:cubicBezTo>
                    <a:pt x="79" y="214"/>
                    <a:pt x="86" y="213"/>
                    <a:pt x="93" y="211"/>
                  </a:cubicBezTo>
                  <a:cubicBezTo>
                    <a:pt x="95" y="207"/>
                    <a:pt x="97" y="196"/>
                    <a:pt x="96" y="170"/>
                  </a:cubicBezTo>
                  <a:cubicBezTo>
                    <a:pt x="95" y="167"/>
                    <a:pt x="95" y="167"/>
                    <a:pt x="95" y="167"/>
                  </a:cubicBezTo>
                  <a:cubicBezTo>
                    <a:pt x="98" y="165"/>
                    <a:pt x="98" y="165"/>
                    <a:pt x="98" y="165"/>
                  </a:cubicBezTo>
                  <a:cubicBezTo>
                    <a:pt x="98" y="164"/>
                    <a:pt x="100" y="161"/>
                    <a:pt x="100" y="158"/>
                  </a:cubicBezTo>
                  <a:cubicBezTo>
                    <a:pt x="99" y="157"/>
                    <a:pt x="99" y="157"/>
                    <a:pt x="99" y="157"/>
                  </a:cubicBezTo>
                  <a:cubicBezTo>
                    <a:pt x="100" y="157"/>
                    <a:pt x="100" y="157"/>
                    <a:pt x="100" y="157"/>
                  </a:cubicBezTo>
                  <a:cubicBezTo>
                    <a:pt x="100" y="156"/>
                    <a:pt x="100" y="152"/>
                    <a:pt x="102" y="146"/>
                  </a:cubicBezTo>
                  <a:cubicBezTo>
                    <a:pt x="104" y="137"/>
                    <a:pt x="107" y="130"/>
                    <a:pt x="111" y="125"/>
                  </a:cubicBezTo>
                  <a:cubicBezTo>
                    <a:pt x="113" y="122"/>
                    <a:pt x="134" y="91"/>
                    <a:pt x="130" y="66"/>
                  </a:cubicBezTo>
                  <a:cubicBezTo>
                    <a:pt x="130" y="66"/>
                    <a:pt x="130" y="66"/>
                    <a:pt x="130" y="66"/>
                  </a:cubicBezTo>
                  <a:cubicBezTo>
                    <a:pt x="129" y="65"/>
                    <a:pt x="127" y="53"/>
                    <a:pt x="119" y="41"/>
                  </a:cubicBezTo>
                  <a:cubicBezTo>
                    <a:pt x="109" y="25"/>
                    <a:pt x="94" y="17"/>
                    <a:pt x="74" y="17"/>
                  </a:cubicBezTo>
                  <a:cubicBezTo>
                    <a:pt x="74" y="17"/>
                    <a:pt x="74" y="17"/>
                    <a:pt x="74" y="17"/>
                  </a:cubicBezTo>
                  <a:cubicBezTo>
                    <a:pt x="74" y="17"/>
                    <a:pt x="74" y="17"/>
                    <a:pt x="74" y="17"/>
                  </a:cubicBezTo>
                  <a:cubicBezTo>
                    <a:pt x="74" y="17"/>
                    <a:pt x="74" y="17"/>
                    <a:pt x="74" y="17"/>
                  </a:cubicBezTo>
                  <a:cubicBezTo>
                    <a:pt x="74" y="17"/>
                    <a:pt x="74" y="17"/>
                    <a:pt x="73" y="17"/>
                  </a:cubicBezTo>
                  <a:cubicBezTo>
                    <a:pt x="54" y="17"/>
                    <a:pt x="39" y="25"/>
                    <a:pt x="29" y="41"/>
                  </a:cubicBezTo>
                  <a:cubicBezTo>
                    <a:pt x="21" y="53"/>
                    <a:pt x="18" y="65"/>
                    <a:pt x="18" y="66"/>
                  </a:cubicBezTo>
                  <a:cubicBezTo>
                    <a:pt x="18" y="66"/>
                    <a:pt x="18" y="66"/>
                    <a:pt x="18" y="66"/>
                  </a:cubicBezTo>
                  <a:cubicBezTo>
                    <a:pt x="18" y="66"/>
                    <a:pt x="18" y="66"/>
                    <a:pt x="18" y="66"/>
                  </a:cubicBezTo>
                  <a:cubicBezTo>
                    <a:pt x="16" y="79"/>
                    <a:pt x="21" y="94"/>
                    <a:pt x="25" y="105"/>
                  </a:cubicBezTo>
                  <a:cubicBezTo>
                    <a:pt x="30" y="116"/>
                    <a:pt x="35" y="124"/>
                    <a:pt x="36" y="125"/>
                  </a:cubicBezTo>
                  <a:cubicBezTo>
                    <a:pt x="41" y="130"/>
                    <a:pt x="44" y="137"/>
                    <a:pt x="46" y="146"/>
                  </a:cubicBezTo>
                  <a:cubicBezTo>
                    <a:pt x="48" y="152"/>
                    <a:pt x="48" y="156"/>
                    <a:pt x="48" y="157"/>
                  </a:cubicBezTo>
                  <a:cubicBezTo>
                    <a:pt x="48" y="157"/>
                    <a:pt x="48" y="157"/>
                    <a:pt x="48" y="157"/>
                  </a:cubicBezTo>
                  <a:cubicBezTo>
                    <a:pt x="48" y="158"/>
                    <a:pt x="48" y="158"/>
                    <a:pt x="48" y="158"/>
                  </a:cubicBezTo>
                  <a:cubicBezTo>
                    <a:pt x="48" y="162"/>
                    <a:pt x="50" y="165"/>
                    <a:pt x="50" y="165"/>
                  </a:cubicBezTo>
                  <a:cubicBezTo>
                    <a:pt x="52" y="167"/>
                    <a:pt x="52" y="167"/>
                    <a:pt x="52" y="167"/>
                  </a:cubicBezTo>
                  <a:cubicBezTo>
                    <a:pt x="52" y="170"/>
                    <a:pt x="52" y="170"/>
                    <a:pt x="52" y="170"/>
                  </a:cubicBezTo>
                  <a:cubicBezTo>
                    <a:pt x="51" y="197"/>
                    <a:pt x="53" y="208"/>
                    <a:pt x="55" y="212"/>
                  </a:cubicBezTo>
                  <a:close/>
                </a:path>
              </a:pathLst>
            </a:custGeom>
            <a:grpFill/>
            <a:ln>
              <a:noFill/>
            </a:ln>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4" name="Freeform 506"/>
            <p:cNvSpPr/>
            <p:nvPr/>
          </p:nvSpPr>
          <p:spPr bwMode="auto">
            <a:xfrm>
              <a:off x="4704449" y="5692110"/>
              <a:ext cx="99978" cy="101460"/>
            </a:xfrm>
            <a:custGeom>
              <a:avLst/>
              <a:gdLst>
                <a:gd name="T0" fmla="*/ 1 w 57"/>
                <a:gd name="T1" fmla="*/ 1 h 58"/>
                <a:gd name="T2" fmla="*/ 57 w 57"/>
                <a:gd name="T3" fmla="*/ 0 h 58"/>
                <a:gd name="T4" fmla="*/ 52 w 57"/>
                <a:gd name="T5" fmla="*/ 48 h 58"/>
                <a:gd name="T6" fmla="*/ 26 w 57"/>
                <a:gd name="T7" fmla="*/ 58 h 58"/>
                <a:gd name="T8" fmla="*/ 0 w 57"/>
                <a:gd name="T9" fmla="*/ 45 h 58"/>
                <a:gd name="T10" fmla="*/ 1 w 57"/>
                <a:gd name="T11" fmla="*/ 1 h 58"/>
              </a:gdLst>
              <a:ahLst/>
              <a:cxnLst>
                <a:cxn ang="0">
                  <a:pos x="T0" y="T1"/>
                </a:cxn>
                <a:cxn ang="0">
                  <a:pos x="T2" y="T3"/>
                </a:cxn>
                <a:cxn ang="0">
                  <a:pos x="T4" y="T5"/>
                </a:cxn>
                <a:cxn ang="0">
                  <a:pos x="T6" y="T7"/>
                </a:cxn>
                <a:cxn ang="0">
                  <a:pos x="T8" y="T9"/>
                </a:cxn>
                <a:cxn ang="0">
                  <a:pos x="T10" y="T11"/>
                </a:cxn>
              </a:cxnLst>
              <a:rect l="0" t="0" r="r" b="b"/>
              <a:pathLst>
                <a:path w="57" h="58">
                  <a:moveTo>
                    <a:pt x="1" y="1"/>
                  </a:moveTo>
                  <a:cubicBezTo>
                    <a:pt x="1" y="1"/>
                    <a:pt x="22" y="12"/>
                    <a:pt x="57" y="0"/>
                  </a:cubicBezTo>
                  <a:cubicBezTo>
                    <a:pt x="52" y="48"/>
                    <a:pt x="52" y="48"/>
                    <a:pt x="52" y="48"/>
                  </a:cubicBezTo>
                  <a:cubicBezTo>
                    <a:pt x="26" y="58"/>
                    <a:pt x="26" y="58"/>
                    <a:pt x="26" y="58"/>
                  </a:cubicBezTo>
                  <a:cubicBezTo>
                    <a:pt x="0" y="45"/>
                    <a:pt x="0" y="45"/>
                    <a:pt x="0" y="45"/>
                  </a:cubicBezTo>
                  <a:lnTo>
                    <a:pt x="1" y="1"/>
                  </a:lnTo>
                  <a:close/>
                </a:path>
              </a:pathLst>
            </a:custGeom>
            <a:grpFill/>
            <a:ln>
              <a:noFill/>
            </a:ln>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5" name="Freeform 507"/>
            <p:cNvSpPr/>
            <p:nvPr/>
          </p:nvSpPr>
          <p:spPr bwMode="auto">
            <a:xfrm>
              <a:off x="4740737" y="5620274"/>
              <a:ext cx="28142" cy="128120"/>
            </a:xfrm>
            <a:custGeom>
              <a:avLst/>
              <a:gdLst>
                <a:gd name="T0" fmla="*/ 16 w 16"/>
                <a:gd name="T1" fmla="*/ 65 h 73"/>
                <a:gd name="T2" fmla="*/ 8 w 16"/>
                <a:gd name="T3" fmla="*/ 73 h 73"/>
                <a:gd name="T4" fmla="*/ 8 w 16"/>
                <a:gd name="T5" fmla="*/ 73 h 73"/>
                <a:gd name="T6" fmla="*/ 1 w 16"/>
                <a:gd name="T7" fmla="*/ 65 h 73"/>
                <a:gd name="T8" fmla="*/ 0 w 16"/>
                <a:gd name="T9" fmla="*/ 8 h 73"/>
                <a:gd name="T10" fmla="*/ 7 w 16"/>
                <a:gd name="T11" fmla="*/ 0 h 73"/>
                <a:gd name="T12" fmla="*/ 7 w 16"/>
                <a:gd name="T13" fmla="*/ 0 h 73"/>
                <a:gd name="T14" fmla="*/ 15 w 16"/>
                <a:gd name="T15" fmla="*/ 8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69"/>
                    <a:pt x="12" y="73"/>
                    <a:pt x="8" y="73"/>
                  </a:cubicBezTo>
                  <a:cubicBezTo>
                    <a:pt x="8" y="73"/>
                    <a:pt x="8" y="73"/>
                    <a:pt x="8" y="73"/>
                  </a:cubicBezTo>
                  <a:cubicBezTo>
                    <a:pt x="4" y="73"/>
                    <a:pt x="1" y="69"/>
                    <a:pt x="1" y="65"/>
                  </a:cubicBezTo>
                  <a:cubicBezTo>
                    <a:pt x="0" y="8"/>
                    <a:pt x="0" y="8"/>
                    <a:pt x="0" y="8"/>
                  </a:cubicBezTo>
                  <a:cubicBezTo>
                    <a:pt x="0" y="4"/>
                    <a:pt x="3" y="1"/>
                    <a:pt x="7" y="0"/>
                  </a:cubicBezTo>
                  <a:cubicBezTo>
                    <a:pt x="7" y="0"/>
                    <a:pt x="7" y="0"/>
                    <a:pt x="7" y="0"/>
                  </a:cubicBezTo>
                  <a:cubicBezTo>
                    <a:pt x="11" y="0"/>
                    <a:pt x="15" y="4"/>
                    <a:pt x="15" y="8"/>
                  </a:cubicBezTo>
                  <a:lnTo>
                    <a:pt x="16" y="65"/>
                  </a:lnTo>
                  <a:close/>
                </a:path>
              </a:pathLst>
            </a:custGeom>
            <a:grpFill/>
            <a:ln>
              <a:noFill/>
            </a:ln>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6" name="Freeform 508"/>
            <p:cNvSpPr/>
            <p:nvPr/>
          </p:nvSpPr>
          <p:spPr bwMode="auto">
            <a:xfrm>
              <a:off x="4699265" y="5511408"/>
              <a:ext cx="102941" cy="143673"/>
            </a:xfrm>
            <a:custGeom>
              <a:avLst/>
              <a:gdLst>
                <a:gd name="T0" fmla="*/ 75 w 139"/>
                <a:gd name="T1" fmla="*/ 194 h 194"/>
                <a:gd name="T2" fmla="*/ 0 w 139"/>
                <a:gd name="T3" fmla="*/ 12 h 194"/>
                <a:gd name="T4" fmla="*/ 14 w 139"/>
                <a:gd name="T5" fmla="*/ 7 h 194"/>
                <a:gd name="T6" fmla="*/ 73 w 139"/>
                <a:gd name="T7" fmla="*/ 147 h 194"/>
                <a:gd name="T8" fmla="*/ 123 w 139"/>
                <a:gd name="T9" fmla="*/ 0 h 194"/>
                <a:gd name="T10" fmla="*/ 139 w 139"/>
                <a:gd name="T11" fmla="*/ 5 h 194"/>
                <a:gd name="T12" fmla="*/ 75 w 139"/>
                <a:gd name="T13" fmla="*/ 194 h 194"/>
              </a:gdLst>
              <a:ahLst/>
              <a:cxnLst>
                <a:cxn ang="0">
                  <a:pos x="T0" y="T1"/>
                </a:cxn>
                <a:cxn ang="0">
                  <a:pos x="T2" y="T3"/>
                </a:cxn>
                <a:cxn ang="0">
                  <a:pos x="T4" y="T5"/>
                </a:cxn>
                <a:cxn ang="0">
                  <a:pos x="T6" y="T7"/>
                </a:cxn>
                <a:cxn ang="0">
                  <a:pos x="T8" y="T9"/>
                </a:cxn>
                <a:cxn ang="0">
                  <a:pos x="T10" y="T11"/>
                </a:cxn>
                <a:cxn ang="0">
                  <a:pos x="T12" y="T13"/>
                </a:cxn>
              </a:cxnLst>
              <a:rect l="0" t="0" r="r" b="b"/>
              <a:pathLst>
                <a:path w="139" h="194">
                  <a:moveTo>
                    <a:pt x="75" y="194"/>
                  </a:moveTo>
                  <a:lnTo>
                    <a:pt x="0" y="12"/>
                  </a:lnTo>
                  <a:lnTo>
                    <a:pt x="14" y="7"/>
                  </a:lnTo>
                  <a:lnTo>
                    <a:pt x="73" y="147"/>
                  </a:lnTo>
                  <a:lnTo>
                    <a:pt x="123" y="0"/>
                  </a:lnTo>
                  <a:lnTo>
                    <a:pt x="139" y="5"/>
                  </a:lnTo>
                  <a:lnTo>
                    <a:pt x="75" y="194"/>
                  </a:lnTo>
                  <a:close/>
                </a:path>
              </a:pathLst>
            </a:custGeom>
            <a:grpFill/>
            <a:ln>
              <a:noFill/>
            </a:ln>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7" name="Freeform 509"/>
            <p:cNvSpPr/>
            <p:nvPr/>
          </p:nvSpPr>
          <p:spPr bwMode="auto">
            <a:xfrm>
              <a:off x="4704449" y="5494375"/>
              <a:ext cx="92573" cy="31104"/>
            </a:xfrm>
            <a:custGeom>
              <a:avLst/>
              <a:gdLst>
                <a:gd name="T0" fmla="*/ 0 w 53"/>
                <a:gd name="T1" fmla="*/ 15 h 18"/>
                <a:gd name="T2" fmla="*/ 6 w 53"/>
                <a:gd name="T3" fmla="*/ 9 h 18"/>
                <a:gd name="T4" fmla="*/ 7 w 53"/>
                <a:gd name="T5" fmla="*/ 17 h 18"/>
                <a:gd name="T6" fmla="*/ 9 w 53"/>
                <a:gd name="T7" fmla="*/ 9 h 18"/>
                <a:gd name="T8" fmla="*/ 17 w 53"/>
                <a:gd name="T9" fmla="*/ 14 h 18"/>
                <a:gd name="T10" fmla="*/ 13 w 53"/>
                <a:gd name="T11" fmla="*/ 15 h 18"/>
                <a:gd name="T12" fmla="*/ 16 w 53"/>
                <a:gd name="T13" fmla="*/ 9 h 18"/>
                <a:gd name="T14" fmla="*/ 24 w 53"/>
                <a:gd name="T15" fmla="*/ 7 h 18"/>
                <a:gd name="T16" fmla="*/ 24 w 53"/>
                <a:gd name="T17" fmla="*/ 15 h 18"/>
                <a:gd name="T18" fmla="*/ 21 w 53"/>
                <a:gd name="T19" fmla="*/ 11 h 18"/>
                <a:gd name="T20" fmla="*/ 36 w 53"/>
                <a:gd name="T21" fmla="*/ 12 h 18"/>
                <a:gd name="T22" fmla="*/ 30 w 53"/>
                <a:gd name="T23" fmla="*/ 14 h 18"/>
                <a:gd name="T24" fmla="*/ 36 w 53"/>
                <a:gd name="T25" fmla="*/ 6 h 18"/>
                <a:gd name="T26" fmla="*/ 40 w 53"/>
                <a:gd name="T27" fmla="*/ 16 h 18"/>
                <a:gd name="T28" fmla="*/ 41 w 53"/>
                <a:gd name="T29" fmla="*/ 9 h 18"/>
                <a:gd name="T30" fmla="*/ 51 w 53"/>
                <a:gd name="T31" fmla="*/ 8 h 18"/>
                <a:gd name="T32" fmla="*/ 50 w 53"/>
                <a:gd name="T33" fmla="*/ 16 h 18"/>
                <a:gd name="T34" fmla="*/ 48 w 53"/>
                <a:gd name="T35" fmla="*/ 1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 h="18">
                  <a:moveTo>
                    <a:pt x="0" y="15"/>
                  </a:moveTo>
                  <a:cubicBezTo>
                    <a:pt x="0" y="12"/>
                    <a:pt x="2" y="7"/>
                    <a:pt x="6" y="9"/>
                  </a:cubicBezTo>
                  <a:cubicBezTo>
                    <a:pt x="8" y="10"/>
                    <a:pt x="11" y="16"/>
                    <a:pt x="7" y="17"/>
                  </a:cubicBezTo>
                  <a:cubicBezTo>
                    <a:pt x="4" y="17"/>
                    <a:pt x="8" y="9"/>
                    <a:pt x="9" y="9"/>
                  </a:cubicBezTo>
                  <a:cubicBezTo>
                    <a:pt x="13" y="7"/>
                    <a:pt x="18" y="10"/>
                    <a:pt x="17" y="14"/>
                  </a:cubicBezTo>
                  <a:cubicBezTo>
                    <a:pt x="16" y="16"/>
                    <a:pt x="14" y="17"/>
                    <a:pt x="13" y="15"/>
                  </a:cubicBezTo>
                  <a:cubicBezTo>
                    <a:pt x="12" y="13"/>
                    <a:pt x="15" y="10"/>
                    <a:pt x="16" y="9"/>
                  </a:cubicBezTo>
                  <a:cubicBezTo>
                    <a:pt x="18" y="7"/>
                    <a:pt x="20" y="5"/>
                    <a:pt x="24" y="7"/>
                  </a:cubicBezTo>
                  <a:cubicBezTo>
                    <a:pt x="26" y="9"/>
                    <a:pt x="27" y="14"/>
                    <a:pt x="24" y="15"/>
                  </a:cubicBezTo>
                  <a:cubicBezTo>
                    <a:pt x="22" y="16"/>
                    <a:pt x="19" y="13"/>
                    <a:pt x="21" y="11"/>
                  </a:cubicBezTo>
                  <a:cubicBezTo>
                    <a:pt x="23" y="6"/>
                    <a:pt x="37" y="5"/>
                    <a:pt x="36" y="12"/>
                  </a:cubicBezTo>
                  <a:cubicBezTo>
                    <a:pt x="36" y="16"/>
                    <a:pt x="32" y="18"/>
                    <a:pt x="30" y="14"/>
                  </a:cubicBezTo>
                  <a:cubicBezTo>
                    <a:pt x="29" y="11"/>
                    <a:pt x="34" y="7"/>
                    <a:pt x="36" y="6"/>
                  </a:cubicBezTo>
                  <a:cubicBezTo>
                    <a:pt x="46" y="0"/>
                    <a:pt x="45" y="18"/>
                    <a:pt x="40" y="16"/>
                  </a:cubicBezTo>
                  <a:cubicBezTo>
                    <a:pt x="35" y="15"/>
                    <a:pt x="38" y="10"/>
                    <a:pt x="41" y="9"/>
                  </a:cubicBezTo>
                  <a:cubicBezTo>
                    <a:pt x="43" y="8"/>
                    <a:pt x="49" y="7"/>
                    <a:pt x="51" y="8"/>
                  </a:cubicBezTo>
                  <a:cubicBezTo>
                    <a:pt x="53" y="9"/>
                    <a:pt x="53" y="15"/>
                    <a:pt x="50" y="16"/>
                  </a:cubicBezTo>
                  <a:cubicBezTo>
                    <a:pt x="46" y="18"/>
                    <a:pt x="44" y="13"/>
                    <a:pt x="48" y="10"/>
                  </a:cubicBezTo>
                </a:path>
              </a:pathLst>
            </a:custGeom>
            <a:grpFill/>
            <a:ln>
              <a:noFill/>
            </a:ln>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8" name="Freeform 510"/>
            <p:cNvSpPr/>
            <p:nvPr/>
          </p:nvSpPr>
          <p:spPr bwMode="auto">
            <a:xfrm>
              <a:off x="4564479" y="5643232"/>
              <a:ext cx="85167" cy="85907"/>
            </a:xfrm>
            <a:custGeom>
              <a:avLst/>
              <a:gdLst>
                <a:gd name="T0" fmla="*/ 40 w 49"/>
                <a:gd name="T1" fmla="*/ 2 h 49"/>
                <a:gd name="T2" fmla="*/ 47 w 49"/>
                <a:gd name="T3" fmla="*/ 2 h 49"/>
                <a:gd name="T4" fmla="*/ 47 w 49"/>
                <a:gd name="T5" fmla="*/ 2 h 49"/>
                <a:gd name="T6" fmla="*/ 47 w 49"/>
                <a:gd name="T7" fmla="*/ 8 h 49"/>
                <a:gd name="T8" fmla="*/ 9 w 49"/>
                <a:gd name="T9" fmla="*/ 47 h 49"/>
                <a:gd name="T10" fmla="*/ 2 w 49"/>
                <a:gd name="T11" fmla="*/ 47 h 49"/>
                <a:gd name="T12" fmla="*/ 2 w 49"/>
                <a:gd name="T13" fmla="*/ 47 h 49"/>
                <a:gd name="T14" fmla="*/ 2 w 49"/>
                <a:gd name="T15" fmla="*/ 40 h 49"/>
                <a:gd name="T16" fmla="*/ 40 w 49"/>
                <a:gd name="T17"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49">
                  <a:moveTo>
                    <a:pt x="40" y="2"/>
                  </a:moveTo>
                  <a:cubicBezTo>
                    <a:pt x="42" y="0"/>
                    <a:pt x="45" y="0"/>
                    <a:pt x="47" y="2"/>
                  </a:cubicBezTo>
                  <a:cubicBezTo>
                    <a:pt x="47" y="2"/>
                    <a:pt x="47" y="2"/>
                    <a:pt x="47" y="2"/>
                  </a:cubicBezTo>
                  <a:cubicBezTo>
                    <a:pt x="49" y="3"/>
                    <a:pt x="49" y="6"/>
                    <a:pt x="47" y="8"/>
                  </a:cubicBezTo>
                  <a:cubicBezTo>
                    <a:pt x="9" y="47"/>
                    <a:pt x="9" y="47"/>
                    <a:pt x="9" y="47"/>
                  </a:cubicBezTo>
                  <a:cubicBezTo>
                    <a:pt x="7" y="49"/>
                    <a:pt x="4" y="49"/>
                    <a:pt x="2" y="47"/>
                  </a:cubicBezTo>
                  <a:cubicBezTo>
                    <a:pt x="2" y="47"/>
                    <a:pt x="2" y="47"/>
                    <a:pt x="2" y="47"/>
                  </a:cubicBezTo>
                  <a:cubicBezTo>
                    <a:pt x="0" y="45"/>
                    <a:pt x="0" y="42"/>
                    <a:pt x="2" y="40"/>
                  </a:cubicBezTo>
                  <a:lnTo>
                    <a:pt x="40" y="2"/>
                  </a:lnTo>
                  <a:close/>
                </a:path>
              </a:pathLst>
            </a:custGeom>
            <a:grpFill/>
            <a:ln>
              <a:noFill/>
            </a:ln>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9" name="Freeform 511"/>
            <p:cNvSpPr/>
            <p:nvPr/>
          </p:nvSpPr>
          <p:spPr bwMode="auto">
            <a:xfrm>
              <a:off x="4862193" y="5340334"/>
              <a:ext cx="85907" cy="85907"/>
            </a:xfrm>
            <a:custGeom>
              <a:avLst/>
              <a:gdLst>
                <a:gd name="T0" fmla="*/ 40 w 49"/>
                <a:gd name="T1" fmla="*/ 2 h 49"/>
                <a:gd name="T2" fmla="*/ 47 w 49"/>
                <a:gd name="T3" fmla="*/ 2 h 49"/>
                <a:gd name="T4" fmla="*/ 47 w 49"/>
                <a:gd name="T5" fmla="*/ 2 h 49"/>
                <a:gd name="T6" fmla="*/ 47 w 49"/>
                <a:gd name="T7" fmla="*/ 9 h 49"/>
                <a:gd name="T8" fmla="*/ 9 w 49"/>
                <a:gd name="T9" fmla="*/ 47 h 49"/>
                <a:gd name="T10" fmla="*/ 2 w 49"/>
                <a:gd name="T11" fmla="*/ 47 h 49"/>
                <a:gd name="T12" fmla="*/ 2 w 49"/>
                <a:gd name="T13" fmla="*/ 47 h 49"/>
                <a:gd name="T14" fmla="*/ 2 w 49"/>
                <a:gd name="T15" fmla="*/ 41 h 49"/>
                <a:gd name="T16" fmla="*/ 40 w 49"/>
                <a:gd name="T17"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49">
                  <a:moveTo>
                    <a:pt x="40" y="2"/>
                  </a:moveTo>
                  <a:cubicBezTo>
                    <a:pt x="42" y="0"/>
                    <a:pt x="45" y="0"/>
                    <a:pt x="47" y="2"/>
                  </a:cubicBezTo>
                  <a:cubicBezTo>
                    <a:pt x="47" y="2"/>
                    <a:pt x="47" y="2"/>
                    <a:pt x="47" y="2"/>
                  </a:cubicBezTo>
                  <a:cubicBezTo>
                    <a:pt x="49" y="4"/>
                    <a:pt x="49" y="7"/>
                    <a:pt x="47" y="9"/>
                  </a:cubicBezTo>
                  <a:cubicBezTo>
                    <a:pt x="9" y="47"/>
                    <a:pt x="9" y="47"/>
                    <a:pt x="9" y="47"/>
                  </a:cubicBezTo>
                  <a:cubicBezTo>
                    <a:pt x="7" y="49"/>
                    <a:pt x="4" y="49"/>
                    <a:pt x="2" y="47"/>
                  </a:cubicBezTo>
                  <a:cubicBezTo>
                    <a:pt x="2" y="47"/>
                    <a:pt x="2" y="47"/>
                    <a:pt x="2" y="47"/>
                  </a:cubicBezTo>
                  <a:cubicBezTo>
                    <a:pt x="0" y="45"/>
                    <a:pt x="0" y="42"/>
                    <a:pt x="2" y="41"/>
                  </a:cubicBezTo>
                  <a:lnTo>
                    <a:pt x="40" y="2"/>
                  </a:lnTo>
                  <a:close/>
                </a:path>
              </a:pathLst>
            </a:custGeom>
            <a:grpFill/>
            <a:ln>
              <a:noFill/>
            </a:ln>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10" name="Freeform 512"/>
            <p:cNvSpPr/>
            <p:nvPr/>
          </p:nvSpPr>
          <p:spPr bwMode="auto">
            <a:xfrm>
              <a:off x="4555592" y="5350702"/>
              <a:ext cx="87388" cy="82204"/>
            </a:xfrm>
            <a:custGeom>
              <a:avLst/>
              <a:gdLst>
                <a:gd name="T0" fmla="*/ 48 w 50"/>
                <a:gd name="T1" fmla="*/ 38 h 47"/>
                <a:gd name="T2" fmla="*/ 49 w 50"/>
                <a:gd name="T3" fmla="*/ 45 h 47"/>
                <a:gd name="T4" fmla="*/ 49 w 50"/>
                <a:gd name="T5" fmla="*/ 45 h 47"/>
                <a:gd name="T6" fmla="*/ 42 w 50"/>
                <a:gd name="T7" fmla="*/ 45 h 47"/>
                <a:gd name="T8" fmla="*/ 2 w 50"/>
                <a:gd name="T9" fmla="*/ 9 h 47"/>
                <a:gd name="T10" fmla="*/ 2 w 50"/>
                <a:gd name="T11" fmla="*/ 2 h 47"/>
                <a:gd name="T12" fmla="*/ 2 w 50"/>
                <a:gd name="T13" fmla="*/ 2 h 47"/>
                <a:gd name="T14" fmla="*/ 8 w 50"/>
                <a:gd name="T15" fmla="*/ 1 h 47"/>
                <a:gd name="T16" fmla="*/ 48 w 50"/>
                <a:gd name="T17" fmla="*/ 3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47">
                  <a:moveTo>
                    <a:pt x="48" y="38"/>
                  </a:moveTo>
                  <a:cubicBezTo>
                    <a:pt x="50" y="40"/>
                    <a:pt x="50" y="43"/>
                    <a:pt x="49" y="45"/>
                  </a:cubicBezTo>
                  <a:cubicBezTo>
                    <a:pt x="49" y="45"/>
                    <a:pt x="49" y="45"/>
                    <a:pt x="49" y="45"/>
                  </a:cubicBezTo>
                  <a:cubicBezTo>
                    <a:pt x="47" y="47"/>
                    <a:pt x="44" y="47"/>
                    <a:pt x="42" y="45"/>
                  </a:cubicBezTo>
                  <a:cubicBezTo>
                    <a:pt x="2" y="9"/>
                    <a:pt x="2" y="9"/>
                    <a:pt x="2" y="9"/>
                  </a:cubicBezTo>
                  <a:cubicBezTo>
                    <a:pt x="0" y="7"/>
                    <a:pt x="0" y="4"/>
                    <a:pt x="2" y="2"/>
                  </a:cubicBezTo>
                  <a:cubicBezTo>
                    <a:pt x="2" y="2"/>
                    <a:pt x="2" y="2"/>
                    <a:pt x="2" y="2"/>
                  </a:cubicBezTo>
                  <a:cubicBezTo>
                    <a:pt x="3" y="0"/>
                    <a:pt x="6" y="0"/>
                    <a:pt x="8" y="1"/>
                  </a:cubicBezTo>
                  <a:lnTo>
                    <a:pt x="48" y="38"/>
                  </a:lnTo>
                  <a:close/>
                </a:path>
              </a:pathLst>
            </a:custGeom>
            <a:grpFill/>
            <a:ln>
              <a:noFill/>
            </a:ln>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11" name="Freeform 513"/>
            <p:cNvSpPr/>
            <p:nvPr/>
          </p:nvSpPr>
          <p:spPr bwMode="auto">
            <a:xfrm>
              <a:off x="4868858" y="5635826"/>
              <a:ext cx="87388" cy="82204"/>
            </a:xfrm>
            <a:custGeom>
              <a:avLst/>
              <a:gdLst>
                <a:gd name="T0" fmla="*/ 48 w 50"/>
                <a:gd name="T1" fmla="*/ 38 h 47"/>
                <a:gd name="T2" fmla="*/ 48 w 50"/>
                <a:gd name="T3" fmla="*/ 45 h 47"/>
                <a:gd name="T4" fmla="*/ 48 w 50"/>
                <a:gd name="T5" fmla="*/ 45 h 47"/>
                <a:gd name="T6" fmla="*/ 42 w 50"/>
                <a:gd name="T7" fmla="*/ 45 h 47"/>
                <a:gd name="T8" fmla="*/ 2 w 50"/>
                <a:gd name="T9" fmla="*/ 9 h 47"/>
                <a:gd name="T10" fmla="*/ 2 w 50"/>
                <a:gd name="T11" fmla="*/ 2 h 47"/>
                <a:gd name="T12" fmla="*/ 2 w 50"/>
                <a:gd name="T13" fmla="*/ 2 h 47"/>
                <a:gd name="T14" fmla="*/ 8 w 50"/>
                <a:gd name="T15" fmla="*/ 2 h 47"/>
                <a:gd name="T16" fmla="*/ 48 w 50"/>
                <a:gd name="T17" fmla="*/ 3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47">
                  <a:moveTo>
                    <a:pt x="48" y="38"/>
                  </a:moveTo>
                  <a:cubicBezTo>
                    <a:pt x="50" y="40"/>
                    <a:pt x="50" y="43"/>
                    <a:pt x="48" y="45"/>
                  </a:cubicBezTo>
                  <a:cubicBezTo>
                    <a:pt x="48" y="45"/>
                    <a:pt x="48" y="45"/>
                    <a:pt x="48" y="45"/>
                  </a:cubicBezTo>
                  <a:cubicBezTo>
                    <a:pt x="47" y="47"/>
                    <a:pt x="44" y="47"/>
                    <a:pt x="42" y="45"/>
                  </a:cubicBezTo>
                  <a:cubicBezTo>
                    <a:pt x="2" y="9"/>
                    <a:pt x="2" y="9"/>
                    <a:pt x="2" y="9"/>
                  </a:cubicBezTo>
                  <a:cubicBezTo>
                    <a:pt x="0" y="7"/>
                    <a:pt x="0" y="4"/>
                    <a:pt x="2" y="2"/>
                  </a:cubicBezTo>
                  <a:cubicBezTo>
                    <a:pt x="2" y="2"/>
                    <a:pt x="2" y="2"/>
                    <a:pt x="2" y="2"/>
                  </a:cubicBezTo>
                  <a:cubicBezTo>
                    <a:pt x="3" y="0"/>
                    <a:pt x="6" y="0"/>
                    <a:pt x="8" y="2"/>
                  </a:cubicBezTo>
                  <a:lnTo>
                    <a:pt x="48" y="38"/>
                  </a:lnTo>
                  <a:close/>
                </a:path>
              </a:pathLst>
            </a:custGeom>
            <a:grpFill/>
            <a:ln>
              <a:noFill/>
            </a:ln>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12" name="Freeform 514"/>
            <p:cNvSpPr/>
            <p:nvPr/>
          </p:nvSpPr>
          <p:spPr bwMode="auto">
            <a:xfrm>
              <a:off x="4488940" y="5525479"/>
              <a:ext cx="110346" cy="17774"/>
            </a:xfrm>
            <a:custGeom>
              <a:avLst/>
              <a:gdLst>
                <a:gd name="T0" fmla="*/ 58 w 63"/>
                <a:gd name="T1" fmla="*/ 0 h 10"/>
                <a:gd name="T2" fmla="*/ 63 w 63"/>
                <a:gd name="T3" fmla="*/ 5 h 10"/>
                <a:gd name="T4" fmla="*/ 63 w 63"/>
                <a:gd name="T5" fmla="*/ 5 h 10"/>
                <a:gd name="T6" fmla="*/ 58 w 63"/>
                <a:gd name="T7" fmla="*/ 10 h 10"/>
                <a:gd name="T8" fmla="*/ 4 w 63"/>
                <a:gd name="T9" fmla="*/ 10 h 10"/>
                <a:gd name="T10" fmla="*/ 0 w 63"/>
                <a:gd name="T11" fmla="*/ 5 h 10"/>
                <a:gd name="T12" fmla="*/ 0 w 63"/>
                <a:gd name="T13" fmla="*/ 5 h 10"/>
                <a:gd name="T14" fmla="*/ 4 w 63"/>
                <a:gd name="T15" fmla="*/ 0 h 10"/>
                <a:gd name="T16" fmla="*/ 58 w 63"/>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10">
                  <a:moveTo>
                    <a:pt x="58" y="0"/>
                  </a:moveTo>
                  <a:cubicBezTo>
                    <a:pt x="61" y="0"/>
                    <a:pt x="63" y="2"/>
                    <a:pt x="63" y="5"/>
                  </a:cubicBezTo>
                  <a:cubicBezTo>
                    <a:pt x="63" y="5"/>
                    <a:pt x="63" y="5"/>
                    <a:pt x="63" y="5"/>
                  </a:cubicBezTo>
                  <a:cubicBezTo>
                    <a:pt x="63" y="8"/>
                    <a:pt x="61" y="10"/>
                    <a:pt x="58" y="10"/>
                  </a:cubicBezTo>
                  <a:cubicBezTo>
                    <a:pt x="4" y="10"/>
                    <a:pt x="4" y="10"/>
                    <a:pt x="4" y="10"/>
                  </a:cubicBezTo>
                  <a:cubicBezTo>
                    <a:pt x="2" y="10"/>
                    <a:pt x="0" y="8"/>
                    <a:pt x="0" y="5"/>
                  </a:cubicBezTo>
                  <a:cubicBezTo>
                    <a:pt x="0" y="5"/>
                    <a:pt x="0" y="5"/>
                    <a:pt x="0" y="5"/>
                  </a:cubicBezTo>
                  <a:cubicBezTo>
                    <a:pt x="0" y="2"/>
                    <a:pt x="2" y="0"/>
                    <a:pt x="4" y="0"/>
                  </a:cubicBezTo>
                  <a:lnTo>
                    <a:pt x="58" y="0"/>
                  </a:lnTo>
                  <a:close/>
                </a:path>
              </a:pathLst>
            </a:custGeom>
            <a:grpFill/>
            <a:ln>
              <a:noFill/>
            </a:ln>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13" name="Freeform 515"/>
            <p:cNvSpPr/>
            <p:nvPr/>
          </p:nvSpPr>
          <p:spPr bwMode="auto">
            <a:xfrm>
              <a:off x="4912552" y="5525479"/>
              <a:ext cx="110346" cy="17774"/>
            </a:xfrm>
            <a:custGeom>
              <a:avLst/>
              <a:gdLst>
                <a:gd name="T0" fmla="*/ 59 w 63"/>
                <a:gd name="T1" fmla="*/ 0 h 10"/>
                <a:gd name="T2" fmla="*/ 63 w 63"/>
                <a:gd name="T3" fmla="*/ 5 h 10"/>
                <a:gd name="T4" fmla="*/ 63 w 63"/>
                <a:gd name="T5" fmla="*/ 5 h 10"/>
                <a:gd name="T6" fmla="*/ 59 w 63"/>
                <a:gd name="T7" fmla="*/ 10 h 10"/>
                <a:gd name="T8" fmla="*/ 5 w 63"/>
                <a:gd name="T9" fmla="*/ 10 h 10"/>
                <a:gd name="T10" fmla="*/ 0 w 63"/>
                <a:gd name="T11" fmla="*/ 5 h 10"/>
                <a:gd name="T12" fmla="*/ 0 w 63"/>
                <a:gd name="T13" fmla="*/ 5 h 10"/>
                <a:gd name="T14" fmla="*/ 5 w 63"/>
                <a:gd name="T15" fmla="*/ 0 h 10"/>
                <a:gd name="T16" fmla="*/ 59 w 63"/>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10">
                  <a:moveTo>
                    <a:pt x="59" y="0"/>
                  </a:moveTo>
                  <a:cubicBezTo>
                    <a:pt x="61" y="0"/>
                    <a:pt x="63" y="2"/>
                    <a:pt x="63" y="5"/>
                  </a:cubicBezTo>
                  <a:cubicBezTo>
                    <a:pt x="63" y="5"/>
                    <a:pt x="63" y="5"/>
                    <a:pt x="63" y="5"/>
                  </a:cubicBezTo>
                  <a:cubicBezTo>
                    <a:pt x="63" y="8"/>
                    <a:pt x="61" y="10"/>
                    <a:pt x="59" y="10"/>
                  </a:cubicBezTo>
                  <a:cubicBezTo>
                    <a:pt x="5" y="10"/>
                    <a:pt x="5" y="10"/>
                    <a:pt x="5" y="10"/>
                  </a:cubicBezTo>
                  <a:cubicBezTo>
                    <a:pt x="2" y="10"/>
                    <a:pt x="0" y="8"/>
                    <a:pt x="0" y="5"/>
                  </a:cubicBezTo>
                  <a:cubicBezTo>
                    <a:pt x="0" y="5"/>
                    <a:pt x="0" y="5"/>
                    <a:pt x="0" y="5"/>
                  </a:cubicBezTo>
                  <a:cubicBezTo>
                    <a:pt x="0" y="2"/>
                    <a:pt x="2" y="0"/>
                    <a:pt x="5" y="0"/>
                  </a:cubicBezTo>
                  <a:lnTo>
                    <a:pt x="59" y="0"/>
                  </a:lnTo>
                  <a:close/>
                </a:path>
              </a:pathLst>
            </a:custGeom>
            <a:grpFill/>
            <a:ln>
              <a:noFill/>
            </a:ln>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14" name="Freeform 516"/>
            <p:cNvSpPr/>
            <p:nvPr/>
          </p:nvSpPr>
          <p:spPr bwMode="auto">
            <a:xfrm>
              <a:off x="4748143" y="5289234"/>
              <a:ext cx="15552" cy="94794"/>
            </a:xfrm>
            <a:custGeom>
              <a:avLst/>
              <a:gdLst>
                <a:gd name="T0" fmla="*/ 9 w 9"/>
                <a:gd name="T1" fmla="*/ 50 h 54"/>
                <a:gd name="T2" fmla="*/ 4 w 9"/>
                <a:gd name="T3" fmla="*/ 54 h 54"/>
                <a:gd name="T4" fmla="*/ 4 w 9"/>
                <a:gd name="T5" fmla="*/ 54 h 54"/>
                <a:gd name="T6" fmla="*/ 0 w 9"/>
                <a:gd name="T7" fmla="*/ 50 h 54"/>
                <a:gd name="T8" fmla="*/ 0 w 9"/>
                <a:gd name="T9" fmla="*/ 4 h 54"/>
                <a:gd name="T10" fmla="*/ 4 w 9"/>
                <a:gd name="T11" fmla="*/ 0 h 54"/>
                <a:gd name="T12" fmla="*/ 4 w 9"/>
                <a:gd name="T13" fmla="*/ 0 h 54"/>
                <a:gd name="T14" fmla="*/ 9 w 9"/>
                <a:gd name="T15" fmla="*/ 4 h 54"/>
                <a:gd name="T16" fmla="*/ 9 w 9"/>
                <a:gd name="T17" fmla="*/ 5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54">
                  <a:moveTo>
                    <a:pt x="9" y="50"/>
                  </a:moveTo>
                  <a:cubicBezTo>
                    <a:pt x="9" y="52"/>
                    <a:pt x="7" y="54"/>
                    <a:pt x="4" y="54"/>
                  </a:cubicBezTo>
                  <a:cubicBezTo>
                    <a:pt x="4" y="54"/>
                    <a:pt x="4" y="54"/>
                    <a:pt x="4" y="54"/>
                  </a:cubicBezTo>
                  <a:cubicBezTo>
                    <a:pt x="2" y="54"/>
                    <a:pt x="0" y="52"/>
                    <a:pt x="0" y="50"/>
                  </a:cubicBezTo>
                  <a:cubicBezTo>
                    <a:pt x="0" y="4"/>
                    <a:pt x="0" y="4"/>
                    <a:pt x="0" y="4"/>
                  </a:cubicBezTo>
                  <a:cubicBezTo>
                    <a:pt x="0" y="1"/>
                    <a:pt x="2" y="0"/>
                    <a:pt x="4" y="0"/>
                  </a:cubicBezTo>
                  <a:cubicBezTo>
                    <a:pt x="4" y="0"/>
                    <a:pt x="4" y="0"/>
                    <a:pt x="4" y="0"/>
                  </a:cubicBezTo>
                  <a:cubicBezTo>
                    <a:pt x="7" y="0"/>
                    <a:pt x="9" y="1"/>
                    <a:pt x="9" y="4"/>
                  </a:cubicBezTo>
                  <a:lnTo>
                    <a:pt x="9" y="50"/>
                  </a:lnTo>
                  <a:close/>
                </a:path>
              </a:pathLst>
            </a:custGeom>
            <a:grpFill/>
            <a:ln>
              <a:noFill/>
            </a:ln>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15" name="Freeform 517"/>
            <p:cNvSpPr/>
            <p:nvPr/>
          </p:nvSpPr>
          <p:spPr bwMode="auto">
            <a:xfrm>
              <a:off x="4448949" y="5252205"/>
              <a:ext cx="610979" cy="609498"/>
            </a:xfrm>
            <a:custGeom>
              <a:avLst/>
              <a:gdLst>
                <a:gd name="T0" fmla="*/ 349 w 349"/>
                <a:gd name="T1" fmla="*/ 281 h 348"/>
                <a:gd name="T2" fmla="*/ 282 w 349"/>
                <a:gd name="T3" fmla="*/ 348 h 348"/>
                <a:gd name="T4" fmla="*/ 68 w 349"/>
                <a:gd name="T5" fmla="*/ 348 h 348"/>
                <a:gd name="T6" fmla="*/ 0 w 349"/>
                <a:gd name="T7" fmla="*/ 281 h 348"/>
                <a:gd name="T8" fmla="*/ 0 w 349"/>
                <a:gd name="T9" fmla="*/ 67 h 348"/>
                <a:gd name="T10" fmla="*/ 68 w 349"/>
                <a:gd name="T11" fmla="*/ 0 h 348"/>
                <a:gd name="T12" fmla="*/ 282 w 349"/>
                <a:gd name="T13" fmla="*/ 0 h 348"/>
                <a:gd name="T14" fmla="*/ 349 w 349"/>
                <a:gd name="T15" fmla="*/ 67 h 348"/>
                <a:gd name="T16" fmla="*/ 349 w 349"/>
                <a:gd name="T17" fmla="*/ 281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348">
                  <a:moveTo>
                    <a:pt x="349" y="281"/>
                  </a:moveTo>
                  <a:cubicBezTo>
                    <a:pt x="349" y="318"/>
                    <a:pt x="319" y="348"/>
                    <a:pt x="282" y="348"/>
                  </a:cubicBezTo>
                  <a:cubicBezTo>
                    <a:pt x="68" y="348"/>
                    <a:pt x="68" y="348"/>
                    <a:pt x="68" y="348"/>
                  </a:cubicBezTo>
                  <a:cubicBezTo>
                    <a:pt x="31" y="348"/>
                    <a:pt x="0" y="318"/>
                    <a:pt x="0" y="281"/>
                  </a:cubicBezTo>
                  <a:cubicBezTo>
                    <a:pt x="0" y="67"/>
                    <a:pt x="0" y="67"/>
                    <a:pt x="0" y="67"/>
                  </a:cubicBezTo>
                  <a:cubicBezTo>
                    <a:pt x="0" y="30"/>
                    <a:pt x="31" y="0"/>
                    <a:pt x="68" y="0"/>
                  </a:cubicBezTo>
                  <a:cubicBezTo>
                    <a:pt x="282" y="0"/>
                    <a:pt x="282" y="0"/>
                    <a:pt x="282" y="0"/>
                  </a:cubicBezTo>
                  <a:cubicBezTo>
                    <a:pt x="319" y="0"/>
                    <a:pt x="349" y="30"/>
                    <a:pt x="349" y="67"/>
                  </a:cubicBezTo>
                  <a:lnTo>
                    <a:pt x="349" y="281"/>
                  </a:lnTo>
                  <a:close/>
                </a:path>
              </a:pathLst>
            </a:custGeom>
            <a:noFill/>
            <a:ln w="68263" cap="flat">
              <a:solidFill>
                <a:schemeClr val="accent3"/>
              </a:solidFill>
              <a:prstDash val="solid"/>
              <a:miter lim="800000"/>
            </a:ln>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grpSp>
      <p:grpSp>
        <p:nvGrpSpPr>
          <p:cNvPr id="16" name="Group 59"/>
          <p:cNvGrpSpPr/>
          <p:nvPr/>
        </p:nvGrpSpPr>
        <p:grpSpPr>
          <a:xfrm>
            <a:off x="4850126" y="1808765"/>
            <a:ext cx="1436893" cy="1436893"/>
            <a:chOff x="4247511" y="1566336"/>
            <a:chExt cx="2152126" cy="2152127"/>
          </a:xfrm>
        </p:grpSpPr>
        <p:sp>
          <p:nvSpPr>
            <p:cNvPr id="17" name="Freeform 490"/>
            <p:cNvSpPr>
              <a:spLocks noEditPoints="1"/>
            </p:cNvSpPr>
            <p:nvPr/>
          </p:nvSpPr>
          <p:spPr bwMode="auto">
            <a:xfrm>
              <a:off x="4247511" y="1566336"/>
              <a:ext cx="2152126" cy="2152127"/>
            </a:xfrm>
            <a:custGeom>
              <a:avLst/>
              <a:gdLst>
                <a:gd name="T0" fmla="*/ 1225 w 1229"/>
                <a:gd name="T1" fmla="*/ 665 h 1229"/>
                <a:gd name="T2" fmla="*/ 1201 w 1229"/>
                <a:gd name="T3" fmla="*/ 629 h 1229"/>
                <a:gd name="T4" fmla="*/ 1101 w 1229"/>
                <a:gd name="T5" fmla="*/ 598 h 1229"/>
                <a:gd name="T6" fmla="*/ 1039 w 1229"/>
                <a:gd name="T7" fmla="*/ 535 h 1229"/>
                <a:gd name="T8" fmla="*/ 1046 w 1229"/>
                <a:gd name="T9" fmla="*/ 447 h 1229"/>
                <a:gd name="T10" fmla="*/ 1146 w 1229"/>
                <a:gd name="T11" fmla="*/ 354 h 1229"/>
                <a:gd name="T12" fmla="*/ 1152 w 1229"/>
                <a:gd name="T13" fmla="*/ 314 h 1229"/>
                <a:gd name="T14" fmla="*/ 1082 w 1229"/>
                <a:gd name="T15" fmla="*/ 216 h 1229"/>
                <a:gd name="T16" fmla="*/ 1031 w 1229"/>
                <a:gd name="T17" fmla="*/ 209 h 1229"/>
                <a:gd name="T18" fmla="*/ 920 w 1229"/>
                <a:gd name="T19" fmla="*/ 266 h 1229"/>
                <a:gd name="T20" fmla="*/ 848 w 1229"/>
                <a:gd name="T21" fmla="*/ 253 h 1229"/>
                <a:gd name="T22" fmla="*/ 802 w 1229"/>
                <a:gd name="T23" fmla="*/ 206 h 1229"/>
                <a:gd name="T24" fmla="*/ 806 w 1229"/>
                <a:gd name="T25" fmla="*/ 53 h 1229"/>
                <a:gd name="T26" fmla="*/ 782 w 1229"/>
                <a:gd name="T27" fmla="*/ 24 h 1229"/>
                <a:gd name="T28" fmla="*/ 663 w 1229"/>
                <a:gd name="T29" fmla="*/ 4 h 1229"/>
                <a:gd name="T30" fmla="*/ 628 w 1229"/>
                <a:gd name="T31" fmla="*/ 29 h 1229"/>
                <a:gd name="T32" fmla="*/ 586 w 1229"/>
                <a:gd name="T33" fmla="*/ 164 h 1229"/>
                <a:gd name="T34" fmla="*/ 535 w 1229"/>
                <a:gd name="T35" fmla="*/ 192 h 1229"/>
                <a:gd name="T36" fmla="*/ 457 w 1229"/>
                <a:gd name="T37" fmla="*/ 192 h 1229"/>
                <a:gd name="T38" fmla="*/ 363 w 1229"/>
                <a:gd name="T39" fmla="*/ 90 h 1229"/>
                <a:gd name="T40" fmla="*/ 325 w 1229"/>
                <a:gd name="T41" fmla="*/ 79 h 1229"/>
                <a:gd name="T42" fmla="*/ 218 w 1229"/>
                <a:gd name="T43" fmla="*/ 152 h 1229"/>
                <a:gd name="T44" fmla="*/ 210 w 1229"/>
                <a:gd name="T45" fmla="*/ 202 h 1229"/>
                <a:gd name="T46" fmla="*/ 264 w 1229"/>
                <a:gd name="T47" fmla="*/ 309 h 1229"/>
                <a:gd name="T48" fmla="*/ 253 w 1229"/>
                <a:gd name="T49" fmla="*/ 389 h 1229"/>
                <a:gd name="T50" fmla="*/ 195 w 1229"/>
                <a:gd name="T51" fmla="*/ 431 h 1229"/>
                <a:gd name="T52" fmla="*/ 73 w 1229"/>
                <a:gd name="T53" fmla="*/ 421 h 1229"/>
                <a:gd name="T54" fmla="*/ 25 w 1229"/>
                <a:gd name="T55" fmla="*/ 459 h 1229"/>
                <a:gd name="T56" fmla="*/ 6 w 1229"/>
                <a:gd name="T57" fmla="*/ 563 h 1229"/>
                <a:gd name="T58" fmla="*/ 36 w 1229"/>
                <a:gd name="T59" fmla="*/ 607 h 1229"/>
                <a:gd name="T60" fmla="*/ 148 w 1229"/>
                <a:gd name="T61" fmla="*/ 644 h 1229"/>
                <a:gd name="T62" fmla="*/ 195 w 1229"/>
                <a:gd name="T63" fmla="*/ 714 h 1229"/>
                <a:gd name="T64" fmla="*/ 183 w 1229"/>
                <a:gd name="T65" fmla="*/ 783 h 1229"/>
                <a:gd name="T66" fmla="*/ 97 w 1229"/>
                <a:gd name="T67" fmla="*/ 865 h 1229"/>
                <a:gd name="T68" fmla="*/ 87 w 1229"/>
                <a:gd name="T69" fmla="*/ 920 h 1229"/>
                <a:gd name="T70" fmla="*/ 149 w 1229"/>
                <a:gd name="T71" fmla="*/ 1008 h 1229"/>
                <a:gd name="T72" fmla="*/ 201 w 1229"/>
                <a:gd name="T73" fmla="*/ 1021 h 1229"/>
                <a:gd name="T74" fmla="*/ 315 w 1229"/>
                <a:gd name="T75" fmla="*/ 963 h 1229"/>
                <a:gd name="T76" fmla="*/ 400 w 1229"/>
                <a:gd name="T77" fmla="*/ 987 h 1229"/>
                <a:gd name="T78" fmla="*/ 430 w 1229"/>
                <a:gd name="T79" fmla="*/ 1046 h 1229"/>
                <a:gd name="T80" fmla="*/ 425 w 1229"/>
                <a:gd name="T81" fmla="*/ 1163 h 1229"/>
                <a:gd name="T82" fmla="*/ 455 w 1229"/>
                <a:gd name="T83" fmla="*/ 1202 h 1229"/>
                <a:gd name="T84" fmla="*/ 566 w 1229"/>
                <a:gd name="T85" fmla="*/ 1221 h 1229"/>
                <a:gd name="T86" fmla="*/ 610 w 1229"/>
                <a:gd name="T87" fmla="*/ 1199 h 1229"/>
                <a:gd name="T88" fmla="*/ 649 w 1229"/>
                <a:gd name="T89" fmla="*/ 1075 h 1229"/>
                <a:gd name="T90" fmla="*/ 716 w 1229"/>
                <a:gd name="T91" fmla="*/ 1034 h 1229"/>
                <a:gd name="T92" fmla="*/ 794 w 1229"/>
                <a:gd name="T93" fmla="*/ 1054 h 1229"/>
                <a:gd name="T94" fmla="*/ 866 w 1229"/>
                <a:gd name="T95" fmla="*/ 1133 h 1229"/>
                <a:gd name="T96" fmla="*/ 911 w 1229"/>
                <a:gd name="T97" fmla="*/ 1147 h 1229"/>
                <a:gd name="T98" fmla="*/ 1015 w 1229"/>
                <a:gd name="T99" fmla="*/ 1076 h 1229"/>
                <a:gd name="T100" fmla="*/ 1024 w 1229"/>
                <a:gd name="T101" fmla="*/ 1032 h 1229"/>
                <a:gd name="T102" fmla="*/ 961 w 1229"/>
                <a:gd name="T103" fmla="*/ 895 h 1229"/>
                <a:gd name="T104" fmla="*/ 989 w 1229"/>
                <a:gd name="T105" fmla="*/ 831 h 1229"/>
                <a:gd name="T106" fmla="*/ 1045 w 1229"/>
                <a:gd name="T107" fmla="*/ 798 h 1229"/>
                <a:gd name="T108" fmla="*/ 1154 w 1229"/>
                <a:gd name="T109" fmla="*/ 801 h 1229"/>
                <a:gd name="T110" fmla="*/ 1197 w 1229"/>
                <a:gd name="T111" fmla="*/ 785 h 1229"/>
                <a:gd name="T112" fmla="*/ 1225 w 1229"/>
                <a:gd name="T113" fmla="*/ 665 h 1229"/>
                <a:gd name="T114" fmla="*/ 596 w 1229"/>
                <a:gd name="T115" fmla="*/ 729 h 1229"/>
                <a:gd name="T116" fmla="*/ 499 w 1229"/>
                <a:gd name="T117" fmla="*/ 592 h 1229"/>
                <a:gd name="T118" fmla="*/ 636 w 1229"/>
                <a:gd name="T119" fmla="*/ 495 h 1229"/>
                <a:gd name="T120" fmla="*/ 733 w 1229"/>
                <a:gd name="T121" fmla="*/ 632 h 1229"/>
                <a:gd name="T122" fmla="*/ 596 w 1229"/>
                <a:gd name="T123" fmla="*/ 729 h 1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9" h="1229">
                  <a:moveTo>
                    <a:pt x="1225" y="665"/>
                  </a:moveTo>
                  <a:cubicBezTo>
                    <a:pt x="1229" y="635"/>
                    <a:pt x="1201" y="629"/>
                    <a:pt x="1201" y="629"/>
                  </a:cubicBezTo>
                  <a:cubicBezTo>
                    <a:pt x="1201" y="629"/>
                    <a:pt x="1154" y="612"/>
                    <a:pt x="1101" y="598"/>
                  </a:cubicBezTo>
                  <a:cubicBezTo>
                    <a:pt x="1048" y="583"/>
                    <a:pt x="1039" y="535"/>
                    <a:pt x="1039" y="535"/>
                  </a:cubicBezTo>
                  <a:cubicBezTo>
                    <a:pt x="1013" y="473"/>
                    <a:pt x="1046" y="447"/>
                    <a:pt x="1046" y="447"/>
                  </a:cubicBezTo>
                  <a:cubicBezTo>
                    <a:pt x="1146" y="354"/>
                    <a:pt x="1146" y="354"/>
                    <a:pt x="1146" y="354"/>
                  </a:cubicBezTo>
                  <a:cubicBezTo>
                    <a:pt x="1166" y="334"/>
                    <a:pt x="1152" y="314"/>
                    <a:pt x="1152" y="314"/>
                  </a:cubicBezTo>
                  <a:cubicBezTo>
                    <a:pt x="1082" y="216"/>
                    <a:pt x="1082" y="216"/>
                    <a:pt x="1082" y="216"/>
                  </a:cubicBezTo>
                  <a:cubicBezTo>
                    <a:pt x="1062" y="189"/>
                    <a:pt x="1031" y="209"/>
                    <a:pt x="1031" y="209"/>
                  </a:cubicBezTo>
                  <a:cubicBezTo>
                    <a:pt x="920" y="266"/>
                    <a:pt x="920" y="266"/>
                    <a:pt x="920" y="266"/>
                  </a:cubicBezTo>
                  <a:cubicBezTo>
                    <a:pt x="899" y="275"/>
                    <a:pt x="848" y="253"/>
                    <a:pt x="848" y="253"/>
                  </a:cubicBezTo>
                  <a:cubicBezTo>
                    <a:pt x="818" y="239"/>
                    <a:pt x="802" y="206"/>
                    <a:pt x="802" y="206"/>
                  </a:cubicBezTo>
                  <a:cubicBezTo>
                    <a:pt x="806" y="53"/>
                    <a:pt x="806" y="53"/>
                    <a:pt x="806" y="53"/>
                  </a:cubicBezTo>
                  <a:cubicBezTo>
                    <a:pt x="807" y="32"/>
                    <a:pt x="782" y="24"/>
                    <a:pt x="782" y="24"/>
                  </a:cubicBezTo>
                  <a:cubicBezTo>
                    <a:pt x="663" y="4"/>
                    <a:pt x="663" y="4"/>
                    <a:pt x="663" y="4"/>
                  </a:cubicBezTo>
                  <a:cubicBezTo>
                    <a:pt x="635" y="0"/>
                    <a:pt x="628" y="29"/>
                    <a:pt x="628" y="29"/>
                  </a:cubicBezTo>
                  <a:cubicBezTo>
                    <a:pt x="626" y="35"/>
                    <a:pt x="586" y="164"/>
                    <a:pt x="586" y="164"/>
                  </a:cubicBezTo>
                  <a:cubicBezTo>
                    <a:pt x="578" y="177"/>
                    <a:pt x="535" y="192"/>
                    <a:pt x="535" y="192"/>
                  </a:cubicBezTo>
                  <a:cubicBezTo>
                    <a:pt x="494" y="211"/>
                    <a:pt x="457" y="192"/>
                    <a:pt x="457" y="192"/>
                  </a:cubicBezTo>
                  <a:cubicBezTo>
                    <a:pt x="363" y="90"/>
                    <a:pt x="363" y="90"/>
                    <a:pt x="363" y="90"/>
                  </a:cubicBezTo>
                  <a:cubicBezTo>
                    <a:pt x="350" y="72"/>
                    <a:pt x="325" y="79"/>
                    <a:pt x="325" y="79"/>
                  </a:cubicBezTo>
                  <a:cubicBezTo>
                    <a:pt x="218" y="152"/>
                    <a:pt x="218" y="152"/>
                    <a:pt x="218" y="152"/>
                  </a:cubicBezTo>
                  <a:cubicBezTo>
                    <a:pt x="196" y="170"/>
                    <a:pt x="210" y="202"/>
                    <a:pt x="210" y="202"/>
                  </a:cubicBezTo>
                  <a:cubicBezTo>
                    <a:pt x="264" y="309"/>
                    <a:pt x="264" y="309"/>
                    <a:pt x="264" y="309"/>
                  </a:cubicBezTo>
                  <a:cubicBezTo>
                    <a:pt x="284" y="340"/>
                    <a:pt x="253" y="389"/>
                    <a:pt x="253" y="389"/>
                  </a:cubicBezTo>
                  <a:cubicBezTo>
                    <a:pt x="235" y="421"/>
                    <a:pt x="195" y="431"/>
                    <a:pt x="195" y="431"/>
                  </a:cubicBezTo>
                  <a:cubicBezTo>
                    <a:pt x="73" y="421"/>
                    <a:pt x="73" y="421"/>
                    <a:pt x="73" y="421"/>
                  </a:cubicBezTo>
                  <a:cubicBezTo>
                    <a:pt x="30" y="419"/>
                    <a:pt x="25" y="459"/>
                    <a:pt x="25" y="459"/>
                  </a:cubicBezTo>
                  <a:cubicBezTo>
                    <a:pt x="6" y="563"/>
                    <a:pt x="6" y="563"/>
                    <a:pt x="6" y="563"/>
                  </a:cubicBezTo>
                  <a:cubicBezTo>
                    <a:pt x="0" y="600"/>
                    <a:pt x="36" y="607"/>
                    <a:pt x="36" y="607"/>
                  </a:cubicBezTo>
                  <a:cubicBezTo>
                    <a:pt x="148" y="644"/>
                    <a:pt x="148" y="644"/>
                    <a:pt x="148" y="644"/>
                  </a:cubicBezTo>
                  <a:cubicBezTo>
                    <a:pt x="189" y="655"/>
                    <a:pt x="195" y="714"/>
                    <a:pt x="195" y="714"/>
                  </a:cubicBezTo>
                  <a:cubicBezTo>
                    <a:pt x="208" y="764"/>
                    <a:pt x="183" y="783"/>
                    <a:pt x="183" y="783"/>
                  </a:cubicBezTo>
                  <a:cubicBezTo>
                    <a:pt x="97" y="865"/>
                    <a:pt x="97" y="865"/>
                    <a:pt x="97" y="865"/>
                  </a:cubicBezTo>
                  <a:cubicBezTo>
                    <a:pt x="67" y="888"/>
                    <a:pt x="87" y="920"/>
                    <a:pt x="87" y="920"/>
                  </a:cubicBezTo>
                  <a:cubicBezTo>
                    <a:pt x="149" y="1008"/>
                    <a:pt x="149" y="1008"/>
                    <a:pt x="149" y="1008"/>
                  </a:cubicBezTo>
                  <a:cubicBezTo>
                    <a:pt x="179" y="1038"/>
                    <a:pt x="201" y="1021"/>
                    <a:pt x="201" y="1021"/>
                  </a:cubicBezTo>
                  <a:cubicBezTo>
                    <a:pt x="315" y="963"/>
                    <a:pt x="315" y="963"/>
                    <a:pt x="315" y="963"/>
                  </a:cubicBezTo>
                  <a:cubicBezTo>
                    <a:pt x="356" y="943"/>
                    <a:pt x="400" y="987"/>
                    <a:pt x="400" y="987"/>
                  </a:cubicBezTo>
                  <a:cubicBezTo>
                    <a:pt x="437" y="1013"/>
                    <a:pt x="430" y="1046"/>
                    <a:pt x="430" y="1046"/>
                  </a:cubicBezTo>
                  <a:cubicBezTo>
                    <a:pt x="425" y="1163"/>
                    <a:pt x="425" y="1163"/>
                    <a:pt x="425" y="1163"/>
                  </a:cubicBezTo>
                  <a:cubicBezTo>
                    <a:pt x="422" y="1190"/>
                    <a:pt x="455" y="1202"/>
                    <a:pt x="455" y="1202"/>
                  </a:cubicBezTo>
                  <a:cubicBezTo>
                    <a:pt x="566" y="1221"/>
                    <a:pt x="566" y="1221"/>
                    <a:pt x="566" y="1221"/>
                  </a:cubicBezTo>
                  <a:cubicBezTo>
                    <a:pt x="605" y="1229"/>
                    <a:pt x="610" y="1199"/>
                    <a:pt x="610" y="1199"/>
                  </a:cubicBezTo>
                  <a:cubicBezTo>
                    <a:pt x="649" y="1075"/>
                    <a:pt x="649" y="1075"/>
                    <a:pt x="649" y="1075"/>
                  </a:cubicBezTo>
                  <a:cubicBezTo>
                    <a:pt x="661" y="1042"/>
                    <a:pt x="716" y="1034"/>
                    <a:pt x="716" y="1034"/>
                  </a:cubicBezTo>
                  <a:cubicBezTo>
                    <a:pt x="769" y="1019"/>
                    <a:pt x="794" y="1054"/>
                    <a:pt x="794" y="1054"/>
                  </a:cubicBezTo>
                  <a:cubicBezTo>
                    <a:pt x="866" y="1133"/>
                    <a:pt x="866" y="1133"/>
                    <a:pt x="866" y="1133"/>
                  </a:cubicBezTo>
                  <a:cubicBezTo>
                    <a:pt x="880" y="1157"/>
                    <a:pt x="911" y="1147"/>
                    <a:pt x="911" y="1147"/>
                  </a:cubicBezTo>
                  <a:cubicBezTo>
                    <a:pt x="1015" y="1076"/>
                    <a:pt x="1015" y="1076"/>
                    <a:pt x="1015" y="1076"/>
                  </a:cubicBezTo>
                  <a:cubicBezTo>
                    <a:pt x="1039" y="1054"/>
                    <a:pt x="1024" y="1032"/>
                    <a:pt x="1024" y="1032"/>
                  </a:cubicBezTo>
                  <a:cubicBezTo>
                    <a:pt x="961" y="895"/>
                    <a:pt x="961" y="895"/>
                    <a:pt x="961" y="895"/>
                  </a:cubicBezTo>
                  <a:cubicBezTo>
                    <a:pt x="952" y="871"/>
                    <a:pt x="989" y="831"/>
                    <a:pt x="989" y="831"/>
                  </a:cubicBezTo>
                  <a:cubicBezTo>
                    <a:pt x="1014" y="796"/>
                    <a:pt x="1045" y="798"/>
                    <a:pt x="1045" y="798"/>
                  </a:cubicBezTo>
                  <a:cubicBezTo>
                    <a:pt x="1154" y="801"/>
                    <a:pt x="1154" y="801"/>
                    <a:pt x="1154" y="801"/>
                  </a:cubicBezTo>
                  <a:cubicBezTo>
                    <a:pt x="1194" y="807"/>
                    <a:pt x="1197" y="785"/>
                    <a:pt x="1197" y="785"/>
                  </a:cubicBezTo>
                  <a:cubicBezTo>
                    <a:pt x="1197" y="785"/>
                    <a:pt x="1220" y="696"/>
                    <a:pt x="1225" y="665"/>
                  </a:cubicBezTo>
                  <a:close/>
                  <a:moveTo>
                    <a:pt x="596" y="729"/>
                  </a:moveTo>
                  <a:cubicBezTo>
                    <a:pt x="531" y="718"/>
                    <a:pt x="488" y="657"/>
                    <a:pt x="499" y="592"/>
                  </a:cubicBezTo>
                  <a:cubicBezTo>
                    <a:pt x="510" y="528"/>
                    <a:pt x="571" y="484"/>
                    <a:pt x="636" y="495"/>
                  </a:cubicBezTo>
                  <a:cubicBezTo>
                    <a:pt x="701" y="507"/>
                    <a:pt x="744" y="568"/>
                    <a:pt x="733" y="632"/>
                  </a:cubicBezTo>
                  <a:cubicBezTo>
                    <a:pt x="722" y="697"/>
                    <a:pt x="660" y="740"/>
                    <a:pt x="596" y="729"/>
                  </a:cubicBezTo>
                  <a:close/>
                </a:path>
              </a:pathLst>
            </a:custGeom>
            <a:solidFill>
              <a:schemeClr val="accent1"/>
            </a:solidFill>
            <a:ln>
              <a:noFill/>
            </a:ln>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18" name="Freeform 492"/>
            <p:cNvSpPr>
              <a:spLocks noEditPoints="1"/>
            </p:cNvSpPr>
            <p:nvPr/>
          </p:nvSpPr>
          <p:spPr bwMode="auto">
            <a:xfrm>
              <a:off x="4893297" y="2041048"/>
              <a:ext cx="288826" cy="294010"/>
            </a:xfrm>
            <a:custGeom>
              <a:avLst/>
              <a:gdLst>
                <a:gd name="T0" fmla="*/ 128 w 165"/>
                <a:gd name="T1" fmla="*/ 26 h 168"/>
                <a:gd name="T2" fmla="*/ 25 w 165"/>
                <a:gd name="T3" fmla="*/ 37 h 168"/>
                <a:gd name="T4" fmla="*/ 36 w 165"/>
                <a:gd name="T5" fmla="*/ 142 h 168"/>
                <a:gd name="T6" fmla="*/ 140 w 165"/>
                <a:gd name="T7" fmla="*/ 130 h 168"/>
                <a:gd name="T8" fmla="*/ 128 w 165"/>
                <a:gd name="T9" fmla="*/ 26 h 168"/>
                <a:gd name="T10" fmla="*/ 50 w 165"/>
                <a:gd name="T11" fmla="*/ 124 h 168"/>
                <a:gd name="T12" fmla="*/ 42 w 165"/>
                <a:gd name="T13" fmla="*/ 51 h 168"/>
                <a:gd name="T14" fmla="*/ 114 w 165"/>
                <a:gd name="T15" fmla="*/ 43 h 168"/>
                <a:gd name="T16" fmla="*/ 122 w 165"/>
                <a:gd name="T17" fmla="*/ 116 h 168"/>
                <a:gd name="T18" fmla="*/ 50 w 165"/>
                <a:gd name="T19" fmla="*/ 1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 h="168">
                  <a:moveTo>
                    <a:pt x="128" y="26"/>
                  </a:moveTo>
                  <a:cubicBezTo>
                    <a:pt x="97" y="0"/>
                    <a:pt x="50" y="5"/>
                    <a:pt x="25" y="37"/>
                  </a:cubicBezTo>
                  <a:cubicBezTo>
                    <a:pt x="0" y="69"/>
                    <a:pt x="5" y="116"/>
                    <a:pt x="36" y="142"/>
                  </a:cubicBezTo>
                  <a:cubicBezTo>
                    <a:pt x="68" y="168"/>
                    <a:pt x="114" y="163"/>
                    <a:pt x="140" y="130"/>
                  </a:cubicBezTo>
                  <a:cubicBezTo>
                    <a:pt x="165" y="98"/>
                    <a:pt x="160" y="51"/>
                    <a:pt x="128" y="26"/>
                  </a:cubicBezTo>
                  <a:close/>
                  <a:moveTo>
                    <a:pt x="50" y="124"/>
                  </a:moveTo>
                  <a:cubicBezTo>
                    <a:pt x="28" y="107"/>
                    <a:pt x="25" y="74"/>
                    <a:pt x="42" y="51"/>
                  </a:cubicBezTo>
                  <a:cubicBezTo>
                    <a:pt x="60" y="29"/>
                    <a:pt x="92" y="25"/>
                    <a:pt x="114" y="43"/>
                  </a:cubicBezTo>
                  <a:cubicBezTo>
                    <a:pt x="136" y="61"/>
                    <a:pt x="140" y="94"/>
                    <a:pt x="122" y="116"/>
                  </a:cubicBezTo>
                  <a:cubicBezTo>
                    <a:pt x="105" y="139"/>
                    <a:pt x="72" y="142"/>
                    <a:pt x="50" y="124"/>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19" name="Freeform 493"/>
            <p:cNvSpPr/>
            <p:nvPr/>
          </p:nvSpPr>
          <p:spPr bwMode="auto">
            <a:xfrm>
              <a:off x="4888113" y="2272109"/>
              <a:ext cx="91091" cy="108865"/>
            </a:xfrm>
            <a:custGeom>
              <a:avLst/>
              <a:gdLst>
                <a:gd name="T0" fmla="*/ 20 w 52"/>
                <a:gd name="T1" fmla="*/ 56 h 62"/>
                <a:gd name="T2" fmla="*/ 5 w 52"/>
                <a:gd name="T3" fmla="*/ 58 h 62"/>
                <a:gd name="T4" fmla="*/ 5 w 52"/>
                <a:gd name="T5" fmla="*/ 58 h 62"/>
                <a:gd name="T6" fmla="*/ 3 w 52"/>
                <a:gd name="T7" fmla="*/ 43 h 62"/>
                <a:gd name="T8" fmla="*/ 31 w 52"/>
                <a:gd name="T9" fmla="*/ 6 h 62"/>
                <a:gd name="T10" fmla="*/ 46 w 52"/>
                <a:gd name="T11" fmla="*/ 4 h 62"/>
                <a:gd name="T12" fmla="*/ 46 w 52"/>
                <a:gd name="T13" fmla="*/ 4 h 62"/>
                <a:gd name="T14" fmla="*/ 48 w 52"/>
                <a:gd name="T15" fmla="*/ 20 h 62"/>
                <a:gd name="T16" fmla="*/ 20 w 52"/>
                <a:gd name="T17" fmla="*/ 5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62">
                  <a:moveTo>
                    <a:pt x="20" y="56"/>
                  </a:moveTo>
                  <a:cubicBezTo>
                    <a:pt x="17" y="61"/>
                    <a:pt x="10" y="62"/>
                    <a:pt x="5" y="58"/>
                  </a:cubicBezTo>
                  <a:cubicBezTo>
                    <a:pt x="5" y="58"/>
                    <a:pt x="5" y="58"/>
                    <a:pt x="5" y="58"/>
                  </a:cubicBezTo>
                  <a:cubicBezTo>
                    <a:pt x="0" y="54"/>
                    <a:pt x="0" y="47"/>
                    <a:pt x="3" y="43"/>
                  </a:cubicBezTo>
                  <a:cubicBezTo>
                    <a:pt x="31" y="6"/>
                    <a:pt x="31" y="6"/>
                    <a:pt x="31" y="6"/>
                  </a:cubicBezTo>
                  <a:cubicBezTo>
                    <a:pt x="35" y="1"/>
                    <a:pt x="42" y="0"/>
                    <a:pt x="46" y="4"/>
                  </a:cubicBezTo>
                  <a:cubicBezTo>
                    <a:pt x="46" y="4"/>
                    <a:pt x="46" y="4"/>
                    <a:pt x="46" y="4"/>
                  </a:cubicBezTo>
                  <a:cubicBezTo>
                    <a:pt x="51" y="8"/>
                    <a:pt x="52" y="15"/>
                    <a:pt x="48" y="20"/>
                  </a:cubicBezTo>
                  <a:lnTo>
                    <a:pt x="20" y="56"/>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20" name="Freeform 494"/>
            <p:cNvSpPr/>
            <p:nvPr/>
          </p:nvSpPr>
          <p:spPr bwMode="auto">
            <a:xfrm>
              <a:off x="4975501" y="2106219"/>
              <a:ext cx="70355" cy="47397"/>
            </a:xfrm>
            <a:custGeom>
              <a:avLst/>
              <a:gdLst>
                <a:gd name="T0" fmla="*/ 8 w 40"/>
                <a:gd name="T1" fmla="*/ 26 h 27"/>
                <a:gd name="T2" fmla="*/ 9 w 40"/>
                <a:gd name="T3" fmla="*/ 25 h 27"/>
                <a:gd name="T4" fmla="*/ 34 w 40"/>
                <a:gd name="T5" fmla="*/ 10 h 27"/>
                <a:gd name="T6" fmla="*/ 32 w 40"/>
                <a:gd name="T7" fmla="*/ 1 h 27"/>
                <a:gd name="T8" fmla="*/ 32 w 40"/>
                <a:gd name="T9" fmla="*/ 0 h 27"/>
                <a:gd name="T10" fmla="*/ 2 w 40"/>
                <a:gd name="T11" fmla="*/ 19 h 27"/>
                <a:gd name="T12" fmla="*/ 1 w 40"/>
                <a:gd name="T13" fmla="*/ 19 h 27"/>
                <a:gd name="T14" fmla="*/ 8 w 40"/>
                <a:gd name="T15" fmla="*/ 26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27">
                  <a:moveTo>
                    <a:pt x="8" y="26"/>
                  </a:moveTo>
                  <a:cubicBezTo>
                    <a:pt x="9" y="26"/>
                    <a:pt x="9" y="25"/>
                    <a:pt x="9" y="25"/>
                  </a:cubicBezTo>
                  <a:cubicBezTo>
                    <a:pt x="16" y="17"/>
                    <a:pt x="25" y="12"/>
                    <a:pt x="34" y="10"/>
                  </a:cubicBezTo>
                  <a:cubicBezTo>
                    <a:pt x="40" y="4"/>
                    <a:pt x="32" y="1"/>
                    <a:pt x="32" y="1"/>
                  </a:cubicBezTo>
                  <a:cubicBezTo>
                    <a:pt x="32" y="1"/>
                    <a:pt x="32" y="1"/>
                    <a:pt x="32" y="0"/>
                  </a:cubicBezTo>
                  <a:cubicBezTo>
                    <a:pt x="21" y="3"/>
                    <a:pt x="10" y="9"/>
                    <a:pt x="2" y="19"/>
                  </a:cubicBezTo>
                  <a:cubicBezTo>
                    <a:pt x="2" y="19"/>
                    <a:pt x="1" y="19"/>
                    <a:pt x="1" y="19"/>
                  </a:cubicBezTo>
                  <a:cubicBezTo>
                    <a:pt x="0" y="27"/>
                    <a:pt x="8" y="26"/>
                    <a:pt x="8" y="2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21" name="Freeform 522"/>
            <p:cNvSpPr/>
            <p:nvPr/>
          </p:nvSpPr>
          <p:spPr bwMode="auto">
            <a:xfrm>
              <a:off x="5487242" y="2869758"/>
              <a:ext cx="251797" cy="174777"/>
            </a:xfrm>
            <a:custGeom>
              <a:avLst/>
              <a:gdLst>
                <a:gd name="T0" fmla="*/ 296 w 340"/>
                <a:gd name="T1" fmla="*/ 96 h 236"/>
                <a:gd name="T2" fmla="*/ 319 w 340"/>
                <a:gd name="T3" fmla="*/ 52 h 236"/>
                <a:gd name="T4" fmla="*/ 340 w 340"/>
                <a:gd name="T5" fmla="*/ 4 h 236"/>
                <a:gd name="T6" fmla="*/ 286 w 340"/>
                <a:gd name="T7" fmla="*/ 2 h 236"/>
                <a:gd name="T8" fmla="*/ 232 w 340"/>
                <a:gd name="T9" fmla="*/ 0 h 236"/>
                <a:gd name="T10" fmla="*/ 253 w 340"/>
                <a:gd name="T11" fmla="*/ 26 h 236"/>
                <a:gd name="T12" fmla="*/ 2 w 340"/>
                <a:gd name="T13" fmla="*/ 175 h 236"/>
                <a:gd name="T14" fmla="*/ 0 w 340"/>
                <a:gd name="T15" fmla="*/ 236 h 236"/>
                <a:gd name="T16" fmla="*/ 272 w 340"/>
                <a:gd name="T17" fmla="*/ 66 h 236"/>
                <a:gd name="T18" fmla="*/ 296 w 340"/>
                <a:gd name="T19" fmla="*/ 9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0" h="236">
                  <a:moveTo>
                    <a:pt x="296" y="96"/>
                  </a:moveTo>
                  <a:lnTo>
                    <a:pt x="319" y="52"/>
                  </a:lnTo>
                  <a:lnTo>
                    <a:pt x="340" y="4"/>
                  </a:lnTo>
                  <a:lnTo>
                    <a:pt x="286" y="2"/>
                  </a:lnTo>
                  <a:lnTo>
                    <a:pt x="232" y="0"/>
                  </a:lnTo>
                  <a:lnTo>
                    <a:pt x="253" y="26"/>
                  </a:lnTo>
                  <a:lnTo>
                    <a:pt x="2" y="175"/>
                  </a:lnTo>
                  <a:lnTo>
                    <a:pt x="0" y="236"/>
                  </a:lnTo>
                  <a:lnTo>
                    <a:pt x="272" y="66"/>
                  </a:lnTo>
                  <a:lnTo>
                    <a:pt x="296" y="96"/>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22" name="Freeform 523"/>
            <p:cNvSpPr/>
            <p:nvPr/>
          </p:nvSpPr>
          <p:spPr bwMode="auto">
            <a:xfrm>
              <a:off x="5669425" y="2953443"/>
              <a:ext cx="68133" cy="239948"/>
            </a:xfrm>
            <a:custGeom>
              <a:avLst/>
              <a:gdLst>
                <a:gd name="T0" fmla="*/ 39 w 39"/>
                <a:gd name="T1" fmla="*/ 125 h 137"/>
                <a:gd name="T2" fmla="*/ 26 w 39"/>
                <a:gd name="T3" fmla="*/ 137 h 137"/>
                <a:gd name="T4" fmla="*/ 13 w 39"/>
                <a:gd name="T5" fmla="*/ 137 h 137"/>
                <a:gd name="T6" fmla="*/ 0 w 39"/>
                <a:gd name="T7" fmla="*/ 125 h 137"/>
                <a:gd name="T8" fmla="*/ 0 w 39"/>
                <a:gd name="T9" fmla="*/ 13 h 137"/>
                <a:gd name="T10" fmla="*/ 13 w 39"/>
                <a:gd name="T11" fmla="*/ 0 h 137"/>
                <a:gd name="T12" fmla="*/ 26 w 39"/>
                <a:gd name="T13" fmla="*/ 0 h 137"/>
                <a:gd name="T14" fmla="*/ 39 w 39"/>
                <a:gd name="T15" fmla="*/ 13 h 137"/>
                <a:gd name="T16" fmla="*/ 39 w 39"/>
                <a:gd name="T17" fmla="*/ 12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137">
                  <a:moveTo>
                    <a:pt x="39" y="125"/>
                  </a:moveTo>
                  <a:cubicBezTo>
                    <a:pt x="39" y="132"/>
                    <a:pt x="33" y="137"/>
                    <a:pt x="26" y="137"/>
                  </a:cubicBezTo>
                  <a:cubicBezTo>
                    <a:pt x="13" y="137"/>
                    <a:pt x="13" y="137"/>
                    <a:pt x="13" y="137"/>
                  </a:cubicBezTo>
                  <a:cubicBezTo>
                    <a:pt x="6" y="137"/>
                    <a:pt x="0" y="132"/>
                    <a:pt x="0" y="125"/>
                  </a:cubicBezTo>
                  <a:cubicBezTo>
                    <a:pt x="0" y="13"/>
                    <a:pt x="0" y="13"/>
                    <a:pt x="0" y="13"/>
                  </a:cubicBezTo>
                  <a:cubicBezTo>
                    <a:pt x="0" y="6"/>
                    <a:pt x="6" y="0"/>
                    <a:pt x="13" y="0"/>
                  </a:cubicBezTo>
                  <a:cubicBezTo>
                    <a:pt x="26" y="0"/>
                    <a:pt x="26" y="0"/>
                    <a:pt x="26" y="0"/>
                  </a:cubicBezTo>
                  <a:cubicBezTo>
                    <a:pt x="33" y="0"/>
                    <a:pt x="39" y="6"/>
                    <a:pt x="39" y="13"/>
                  </a:cubicBezTo>
                  <a:lnTo>
                    <a:pt x="39" y="125"/>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23" name="Freeform 524"/>
            <p:cNvSpPr/>
            <p:nvPr/>
          </p:nvSpPr>
          <p:spPr bwMode="auto">
            <a:xfrm>
              <a:off x="5579815" y="3004543"/>
              <a:ext cx="66652" cy="188848"/>
            </a:xfrm>
            <a:custGeom>
              <a:avLst/>
              <a:gdLst>
                <a:gd name="T0" fmla="*/ 38 w 38"/>
                <a:gd name="T1" fmla="*/ 96 h 108"/>
                <a:gd name="T2" fmla="*/ 26 w 38"/>
                <a:gd name="T3" fmla="*/ 108 h 108"/>
                <a:gd name="T4" fmla="*/ 13 w 38"/>
                <a:gd name="T5" fmla="*/ 108 h 108"/>
                <a:gd name="T6" fmla="*/ 0 w 38"/>
                <a:gd name="T7" fmla="*/ 96 h 108"/>
                <a:gd name="T8" fmla="*/ 0 w 38"/>
                <a:gd name="T9" fmla="*/ 12 h 108"/>
                <a:gd name="T10" fmla="*/ 13 w 38"/>
                <a:gd name="T11" fmla="*/ 0 h 108"/>
                <a:gd name="T12" fmla="*/ 26 w 38"/>
                <a:gd name="T13" fmla="*/ 0 h 108"/>
                <a:gd name="T14" fmla="*/ 38 w 38"/>
                <a:gd name="T15" fmla="*/ 12 h 108"/>
                <a:gd name="T16" fmla="*/ 38 w 38"/>
                <a:gd name="T17" fmla="*/ 9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108">
                  <a:moveTo>
                    <a:pt x="38" y="96"/>
                  </a:moveTo>
                  <a:cubicBezTo>
                    <a:pt x="38" y="103"/>
                    <a:pt x="33" y="108"/>
                    <a:pt x="26" y="108"/>
                  </a:cubicBezTo>
                  <a:cubicBezTo>
                    <a:pt x="13" y="108"/>
                    <a:pt x="13" y="108"/>
                    <a:pt x="13" y="108"/>
                  </a:cubicBezTo>
                  <a:cubicBezTo>
                    <a:pt x="6" y="108"/>
                    <a:pt x="0" y="103"/>
                    <a:pt x="0" y="96"/>
                  </a:cubicBezTo>
                  <a:cubicBezTo>
                    <a:pt x="0" y="12"/>
                    <a:pt x="0" y="12"/>
                    <a:pt x="0" y="12"/>
                  </a:cubicBezTo>
                  <a:cubicBezTo>
                    <a:pt x="0" y="6"/>
                    <a:pt x="6" y="0"/>
                    <a:pt x="13" y="0"/>
                  </a:cubicBezTo>
                  <a:cubicBezTo>
                    <a:pt x="26" y="0"/>
                    <a:pt x="26" y="0"/>
                    <a:pt x="26" y="0"/>
                  </a:cubicBezTo>
                  <a:cubicBezTo>
                    <a:pt x="33" y="0"/>
                    <a:pt x="38" y="6"/>
                    <a:pt x="38" y="12"/>
                  </a:cubicBezTo>
                  <a:lnTo>
                    <a:pt x="38" y="96"/>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24" name="Freeform 525"/>
            <p:cNvSpPr/>
            <p:nvPr/>
          </p:nvSpPr>
          <p:spPr bwMode="auto">
            <a:xfrm>
              <a:off x="5483540" y="3051200"/>
              <a:ext cx="79242" cy="148857"/>
            </a:xfrm>
            <a:custGeom>
              <a:avLst/>
              <a:gdLst>
                <a:gd name="T0" fmla="*/ 29 w 45"/>
                <a:gd name="T1" fmla="*/ 85 h 85"/>
                <a:gd name="T2" fmla="*/ 15 w 45"/>
                <a:gd name="T3" fmla="*/ 85 h 85"/>
                <a:gd name="T4" fmla="*/ 0 w 45"/>
                <a:gd name="T5" fmla="*/ 69 h 85"/>
                <a:gd name="T6" fmla="*/ 0 w 45"/>
                <a:gd name="T7" fmla="*/ 16 h 85"/>
                <a:gd name="T8" fmla="*/ 15 w 45"/>
                <a:gd name="T9" fmla="*/ 0 h 85"/>
                <a:gd name="T10" fmla="*/ 29 w 45"/>
                <a:gd name="T11" fmla="*/ 0 h 85"/>
                <a:gd name="T12" fmla="*/ 45 w 45"/>
                <a:gd name="T13" fmla="*/ 16 h 85"/>
                <a:gd name="T14" fmla="*/ 45 w 45"/>
                <a:gd name="T15" fmla="*/ 69 h 85"/>
                <a:gd name="T16" fmla="*/ 29 w 45"/>
                <a:gd name="T17" fmla="*/ 8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85">
                  <a:moveTo>
                    <a:pt x="29" y="85"/>
                  </a:moveTo>
                  <a:cubicBezTo>
                    <a:pt x="15" y="85"/>
                    <a:pt x="15" y="85"/>
                    <a:pt x="15" y="85"/>
                  </a:cubicBezTo>
                  <a:cubicBezTo>
                    <a:pt x="7" y="85"/>
                    <a:pt x="0" y="78"/>
                    <a:pt x="0" y="69"/>
                  </a:cubicBezTo>
                  <a:cubicBezTo>
                    <a:pt x="0" y="16"/>
                    <a:pt x="0" y="16"/>
                    <a:pt x="0" y="16"/>
                  </a:cubicBezTo>
                  <a:cubicBezTo>
                    <a:pt x="0" y="7"/>
                    <a:pt x="7" y="0"/>
                    <a:pt x="15" y="0"/>
                  </a:cubicBezTo>
                  <a:cubicBezTo>
                    <a:pt x="29" y="0"/>
                    <a:pt x="29" y="0"/>
                    <a:pt x="29" y="0"/>
                  </a:cubicBezTo>
                  <a:cubicBezTo>
                    <a:pt x="37" y="0"/>
                    <a:pt x="45" y="7"/>
                    <a:pt x="45" y="16"/>
                  </a:cubicBezTo>
                  <a:cubicBezTo>
                    <a:pt x="45" y="69"/>
                    <a:pt x="45" y="69"/>
                    <a:pt x="45" y="69"/>
                  </a:cubicBezTo>
                  <a:cubicBezTo>
                    <a:pt x="45" y="78"/>
                    <a:pt x="37" y="85"/>
                    <a:pt x="29" y="8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25" name="Freeform 526"/>
            <p:cNvSpPr/>
            <p:nvPr/>
          </p:nvSpPr>
          <p:spPr bwMode="auto">
            <a:xfrm>
              <a:off x="5722006" y="2144729"/>
              <a:ext cx="138489" cy="134786"/>
            </a:xfrm>
            <a:custGeom>
              <a:avLst/>
              <a:gdLst>
                <a:gd name="T0" fmla="*/ 41 w 79"/>
                <a:gd name="T1" fmla="*/ 76 h 77"/>
                <a:gd name="T2" fmla="*/ 78 w 79"/>
                <a:gd name="T3" fmla="*/ 37 h 77"/>
                <a:gd name="T4" fmla="*/ 38 w 79"/>
                <a:gd name="T5" fmla="*/ 0 h 77"/>
                <a:gd name="T6" fmla="*/ 1 w 79"/>
                <a:gd name="T7" fmla="*/ 40 h 77"/>
                <a:gd name="T8" fmla="*/ 41 w 79"/>
                <a:gd name="T9" fmla="*/ 76 h 77"/>
              </a:gdLst>
              <a:ahLst/>
              <a:cxnLst>
                <a:cxn ang="0">
                  <a:pos x="T0" y="T1"/>
                </a:cxn>
                <a:cxn ang="0">
                  <a:pos x="T2" y="T3"/>
                </a:cxn>
                <a:cxn ang="0">
                  <a:pos x="T4" y="T5"/>
                </a:cxn>
                <a:cxn ang="0">
                  <a:pos x="T6" y="T7"/>
                </a:cxn>
                <a:cxn ang="0">
                  <a:pos x="T8" y="T9"/>
                </a:cxn>
              </a:cxnLst>
              <a:rect l="0" t="0" r="r" b="b"/>
              <a:pathLst>
                <a:path w="79" h="77">
                  <a:moveTo>
                    <a:pt x="41" y="76"/>
                  </a:moveTo>
                  <a:cubicBezTo>
                    <a:pt x="62" y="76"/>
                    <a:pt x="79" y="58"/>
                    <a:pt x="78" y="37"/>
                  </a:cubicBezTo>
                  <a:cubicBezTo>
                    <a:pt x="78" y="16"/>
                    <a:pt x="60" y="0"/>
                    <a:pt x="38" y="0"/>
                  </a:cubicBezTo>
                  <a:cubicBezTo>
                    <a:pt x="17" y="1"/>
                    <a:pt x="0" y="19"/>
                    <a:pt x="1" y="40"/>
                  </a:cubicBezTo>
                  <a:cubicBezTo>
                    <a:pt x="2" y="61"/>
                    <a:pt x="20" y="77"/>
                    <a:pt x="41" y="7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26" name="Freeform 527"/>
            <p:cNvSpPr/>
            <p:nvPr/>
          </p:nvSpPr>
          <p:spPr bwMode="auto">
            <a:xfrm>
              <a:off x="5655354" y="2288402"/>
              <a:ext cx="273274" cy="197735"/>
            </a:xfrm>
            <a:custGeom>
              <a:avLst/>
              <a:gdLst>
                <a:gd name="T0" fmla="*/ 119 w 156"/>
                <a:gd name="T1" fmla="*/ 0 h 113"/>
                <a:gd name="T2" fmla="*/ 80 w 156"/>
                <a:gd name="T3" fmla="*/ 46 h 113"/>
                <a:gd name="T4" fmla="*/ 37 w 156"/>
                <a:gd name="T5" fmla="*/ 1 h 113"/>
                <a:gd name="T6" fmla="*/ 1 w 156"/>
                <a:gd name="T7" fmla="*/ 50 h 113"/>
                <a:gd name="T8" fmla="*/ 3 w 156"/>
                <a:gd name="T9" fmla="*/ 113 h 113"/>
                <a:gd name="T10" fmla="*/ 156 w 156"/>
                <a:gd name="T11" fmla="*/ 113 h 113"/>
                <a:gd name="T12" fmla="*/ 154 w 156"/>
                <a:gd name="T13" fmla="*/ 45 h 113"/>
                <a:gd name="T14" fmla="*/ 119 w 156"/>
                <a:gd name="T15" fmla="*/ 0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113">
                  <a:moveTo>
                    <a:pt x="119" y="0"/>
                  </a:moveTo>
                  <a:cubicBezTo>
                    <a:pt x="80" y="46"/>
                    <a:pt x="80" y="46"/>
                    <a:pt x="80" y="46"/>
                  </a:cubicBezTo>
                  <a:cubicBezTo>
                    <a:pt x="37" y="1"/>
                    <a:pt x="37" y="1"/>
                    <a:pt x="37" y="1"/>
                  </a:cubicBezTo>
                  <a:cubicBezTo>
                    <a:pt x="11" y="11"/>
                    <a:pt x="0" y="26"/>
                    <a:pt x="1" y="50"/>
                  </a:cubicBezTo>
                  <a:cubicBezTo>
                    <a:pt x="3" y="113"/>
                    <a:pt x="3" y="113"/>
                    <a:pt x="3" y="113"/>
                  </a:cubicBezTo>
                  <a:cubicBezTo>
                    <a:pt x="156" y="113"/>
                    <a:pt x="156" y="113"/>
                    <a:pt x="156" y="113"/>
                  </a:cubicBezTo>
                  <a:cubicBezTo>
                    <a:pt x="154" y="45"/>
                    <a:pt x="154" y="45"/>
                    <a:pt x="154" y="45"/>
                  </a:cubicBezTo>
                  <a:cubicBezTo>
                    <a:pt x="153" y="23"/>
                    <a:pt x="144" y="9"/>
                    <a:pt x="119"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27" name="Freeform 534"/>
            <p:cNvSpPr>
              <a:spLocks noEditPoints="1"/>
            </p:cNvSpPr>
            <p:nvPr/>
          </p:nvSpPr>
          <p:spPr bwMode="auto">
            <a:xfrm>
              <a:off x="4751846" y="2769779"/>
              <a:ext cx="159225" cy="268090"/>
            </a:xfrm>
            <a:custGeom>
              <a:avLst/>
              <a:gdLst>
                <a:gd name="T0" fmla="*/ 54 w 91"/>
                <a:gd name="T1" fmla="*/ 71 h 153"/>
                <a:gd name="T2" fmla="*/ 91 w 91"/>
                <a:gd name="T3" fmla="*/ 25 h 153"/>
                <a:gd name="T4" fmla="*/ 91 w 91"/>
                <a:gd name="T5" fmla="*/ 25 h 153"/>
                <a:gd name="T6" fmla="*/ 91 w 91"/>
                <a:gd name="T7" fmla="*/ 0 h 153"/>
                <a:gd name="T8" fmla="*/ 46 w 91"/>
                <a:gd name="T9" fmla="*/ 0 h 153"/>
                <a:gd name="T10" fmla="*/ 45 w 91"/>
                <a:gd name="T11" fmla="*/ 0 h 153"/>
                <a:gd name="T12" fmla="*/ 0 w 91"/>
                <a:gd name="T13" fmla="*/ 0 h 153"/>
                <a:gd name="T14" fmla="*/ 0 w 91"/>
                <a:gd name="T15" fmla="*/ 25 h 153"/>
                <a:gd name="T16" fmla="*/ 0 w 91"/>
                <a:gd name="T17" fmla="*/ 25 h 153"/>
                <a:gd name="T18" fmla="*/ 37 w 91"/>
                <a:gd name="T19" fmla="*/ 71 h 153"/>
                <a:gd name="T20" fmla="*/ 42 w 91"/>
                <a:gd name="T21" fmla="*/ 77 h 153"/>
                <a:gd name="T22" fmla="*/ 40 w 91"/>
                <a:gd name="T23" fmla="*/ 82 h 153"/>
                <a:gd name="T24" fmla="*/ 0 w 91"/>
                <a:gd name="T25" fmla="*/ 128 h 153"/>
                <a:gd name="T26" fmla="*/ 0 w 91"/>
                <a:gd name="T27" fmla="*/ 128 h 153"/>
                <a:gd name="T28" fmla="*/ 0 w 91"/>
                <a:gd name="T29" fmla="*/ 153 h 153"/>
                <a:gd name="T30" fmla="*/ 45 w 91"/>
                <a:gd name="T31" fmla="*/ 153 h 153"/>
                <a:gd name="T32" fmla="*/ 46 w 91"/>
                <a:gd name="T33" fmla="*/ 153 h 153"/>
                <a:gd name="T34" fmla="*/ 91 w 91"/>
                <a:gd name="T35" fmla="*/ 153 h 153"/>
                <a:gd name="T36" fmla="*/ 91 w 91"/>
                <a:gd name="T37" fmla="*/ 128 h 153"/>
                <a:gd name="T38" fmla="*/ 91 w 91"/>
                <a:gd name="T39" fmla="*/ 128 h 153"/>
                <a:gd name="T40" fmla="*/ 51 w 91"/>
                <a:gd name="T41" fmla="*/ 82 h 153"/>
                <a:gd name="T42" fmla="*/ 49 w 91"/>
                <a:gd name="T43" fmla="*/ 77 h 153"/>
                <a:gd name="T44" fmla="*/ 54 w 91"/>
                <a:gd name="T45" fmla="*/ 71 h 153"/>
                <a:gd name="T46" fmla="*/ 14 w 91"/>
                <a:gd name="T47" fmla="*/ 127 h 153"/>
                <a:gd name="T48" fmla="*/ 14 w 91"/>
                <a:gd name="T49" fmla="*/ 124 h 153"/>
                <a:gd name="T50" fmla="*/ 14 w 91"/>
                <a:gd name="T51" fmla="*/ 124 h 153"/>
                <a:gd name="T52" fmla="*/ 42 w 91"/>
                <a:gd name="T53" fmla="*/ 92 h 153"/>
                <a:gd name="T54" fmla="*/ 14 w 91"/>
                <a:gd name="T55" fmla="*/ 127 h 153"/>
                <a:gd name="T56" fmla="*/ 80 w 91"/>
                <a:gd name="T57" fmla="*/ 124 h 153"/>
                <a:gd name="T58" fmla="*/ 80 w 91"/>
                <a:gd name="T59" fmla="*/ 126 h 153"/>
                <a:gd name="T60" fmla="*/ 52 w 91"/>
                <a:gd name="T61" fmla="*/ 92 h 153"/>
                <a:gd name="T62" fmla="*/ 80 w 91"/>
                <a:gd name="T63" fmla="*/ 124 h 153"/>
                <a:gd name="T64" fmla="*/ 42 w 91"/>
                <a:gd name="T65" fmla="*/ 41 h 153"/>
                <a:gd name="T66" fmla="*/ 18 w 91"/>
                <a:gd name="T67" fmla="*/ 45 h 153"/>
                <a:gd name="T68" fmla="*/ 14 w 91"/>
                <a:gd name="T69" fmla="*/ 28 h 153"/>
                <a:gd name="T70" fmla="*/ 14 w 91"/>
                <a:gd name="T71" fmla="*/ 28 h 153"/>
                <a:gd name="T72" fmla="*/ 14 w 91"/>
                <a:gd name="T73" fmla="*/ 11 h 153"/>
                <a:gd name="T74" fmla="*/ 19 w 91"/>
                <a:gd name="T75" fmla="*/ 11 h 153"/>
                <a:gd name="T76" fmla="*/ 75 w 91"/>
                <a:gd name="T77" fmla="*/ 11 h 153"/>
                <a:gd name="T78" fmla="*/ 80 w 91"/>
                <a:gd name="T79" fmla="*/ 11 h 153"/>
                <a:gd name="T80" fmla="*/ 80 w 91"/>
                <a:gd name="T81" fmla="*/ 28 h 153"/>
                <a:gd name="T82" fmla="*/ 79 w 91"/>
                <a:gd name="T83" fmla="*/ 37 h 153"/>
                <a:gd name="T84" fmla="*/ 60 w 91"/>
                <a:gd name="T85" fmla="*/ 43 h 153"/>
                <a:gd name="T86" fmla="*/ 42 w 91"/>
                <a:gd name="T87" fmla="*/ 4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 h="153">
                  <a:moveTo>
                    <a:pt x="54" y="71"/>
                  </a:moveTo>
                  <a:cubicBezTo>
                    <a:pt x="75" y="66"/>
                    <a:pt x="91" y="48"/>
                    <a:pt x="91" y="25"/>
                  </a:cubicBezTo>
                  <a:cubicBezTo>
                    <a:pt x="91" y="25"/>
                    <a:pt x="91" y="25"/>
                    <a:pt x="91" y="25"/>
                  </a:cubicBezTo>
                  <a:cubicBezTo>
                    <a:pt x="91" y="0"/>
                    <a:pt x="91" y="0"/>
                    <a:pt x="91" y="0"/>
                  </a:cubicBezTo>
                  <a:cubicBezTo>
                    <a:pt x="46" y="0"/>
                    <a:pt x="46" y="0"/>
                    <a:pt x="46" y="0"/>
                  </a:cubicBezTo>
                  <a:cubicBezTo>
                    <a:pt x="45" y="0"/>
                    <a:pt x="45" y="0"/>
                    <a:pt x="45" y="0"/>
                  </a:cubicBezTo>
                  <a:cubicBezTo>
                    <a:pt x="0" y="0"/>
                    <a:pt x="0" y="0"/>
                    <a:pt x="0" y="0"/>
                  </a:cubicBezTo>
                  <a:cubicBezTo>
                    <a:pt x="0" y="25"/>
                    <a:pt x="0" y="25"/>
                    <a:pt x="0" y="25"/>
                  </a:cubicBezTo>
                  <a:cubicBezTo>
                    <a:pt x="0" y="25"/>
                    <a:pt x="0" y="25"/>
                    <a:pt x="0" y="25"/>
                  </a:cubicBezTo>
                  <a:cubicBezTo>
                    <a:pt x="0" y="48"/>
                    <a:pt x="16" y="66"/>
                    <a:pt x="37" y="71"/>
                  </a:cubicBezTo>
                  <a:cubicBezTo>
                    <a:pt x="39" y="72"/>
                    <a:pt x="41" y="75"/>
                    <a:pt x="42" y="77"/>
                  </a:cubicBezTo>
                  <a:cubicBezTo>
                    <a:pt x="42" y="79"/>
                    <a:pt x="41" y="80"/>
                    <a:pt x="40" y="82"/>
                  </a:cubicBezTo>
                  <a:cubicBezTo>
                    <a:pt x="17" y="85"/>
                    <a:pt x="0" y="104"/>
                    <a:pt x="0" y="128"/>
                  </a:cubicBezTo>
                  <a:cubicBezTo>
                    <a:pt x="0" y="128"/>
                    <a:pt x="0" y="128"/>
                    <a:pt x="0" y="128"/>
                  </a:cubicBezTo>
                  <a:cubicBezTo>
                    <a:pt x="0" y="153"/>
                    <a:pt x="0" y="153"/>
                    <a:pt x="0" y="153"/>
                  </a:cubicBezTo>
                  <a:cubicBezTo>
                    <a:pt x="45" y="153"/>
                    <a:pt x="45" y="153"/>
                    <a:pt x="45" y="153"/>
                  </a:cubicBezTo>
                  <a:cubicBezTo>
                    <a:pt x="46" y="153"/>
                    <a:pt x="46" y="153"/>
                    <a:pt x="46" y="153"/>
                  </a:cubicBezTo>
                  <a:cubicBezTo>
                    <a:pt x="91" y="153"/>
                    <a:pt x="91" y="153"/>
                    <a:pt x="91" y="153"/>
                  </a:cubicBezTo>
                  <a:cubicBezTo>
                    <a:pt x="91" y="128"/>
                    <a:pt x="91" y="128"/>
                    <a:pt x="91" y="128"/>
                  </a:cubicBezTo>
                  <a:cubicBezTo>
                    <a:pt x="91" y="128"/>
                    <a:pt x="91" y="128"/>
                    <a:pt x="91" y="128"/>
                  </a:cubicBezTo>
                  <a:cubicBezTo>
                    <a:pt x="91" y="104"/>
                    <a:pt x="74" y="85"/>
                    <a:pt x="51" y="82"/>
                  </a:cubicBezTo>
                  <a:cubicBezTo>
                    <a:pt x="50" y="80"/>
                    <a:pt x="49" y="79"/>
                    <a:pt x="49" y="77"/>
                  </a:cubicBezTo>
                  <a:cubicBezTo>
                    <a:pt x="50" y="75"/>
                    <a:pt x="51" y="72"/>
                    <a:pt x="54" y="71"/>
                  </a:cubicBezTo>
                  <a:close/>
                  <a:moveTo>
                    <a:pt x="14" y="127"/>
                  </a:moveTo>
                  <a:cubicBezTo>
                    <a:pt x="14" y="124"/>
                    <a:pt x="14" y="124"/>
                    <a:pt x="14" y="124"/>
                  </a:cubicBezTo>
                  <a:cubicBezTo>
                    <a:pt x="14" y="124"/>
                    <a:pt x="14" y="124"/>
                    <a:pt x="14" y="124"/>
                  </a:cubicBezTo>
                  <a:cubicBezTo>
                    <a:pt x="14" y="108"/>
                    <a:pt x="26" y="95"/>
                    <a:pt x="42" y="92"/>
                  </a:cubicBezTo>
                  <a:cubicBezTo>
                    <a:pt x="41" y="98"/>
                    <a:pt x="38" y="114"/>
                    <a:pt x="14" y="127"/>
                  </a:cubicBezTo>
                  <a:close/>
                  <a:moveTo>
                    <a:pt x="80" y="124"/>
                  </a:moveTo>
                  <a:cubicBezTo>
                    <a:pt x="80" y="126"/>
                    <a:pt x="80" y="126"/>
                    <a:pt x="80" y="126"/>
                  </a:cubicBezTo>
                  <a:cubicBezTo>
                    <a:pt x="70" y="120"/>
                    <a:pt x="51" y="106"/>
                    <a:pt x="52" y="92"/>
                  </a:cubicBezTo>
                  <a:cubicBezTo>
                    <a:pt x="67" y="94"/>
                    <a:pt x="80" y="108"/>
                    <a:pt x="80" y="124"/>
                  </a:cubicBezTo>
                  <a:close/>
                  <a:moveTo>
                    <a:pt x="42" y="41"/>
                  </a:moveTo>
                  <a:cubicBezTo>
                    <a:pt x="32" y="37"/>
                    <a:pt x="23" y="42"/>
                    <a:pt x="18" y="45"/>
                  </a:cubicBezTo>
                  <a:cubicBezTo>
                    <a:pt x="16" y="40"/>
                    <a:pt x="14" y="34"/>
                    <a:pt x="14" y="28"/>
                  </a:cubicBezTo>
                  <a:cubicBezTo>
                    <a:pt x="14" y="28"/>
                    <a:pt x="14" y="28"/>
                    <a:pt x="14" y="28"/>
                  </a:cubicBezTo>
                  <a:cubicBezTo>
                    <a:pt x="14" y="11"/>
                    <a:pt x="14" y="11"/>
                    <a:pt x="14" y="11"/>
                  </a:cubicBezTo>
                  <a:cubicBezTo>
                    <a:pt x="19" y="11"/>
                    <a:pt x="19" y="11"/>
                    <a:pt x="19" y="11"/>
                  </a:cubicBezTo>
                  <a:cubicBezTo>
                    <a:pt x="75" y="11"/>
                    <a:pt x="75" y="11"/>
                    <a:pt x="75" y="11"/>
                  </a:cubicBezTo>
                  <a:cubicBezTo>
                    <a:pt x="80" y="11"/>
                    <a:pt x="80" y="11"/>
                    <a:pt x="80" y="11"/>
                  </a:cubicBezTo>
                  <a:cubicBezTo>
                    <a:pt x="80" y="28"/>
                    <a:pt x="80" y="28"/>
                    <a:pt x="80" y="28"/>
                  </a:cubicBezTo>
                  <a:cubicBezTo>
                    <a:pt x="80" y="31"/>
                    <a:pt x="79" y="34"/>
                    <a:pt x="79" y="37"/>
                  </a:cubicBezTo>
                  <a:cubicBezTo>
                    <a:pt x="73" y="37"/>
                    <a:pt x="63" y="41"/>
                    <a:pt x="60" y="43"/>
                  </a:cubicBezTo>
                  <a:cubicBezTo>
                    <a:pt x="55" y="45"/>
                    <a:pt x="55" y="47"/>
                    <a:pt x="42" y="4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28" name="Freeform 535"/>
            <p:cNvSpPr/>
            <p:nvPr/>
          </p:nvSpPr>
          <p:spPr bwMode="auto">
            <a:xfrm>
              <a:off x="4735553" y="3046016"/>
              <a:ext cx="194773" cy="35548"/>
            </a:xfrm>
            <a:custGeom>
              <a:avLst/>
              <a:gdLst>
                <a:gd name="T0" fmla="*/ 103 w 111"/>
                <a:gd name="T1" fmla="*/ 0 h 20"/>
                <a:gd name="T2" fmla="*/ 7 w 111"/>
                <a:gd name="T3" fmla="*/ 0 h 20"/>
                <a:gd name="T4" fmla="*/ 0 w 111"/>
                <a:gd name="T5" fmla="*/ 10 h 20"/>
                <a:gd name="T6" fmla="*/ 7 w 111"/>
                <a:gd name="T7" fmla="*/ 20 h 20"/>
                <a:gd name="T8" fmla="*/ 103 w 111"/>
                <a:gd name="T9" fmla="*/ 20 h 20"/>
                <a:gd name="T10" fmla="*/ 111 w 111"/>
                <a:gd name="T11" fmla="*/ 10 h 20"/>
                <a:gd name="T12" fmla="*/ 103 w 111"/>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1" h="20">
                  <a:moveTo>
                    <a:pt x="103" y="0"/>
                  </a:moveTo>
                  <a:cubicBezTo>
                    <a:pt x="7" y="0"/>
                    <a:pt x="7" y="0"/>
                    <a:pt x="7" y="0"/>
                  </a:cubicBezTo>
                  <a:cubicBezTo>
                    <a:pt x="3" y="0"/>
                    <a:pt x="0" y="5"/>
                    <a:pt x="0" y="10"/>
                  </a:cubicBezTo>
                  <a:cubicBezTo>
                    <a:pt x="0" y="16"/>
                    <a:pt x="3" y="20"/>
                    <a:pt x="7" y="20"/>
                  </a:cubicBezTo>
                  <a:cubicBezTo>
                    <a:pt x="103" y="20"/>
                    <a:pt x="103" y="20"/>
                    <a:pt x="103" y="20"/>
                  </a:cubicBezTo>
                  <a:cubicBezTo>
                    <a:pt x="107" y="20"/>
                    <a:pt x="111" y="16"/>
                    <a:pt x="111" y="10"/>
                  </a:cubicBezTo>
                  <a:cubicBezTo>
                    <a:pt x="111" y="5"/>
                    <a:pt x="107" y="0"/>
                    <a:pt x="103"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29" name="Freeform 536"/>
            <p:cNvSpPr/>
            <p:nvPr/>
          </p:nvSpPr>
          <p:spPr bwMode="auto">
            <a:xfrm>
              <a:off x="4735553" y="2723863"/>
              <a:ext cx="194773" cy="35548"/>
            </a:xfrm>
            <a:custGeom>
              <a:avLst/>
              <a:gdLst>
                <a:gd name="T0" fmla="*/ 7 w 111"/>
                <a:gd name="T1" fmla="*/ 20 h 20"/>
                <a:gd name="T2" fmla="*/ 103 w 111"/>
                <a:gd name="T3" fmla="*/ 20 h 20"/>
                <a:gd name="T4" fmla="*/ 111 w 111"/>
                <a:gd name="T5" fmla="*/ 10 h 20"/>
                <a:gd name="T6" fmla="*/ 103 w 111"/>
                <a:gd name="T7" fmla="*/ 0 h 20"/>
                <a:gd name="T8" fmla="*/ 7 w 111"/>
                <a:gd name="T9" fmla="*/ 0 h 20"/>
                <a:gd name="T10" fmla="*/ 0 w 111"/>
                <a:gd name="T11" fmla="*/ 10 h 20"/>
                <a:gd name="T12" fmla="*/ 7 w 111"/>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11" h="20">
                  <a:moveTo>
                    <a:pt x="7" y="20"/>
                  </a:moveTo>
                  <a:cubicBezTo>
                    <a:pt x="103" y="20"/>
                    <a:pt x="103" y="20"/>
                    <a:pt x="103" y="20"/>
                  </a:cubicBezTo>
                  <a:cubicBezTo>
                    <a:pt x="107" y="20"/>
                    <a:pt x="111" y="16"/>
                    <a:pt x="111" y="10"/>
                  </a:cubicBezTo>
                  <a:cubicBezTo>
                    <a:pt x="111" y="5"/>
                    <a:pt x="107" y="0"/>
                    <a:pt x="103" y="0"/>
                  </a:cubicBezTo>
                  <a:cubicBezTo>
                    <a:pt x="7" y="0"/>
                    <a:pt x="7" y="0"/>
                    <a:pt x="7" y="0"/>
                  </a:cubicBezTo>
                  <a:cubicBezTo>
                    <a:pt x="3" y="0"/>
                    <a:pt x="0" y="5"/>
                    <a:pt x="0" y="10"/>
                  </a:cubicBezTo>
                  <a:cubicBezTo>
                    <a:pt x="0" y="16"/>
                    <a:pt x="3" y="20"/>
                    <a:pt x="7" y="2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30" name="Freeform 537"/>
            <p:cNvSpPr>
              <a:spLocks noEditPoints="1"/>
            </p:cNvSpPr>
            <p:nvPr/>
          </p:nvSpPr>
          <p:spPr bwMode="auto">
            <a:xfrm>
              <a:off x="4893297" y="2823842"/>
              <a:ext cx="225877" cy="224396"/>
            </a:xfrm>
            <a:custGeom>
              <a:avLst/>
              <a:gdLst>
                <a:gd name="T0" fmla="*/ 65 w 129"/>
                <a:gd name="T1" fmla="*/ 0 h 128"/>
                <a:gd name="T2" fmla="*/ 0 w 129"/>
                <a:gd name="T3" fmla="*/ 64 h 128"/>
                <a:gd name="T4" fmla="*/ 65 w 129"/>
                <a:gd name="T5" fmla="*/ 128 h 128"/>
                <a:gd name="T6" fmla="*/ 129 w 129"/>
                <a:gd name="T7" fmla="*/ 64 h 128"/>
                <a:gd name="T8" fmla="*/ 65 w 129"/>
                <a:gd name="T9" fmla="*/ 0 h 128"/>
                <a:gd name="T10" fmla="*/ 65 w 129"/>
                <a:gd name="T11" fmla="*/ 114 h 128"/>
                <a:gd name="T12" fmla="*/ 14 w 129"/>
                <a:gd name="T13" fmla="*/ 64 h 128"/>
                <a:gd name="T14" fmla="*/ 65 w 129"/>
                <a:gd name="T15" fmla="*/ 13 h 128"/>
                <a:gd name="T16" fmla="*/ 115 w 129"/>
                <a:gd name="T17" fmla="*/ 64 h 128"/>
                <a:gd name="T18" fmla="*/ 65 w 129"/>
                <a:gd name="T19" fmla="*/ 11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128">
                  <a:moveTo>
                    <a:pt x="65" y="0"/>
                  </a:moveTo>
                  <a:cubicBezTo>
                    <a:pt x="29" y="0"/>
                    <a:pt x="0" y="28"/>
                    <a:pt x="0" y="64"/>
                  </a:cubicBezTo>
                  <a:cubicBezTo>
                    <a:pt x="0" y="99"/>
                    <a:pt x="29" y="128"/>
                    <a:pt x="65" y="128"/>
                  </a:cubicBezTo>
                  <a:cubicBezTo>
                    <a:pt x="100" y="128"/>
                    <a:pt x="129" y="99"/>
                    <a:pt x="129" y="64"/>
                  </a:cubicBezTo>
                  <a:cubicBezTo>
                    <a:pt x="129" y="28"/>
                    <a:pt x="100" y="0"/>
                    <a:pt x="65" y="0"/>
                  </a:cubicBezTo>
                  <a:close/>
                  <a:moveTo>
                    <a:pt x="65" y="114"/>
                  </a:moveTo>
                  <a:cubicBezTo>
                    <a:pt x="37" y="114"/>
                    <a:pt x="14" y="92"/>
                    <a:pt x="14" y="64"/>
                  </a:cubicBezTo>
                  <a:cubicBezTo>
                    <a:pt x="14" y="36"/>
                    <a:pt x="37" y="13"/>
                    <a:pt x="65" y="13"/>
                  </a:cubicBezTo>
                  <a:cubicBezTo>
                    <a:pt x="92" y="13"/>
                    <a:pt x="115" y="36"/>
                    <a:pt x="115" y="64"/>
                  </a:cubicBezTo>
                  <a:cubicBezTo>
                    <a:pt x="115" y="92"/>
                    <a:pt x="92" y="114"/>
                    <a:pt x="65" y="114"/>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31" name="Freeform 538"/>
            <p:cNvSpPr>
              <a:spLocks noEditPoints="1"/>
            </p:cNvSpPr>
            <p:nvPr/>
          </p:nvSpPr>
          <p:spPr bwMode="auto">
            <a:xfrm>
              <a:off x="4972539" y="2869758"/>
              <a:ext cx="69615" cy="132564"/>
            </a:xfrm>
            <a:custGeom>
              <a:avLst/>
              <a:gdLst>
                <a:gd name="T0" fmla="*/ 18 w 40"/>
                <a:gd name="T1" fmla="*/ 76 h 76"/>
                <a:gd name="T2" fmla="*/ 18 w 40"/>
                <a:gd name="T3" fmla="*/ 69 h 76"/>
                <a:gd name="T4" fmla="*/ 9 w 40"/>
                <a:gd name="T5" fmla="*/ 66 h 76"/>
                <a:gd name="T6" fmla="*/ 3 w 40"/>
                <a:gd name="T7" fmla="*/ 60 h 76"/>
                <a:gd name="T8" fmla="*/ 0 w 40"/>
                <a:gd name="T9" fmla="*/ 51 h 76"/>
                <a:gd name="T10" fmla="*/ 7 w 40"/>
                <a:gd name="T11" fmla="*/ 49 h 76"/>
                <a:gd name="T12" fmla="*/ 10 w 40"/>
                <a:gd name="T13" fmla="*/ 58 h 76"/>
                <a:gd name="T14" fmla="*/ 18 w 40"/>
                <a:gd name="T15" fmla="*/ 63 h 76"/>
                <a:gd name="T16" fmla="*/ 18 w 40"/>
                <a:gd name="T17" fmla="*/ 39 h 76"/>
                <a:gd name="T18" fmla="*/ 8 w 40"/>
                <a:gd name="T19" fmla="*/ 35 h 76"/>
                <a:gd name="T20" fmla="*/ 3 w 40"/>
                <a:gd name="T21" fmla="*/ 29 h 76"/>
                <a:gd name="T22" fmla="*/ 1 w 40"/>
                <a:gd name="T23" fmla="*/ 21 h 76"/>
                <a:gd name="T24" fmla="*/ 7 w 40"/>
                <a:gd name="T25" fmla="*/ 8 h 76"/>
                <a:gd name="T26" fmla="*/ 18 w 40"/>
                <a:gd name="T27" fmla="*/ 4 h 76"/>
                <a:gd name="T28" fmla="*/ 18 w 40"/>
                <a:gd name="T29" fmla="*/ 0 h 76"/>
                <a:gd name="T30" fmla="*/ 22 w 40"/>
                <a:gd name="T31" fmla="*/ 0 h 76"/>
                <a:gd name="T32" fmla="*/ 22 w 40"/>
                <a:gd name="T33" fmla="*/ 4 h 76"/>
                <a:gd name="T34" fmla="*/ 33 w 40"/>
                <a:gd name="T35" fmla="*/ 8 h 76"/>
                <a:gd name="T36" fmla="*/ 39 w 40"/>
                <a:gd name="T37" fmla="*/ 19 h 76"/>
                <a:gd name="T38" fmla="*/ 31 w 40"/>
                <a:gd name="T39" fmla="*/ 20 h 76"/>
                <a:gd name="T40" fmla="*/ 28 w 40"/>
                <a:gd name="T41" fmla="*/ 14 h 76"/>
                <a:gd name="T42" fmla="*/ 22 w 40"/>
                <a:gd name="T43" fmla="*/ 10 h 76"/>
                <a:gd name="T44" fmla="*/ 22 w 40"/>
                <a:gd name="T45" fmla="*/ 32 h 76"/>
                <a:gd name="T46" fmla="*/ 30 w 40"/>
                <a:gd name="T47" fmla="*/ 34 h 76"/>
                <a:gd name="T48" fmla="*/ 36 w 40"/>
                <a:gd name="T49" fmla="*/ 38 h 76"/>
                <a:gd name="T50" fmla="*/ 39 w 40"/>
                <a:gd name="T51" fmla="*/ 43 h 76"/>
                <a:gd name="T52" fmla="*/ 40 w 40"/>
                <a:gd name="T53" fmla="*/ 50 h 76"/>
                <a:gd name="T54" fmla="*/ 35 w 40"/>
                <a:gd name="T55" fmla="*/ 63 h 76"/>
                <a:gd name="T56" fmla="*/ 22 w 40"/>
                <a:gd name="T57" fmla="*/ 69 h 76"/>
                <a:gd name="T58" fmla="*/ 22 w 40"/>
                <a:gd name="T59" fmla="*/ 76 h 76"/>
                <a:gd name="T60" fmla="*/ 18 w 40"/>
                <a:gd name="T61" fmla="*/ 76 h 76"/>
                <a:gd name="T62" fmla="*/ 18 w 40"/>
                <a:gd name="T63" fmla="*/ 10 h 76"/>
                <a:gd name="T64" fmla="*/ 11 w 40"/>
                <a:gd name="T65" fmla="*/ 14 h 76"/>
                <a:gd name="T66" fmla="*/ 9 w 40"/>
                <a:gd name="T67" fmla="*/ 21 h 76"/>
                <a:gd name="T68" fmla="*/ 11 w 40"/>
                <a:gd name="T69" fmla="*/ 27 h 76"/>
                <a:gd name="T70" fmla="*/ 18 w 40"/>
                <a:gd name="T71" fmla="*/ 31 h 76"/>
                <a:gd name="T72" fmla="*/ 18 w 40"/>
                <a:gd name="T73" fmla="*/ 10 h 76"/>
                <a:gd name="T74" fmla="*/ 22 w 40"/>
                <a:gd name="T75" fmla="*/ 63 h 76"/>
                <a:gd name="T76" fmla="*/ 30 w 40"/>
                <a:gd name="T77" fmla="*/ 59 h 76"/>
                <a:gd name="T78" fmla="*/ 33 w 40"/>
                <a:gd name="T79" fmla="*/ 51 h 76"/>
                <a:gd name="T80" fmla="*/ 31 w 40"/>
                <a:gd name="T81" fmla="*/ 44 h 76"/>
                <a:gd name="T82" fmla="*/ 22 w 40"/>
                <a:gd name="T83" fmla="*/ 40 h 76"/>
                <a:gd name="T84" fmla="*/ 22 w 40"/>
                <a:gd name="T85" fmla="*/ 6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 h="76">
                  <a:moveTo>
                    <a:pt x="18" y="76"/>
                  </a:moveTo>
                  <a:cubicBezTo>
                    <a:pt x="18" y="69"/>
                    <a:pt x="18" y="69"/>
                    <a:pt x="18" y="69"/>
                  </a:cubicBezTo>
                  <a:cubicBezTo>
                    <a:pt x="14" y="68"/>
                    <a:pt x="11" y="68"/>
                    <a:pt x="9" y="66"/>
                  </a:cubicBezTo>
                  <a:cubicBezTo>
                    <a:pt x="6" y="65"/>
                    <a:pt x="4" y="63"/>
                    <a:pt x="3" y="60"/>
                  </a:cubicBezTo>
                  <a:cubicBezTo>
                    <a:pt x="1" y="58"/>
                    <a:pt x="0" y="54"/>
                    <a:pt x="0" y="51"/>
                  </a:cubicBezTo>
                  <a:cubicBezTo>
                    <a:pt x="7" y="49"/>
                    <a:pt x="7" y="49"/>
                    <a:pt x="7" y="49"/>
                  </a:cubicBezTo>
                  <a:cubicBezTo>
                    <a:pt x="8" y="53"/>
                    <a:pt x="9" y="56"/>
                    <a:pt x="10" y="58"/>
                  </a:cubicBezTo>
                  <a:cubicBezTo>
                    <a:pt x="12" y="61"/>
                    <a:pt x="15" y="62"/>
                    <a:pt x="18" y="63"/>
                  </a:cubicBezTo>
                  <a:cubicBezTo>
                    <a:pt x="18" y="39"/>
                    <a:pt x="18" y="39"/>
                    <a:pt x="18" y="39"/>
                  </a:cubicBezTo>
                  <a:cubicBezTo>
                    <a:pt x="15" y="38"/>
                    <a:pt x="12" y="37"/>
                    <a:pt x="8" y="35"/>
                  </a:cubicBezTo>
                  <a:cubicBezTo>
                    <a:pt x="6" y="34"/>
                    <a:pt x="4" y="32"/>
                    <a:pt x="3" y="29"/>
                  </a:cubicBezTo>
                  <a:cubicBezTo>
                    <a:pt x="2" y="27"/>
                    <a:pt x="1" y="24"/>
                    <a:pt x="1" y="21"/>
                  </a:cubicBezTo>
                  <a:cubicBezTo>
                    <a:pt x="1" y="16"/>
                    <a:pt x="3" y="12"/>
                    <a:pt x="7" y="8"/>
                  </a:cubicBezTo>
                  <a:cubicBezTo>
                    <a:pt x="9" y="6"/>
                    <a:pt x="13" y="5"/>
                    <a:pt x="18" y="4"/>
                  </a:cubicBezTo>
                  <a:cubicBezTo>
                    <a:pt x="18" y="0"/>
                    <a:pt x="18" y="0"/>
                    <a:pt x="18" y="0"/>
                  </a:cubicBezTo>
                  <a:cubicBezTo>
                    <a:pt x="22" y="0"/>
                    <a:pt x="22" y="0"/>
                    <a:pt x="22" y="0"/>
                  </a:cubicBezTo>
                  <a:cubicBezTo>
                    <a:pt x="22" y="4"/>
                    <a:pt x="22" y="4"/>
                    <a:pt x="22" y="4"/>
                  </a:cubicBezTo>
                  <a:cubicBezTo>
                    <a:pt x="27" y="5"/>
                    <a:pt x="30" y="6"/>
                    <a:pt x="33" y="8"/>
                  </a:cubicBezTo>
                  <a:cubicBezTo>
                    <a:pt x="36" y="11"/>
                    <a:pt x="38" y="14"/>
                    <a:pt x="39" y="19"/>
                  </a:cubicBezTo>
                  <a:cubicBezTo>
                    <a:pt x="31" y="20"/>
                    <a:pt x="31" y="20"/>
                    <a:pt x="31" y="20"/>
                  </a:cubicBezTo>
                  <a:cubicBezTo>
                    <a:pt x="31" y="17"/>
                    <a:pt x="30" y="15"/>
                    <a:pt x="28" y="14"/>
                  </a:cubicBezTo>
                  <a:cubicBezTo>
                    <a:pt x="27" y="12"/>
                    <a:pt x="25" y="11"/>
                    <a:pt x="22" y="10"/>
                  </a:cubicBezTo>
                  <a:cubicBezTo>
                    <a:pt x="22" y="32"/>
                    <a:pt x="22" y="32"/>
                    <a:pt x="22" y="32"/>
                  </a:cubicBezTo>
                  <a:cubicBezTo>
                    <a:pt x="26" y="33"/>
                    <a:pt x="29" y="34"/>
                    <a:pt x="30" y="34"/>
                  </a:cubicBezTo>
                  <a:cubicBezTo>
                    <a:pt x="32" y="35"/>
                    <a:pt x="34" y="37"/>
                    <a:pt x="36" y="38"/>
                  </a:cubicBezTo>
                  <a:cubicBezTo>
                    <a:pt x="37" y="40"/>
                    <a:pt x="38" y="41"/>
                    <a:pt x="39" y="43"/>
                  </a:cubicBezTo>
                  <a:cubicBezTo>
                    <a:pt x="40" y="46"/>
                    <a:pt x="40" y="48"/>
                    <a:pt x="40" y="50"/>
                  </a:cubicBezTo>
                  <a:cubicBezTo>
                    <a:pt x="40" y="55"/>
                    <a:pt x="39" y="60"/>
                    <a:pt x="35" y="63"/>
                  </a:cubicBezTo>
                  <a:cubicBezTo>
                    <a:pt x="32" y="67"/>
                    <a:pt x="28" y="69"/>
                    <a:pt x="22" y="69"/>
                  </a:cubicBezTo>
                  <a:cubicBezTo>
                    <a:pt x="22" y="76"/>
                    <a:pt x="22" y="76"/>
                    <a:pt x="22" y="76"/>
                  </a:cubicBezTo>
                  <a:lnTo>
                    <a:pt x="18" y="76"/>
                  </a:lnTo>
                  <a:close/>
                  <a:moveTo>
                    <a:pt x="18" y="10"/>
                  </a:moveTo>
                  <a:cubicBezTo>
                    <a:pt x="15" y="11"/>
                    <a:pt x="13" y="12"/>
                    <a:pt x="11" y="14"/>
                  </a:cubicBezTo>
                  <a:cubicBezTo>
                    <a:pt x="9" y="16"/>
                    <a:pt x="9" y="18"/>
                    <a:pt x="9" y="21"/>
                  </a:cubicBezTo>
                  <a:cubicBezTo>
                    <a:pt x="9" y="23"/>
                    <a:pt x="9" y="25"/>
                    <a:pt x="11" y="27"/>
                  </a:cubicBezTo>
                  <a:cubicBezTo>
                    <a:pt x="12" y="29"/>
                    <a:pt x="15" y="30"/>
                    <a:pt x="18" y="31"/>
                  </a:cubicBezTo>
                  <a:lnTo>
                    <a:pt x="18" y="10"/>
                  </a:lnTo>
                  <a:close/>
                  <a:moveTo>
                    <a:pt x="22" y="63"/>
                  </a:moveTo>
                  <a:cubicBezTo>
                    <a:pt x="25" y="62"/>
                    <a:pt x="28" y="61"/>
                    <a:pt x="30" y="59"/>
                  </a:cubicBezTo>
                  <a:cubicBezTo>
                    <a:pt x="32" y="57"/>
                    <a:pt x="33" y="54"/>
                    <a:pt x="33" y="51"/>
                  </a:cubicBezTo>
                  <a:cubicBezTo>
                    <a:pt x="33" y="48"/>
                    <a:pt x="32" y="46"/>
                    <a:pt x="31" y="44"/>
                  </a:cubicBezTo>
                  <a:cubicBezTo>
                    <a:pt x="29" y="42"/>
                    <a:pt x="26" y="41"/>
                    <a:pt x="22" y="40"/>
                  </a:cubicBezTo>
                  <a:lnTo>
                    <a:pt x="22" y="63"/>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grpSp>
      <p:grpSp>
        <p:nvGrpSpPr>
          <p:cNvPr id="32" name="Group 61"/>
          <p:cNvGrpSpPr/>
          <p:nvPr/>
        </p:nvGrpSpPr>
        <p:grpSpPr>
          <a:xfrm>
            <a:off x="5417899" y="3099641"/>
            <a:ext cx="1993650" cy="2001563"/>
            <a:chOff x="4958468" y="3328177"/>
            <a:chExt cx="2986020" cy="2997870"/>
          </a:xfrm>
        </p:grpSpPr>
        <p:sp>
          <p:nvSpPr>
            <p:cNvPr id="33" name="Freeform 491"/>
            <p:cNvSpPr>
              <a:spLocks noEditPoints="1"/>
            </p:cNvSpPr>
            <p:nvPr/>
          </p:nvSpPr>
          <p:spPr bwMode="auto">
            <a:xfrm>
              <a:off x="4958468" y="3328177"/>
              <a:ext cx="2986020" cy="2997870"/>
            </a:xfrm>
            <a:custGeom>
              <a:avLst/>
              <a:gdLst>
                <a:gd name="T0" fmla="*/ 1407 w 1705"/>
                <a:gd name="T1" fmla="*/ 204 h 1712"/>
                <a:gd name="T2" fmla="*/ 1345 w 1705"/>
                <a:gd name="T3" fmla="*/ 201 h 1712"/>
                <a:gd name="T4" fmla="*/ 1229 w 1705"/>
                <a:gd name="T5" fmla="*/ 290 h 1712"/>
                <a:gd name="T6" fmla="*/ 1107 w 1705"/>
                <a:gd name="T7" fmla="*/ 310 h 1712"/>
                <a:gd name="T8" fmla="*/ 1012 w 1705"/>
                <a:gd name="T9" fmla="*/ 230 h 1712"/>
                <a:gd name="T10" fmla="*/ 986 w 1705"/>
                <a:gd name="T11" fmla="*/ 40 h 1712"/>
                <a:gd name="T12" fmla="*/ 946 w 1705"/>
                <a:gd name="T13" fmla="*/ 0 h 1712"/>
                <a:gd name="T14" fmla="*/ 777 w 1705"/>
                <a:gd name="T15" fmla="*/ 0 h 1712"/>
                <a:gd name="T16" fmla="*/ 728 w 1705"/>
                <a:gd name="T17" fmla="*/ 54 h 1712"/>
                <a:gd name="T18" fmla="*/ 702 w 1705"/>
                <a:gd name="T19" fmla="*/ 227 h 1712"/>
                <a:gd name="T20" fmla="*/ 628 w 1705"/>
                <a:gd name="T21" fmla="*/ 299 h 1712"/>
                <a:gd name="T22" fmla="*/ 537 w 1705"/>
                <a:gd name="T23" fmla="*/ 313 h 1712"/>
                <a:gd name="T24" fmla="*/ 365 w 1705"/>
                <a:gd name="T25" fmla="*/ 184 h 1712"/>
                <a:gd name="T26" fmla="*/ 312 w 1705"/>
                <a:gd name="T27" fmla="*/ 187 h 1712"/>
                <a:gd name="T28" fmla="*/ 193 w 1705"/>
                <a:gd name="T29" fmla="*/ 307 h 1712"/>
                <a:gd name="T30" fmla="*/ 193 w 1705"/>
                <a:gd name="T31" fmla="*/ 367 h 1712"/>
                <a:gd name="T32" fmla="*/ 314 w 1705"/>
                <a:gd name="T33" fmla="*/ 525 h 1712"/>
                <a:gd name="T34" fmla="*/ 304 w 1705"/>
                <a:gd name="T35" fmla="*/ 607 h 1712"/>
                <a:gd name="T36" fmla="*/ 241 w 1705"/>
                <a:gd name="T37" fmla="*/ 696 h 1712"/>
                <a:gd name="T38" fmla="*/ 46 w 1705"/>
                <a:gd name="T39" fmla="*/ 720 h 1712"/>
                <a:gd name="T40" fmla="*/ 4 w 1705"/>
                <a:gd name="T41" fmla="*/ 755 h 1712"/>
                <a:gd name="T42" fmla="*/ 0 w 1705"/>
                <a:gd name="T43" fmla="*/ 936 h 1712"/>
                <a:gd name="T44" fmla="*/ 51 w 1705"/>
                <a:gd name="T45" fmla="*/ 986 h 1712"/>
                <a:gd name="T46" fmla="*/ 217 w 1705"/>
                <a:gd name="T47" fmla="*/ 1012 h 1712"/>
                <a:gd name="T48" fmla="*/ 298 w 1705"/>
                <a:gd name="T49" fmla="*/ 1089 h 1712"/>
                <a:gd name="T50" fmla="*/ 300 w 1705"/>
                <a:gd name="T51" fmla="*/ 1189 h 1712"/>
                <a:gd name="T52" fmla="*/ 190 w 1705"/>
                <a:gd name="T53" fmla="*/ 1322 h 1712"/>
                <a:gd name="T54" fmla="*/ 194 w 1705"/>
                <a:gd name="T55" fmla="*/ 1407 h 1712"/>
                <a:gd name="T56" fmla="*/ 297 w 1705"/>
                <a:gd name="T57" fmla="*/ 1514 h 1712"/>
                <a:gd name="T58" fmla="*/ 372 w 1705"/>
                <a:gd name="T59" fmla="*/ 1515 h 1712"/>
                <a:gd name="T60" fmla="*/ 505 w 1705"/>
                <a:gd name="T61" fmla="*/ 1417 h 1712"/>
                <a:gd name="T62" fmla="*/ 623 w 1705"/>
                <a:gd name="T63" fmla="*/ 1421 h 1712"/>
                <a:gd name="T64" fmla="*/ 693 w 1705"/>
                <a:gd name="T65" fmla="*/ 1490 h 1712"/>
                <a:gd name="T66" fmla="*/ 716 w 1705"/>
                <a:gd name="T67" fmla="*/ 1655 h 1712"/>
                <a:gd name="T68" fmla="*/ 771 w 1705"/>
                <a:gd name="T69" fmla="*/ 1712 h 1712"/>
                <a:gd name="T70" fmla="*/ 922 w 1705"/>
                <a:gd name="T71" fmla="*/ 1712 h 1712"/>
                <a:gd name="T72" fmla="*/ 980 w 1705"/>
                <a:gd name="T73" fmla="*/ 1663 h 1712"/>
                <a:gd name="T74" fmla="*/ 1007 w 1705"/>
                <a:gd name="T75" fmla="*/ 1486 h 1712"/>
                <a:gd name="T76" fmla="*/ 1103 w 1705"/>
                <a:gd name="T77" fmla="*/ 1408 h 1712"/>
                <a:gd name="T78" fmla="*/ 1194 w 1705"/>
                <a:gd name="T79" fmla="*/ 1422 h 1712"/>
                <a:gd name="T80" fmla="*/ 1324 w 1705"/>
                <a:gd name="T81" fmla="*/ 1523 h 1712"/>
                <a:gd name="T82" fmla="*/ 1393 w 1705"/>
                <a:gd name="T83" fmla="*/ 1521 h 1712"/>
                <a:gd name="T84" fmla="*/ 1505 w 1705"/>
                <a:gd name="T85" fmla="*/ 1410 h 1712"/>
                <a:gd name="T86" fmla="*/ 1516 w 1705"/>
                <a:gd name="T87" fmla="*/ 1341 h 1712"/>
                <a:gd name="T88" fmla="*/ 1406 w 1705"/>
                <a:gd name="T89" fmla="*/ 1195 h 1712"/>
                <a:gd name="T90" fmla="*/ 1414 w 1705"/>
                <a:gd name="T91" fmla="*/ 1085 h 1712"/>
                <a:gd name="T92" fmla="*/ 1501 w 1705"/>
                <a:gd name="T93" fmla="*/ 1012 h 1712"/>
                <a:gd name="T94" fmla="*/ 1649 w 1705"/>
                <a:gd name="T95" fmla="*/ 995 h 1712"/>
                <a:gd name="T96" fmla="*/ 1701 w 1705"/>
                <a:gd name="T97" fmla="*/ 954 h 1712"/>
                <a:gd name="T98" fmla="*/ 1705 w 1705"/>
                <a:gd name="T99" fmla="*/ 778 h 1712"/>
                <a:gd name="T100" fmla="*/ 1662 w 1705"/>
                <a:gd name="T101" fmla="*/ 732 h 1712"/>
                <a:gd name="T102" fmla="*/ 1455 w 1705"/>
                <a:gd name="T103" fmla="*/ 692 h 1712"/>
                <a:gd name="T104" fmla="*/ 1404 w 1705"/>
                <a:gd name="T105" fmla="*/ 608 h 1712"/>
                <a:gd name="T106" fmla="*/ 1412 w 1705"/>
                <a:gd name="T107" fmla="*/ 517 h 1712"/>
                <a:gd name="T108" fmla="*/ 1504 w 1705"/>
                <a:gd name="T109" fmla="*/ 396 h 1712"/>
                <a:gd name="T110" fmla="*/ 1521 w 1705"/>
                <a:gd name="T111" fmla="*/ 332 h 1712"/>
                <a:gd name="T112" fmla="*/ 1407 w 1705"/>
                <a:gd name="T113" fmla="*/ 204 h 1712"/>
                <a:gd name="T114" fmla="*/ 996 w 1705"/>
                <a:gd name="T115" fmla="*/ 1003 h 1712"/>
                <a:gd name="T116" fmla="*/ 703 w 1705"/>
                <a:gd name="T117" fmla="*/ 1002 h 1712"/>
                <a:gd name="T118" fmla="*/ 705 w 1705"/>
                <a:gd name="T119" fmla="*/ 710 h 1712"/>
                <a:gd name="T120" fmla="*/ 997 w 1705"/>
                <a:gd name="T121" fmla="*/ 711 h 1712"/>
                <a:gd name="T122" fmla="*/ 996 w 1705"/>
                <a:gd name="T123" fmla="*/ 1003 h 1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5" h="1712">
                  <a:moveTo>
                    <a:pt x="1407" y="204"/>
                  </a:moveTo>
                  <a:cubicBezTo>
                    <a:pt x="1376" y="174"/>
                    <a:pt x="1345" y="201"/>
                    <a:pt x="1345" y="201"/>
                  </a:cubicBezTo>
                  <a:cubicBezTo>
                    <a:pt x="1345" y="201"/>
                    <a:pt x="1289" y="241"/>
                    <a:pt x="1229" y="290"/>
                  </a:cubicBezTo>
                  <a:cubicBezTo>
                    <a:pt x="1169" y="338"/>
                    <a:pt x="1107" y="310"/>
                    <a:pt x="1107" y="310"/>
                  </a:cubicBezTo>
                  <a:cubicBezTo>
                    <a:pt x="1015" y="289"/>
                    <a:pt x="1012" y="230"/>
                    <a:pt x="1012" y="230"/>
                  </a:cubicBezTo>
                  <a:cubicBezTo>
                    <a:pt x="986" y="40"/>
                    <a:pt x="986" y="40"/>
                    <a:pt x="986" y="40"/>
                  </a:cubicBezTo>
                  <a:cubicBezTo>
                    <a:pt x="980" y="1"/>
                    <a:pt x="946" y="0"/>
                    <a:pt x="946" y="0"/>
                  </a:cubicBezTo>
                  <a:cubicBezTo>
                    <a:pt x="777" y="0"/>
                    <a:pt x="777" y="0"/>
                    <a:pt x="777" y="0"/>
                  </a:cubicBezTo>
                  <a:cubicBezTo>
                    <a:pt x="730" y="2"/>
                    <a:pt x="728" y="54"/>
                    <a:pt x="728" y="54"/>
                  </a:cubicBezTo>
                  <a:cubicBezTo>
                    <a:pt x="702" y="227"/>
                    <a:pt x="702" y="227"/>
                    <a:pt x="702" y="227"/>
                  </a:cubicBezTo>
                  <a:cubicBezTo>
                    <a:pt x="696" y="258"/>
                    <a:pt x="628" y="299"/>
                    <a:pt x="628" y="299"/>
                  </a:cubicBezTo>
                  <a:cubicBezTo>
                    <a:pt x="589" y="322"/>
                    <a:pt x="537" y="313"/>
                    <a:pt x="537" y="313"/>
                  </a:cubicBezTo>
                  <a:cubicBezTo>
                    <a:pt x="365" y="184"/>
                    <a:pt x="365" y="184"/>
                    <a:pt x="365" y="184"/>
                  </a:cubicBezTo>
                  <a:cubicBezTo>
                    <a:pt x="342" y="166"/>
                    <a:pt x="312" y="187"/>
                    <a:pt x="312" y="187"/>
                  </a:cubicBezTo>
                  <a:cubicBezTo>
                    <a:pt x="193" y="307"/>
                    <a:pt x="193" y="307"/>
                    <a:pt x="193" y="307"/>
                  </a:cubicBezTo>
                  <a:cubicBezTo>
                    <a:pt x="165" y="336"/>
                    <a:pt x="193" y="367"/>
                    <a:pt x="193" y="367"/>
                  </a:cubicBezTo>
                  <a:cubicBezTo>
                    <a:pt x="199" y="374"/>
                    <a:pt x="314" y="525"/>
                    <a:pt x="314" y="525"/>
                  </a:cubicBezTo>
                  <a:cubicBezTo>
                    <a:pt x="322" y="545"/>
                    <a:pt x="304" y="607"/>
                    <a:pt x="304" y="607"/>
                  </a:cubicBezTo>
                  <a:cubicBezTo>
                    <a:pt x="292" y="669"/>
                    <a:pt x="241" y="696"/>
                    <a:pt x="241" y="696"/>
                  </a:cubicBezTo>
                  <a:cubicBezTo>
                    <a:pt x="46" y="720"/>
                    <a:pt x="46" y="720"/>
                    <a:pt x="46" y="720"/>
                  </a:cubicBezTo>
                  <a:cubicBezTo>
                    <a:pt x="16" y="720"/>
                    <a:pt x="4" y="755"/>
                    <a:pt x="4" y="755"/>
                  </a:cubicBezTo>
                  <a:cubicBezTo>
                    <a:pt x="0" y="936"/>
                    <a:pt x="0" y="936"/>
                    <a:pt x="0" y="936"/>
                  </a:cubicBezTo>
                  <a:cubicBezTo>
                    <a:pt x="2" y="977"/>
                    <a:pt x="51" y="986"/>
                    <a:pt x="51" y="986"/>
                  </a:cubicBezTo>
                  <a:cubicBezTo>
                    <a:pt x="217" y="1012"/>
                    <a:pt x="217" y="1012"/>
                    <a:pt x="217" y="1012"/>
                  </a:cubicBezTo>
                  <a:cubicBezTo>
                    <a:pt x="268" y="1014"/>
                    <a:pt x="298" y="1089"/>
                    <a:pt x="298" y="1089"/>
                  </a:cubicBezTo>
                  <a:cubicBezTo>
                    <a:pt x="321" y="1136"/>
                    <a:pt x="300" y="1189"/>
                    <a:pt x="300" y="1189"/>
                  </a:cubicBezTo>
                  <a:cubicBezTo>
                    <a:pt x="190" y="1322"/>
                    <a:pt x="190" y="1322"/>
                    <a:pt x="190" y="1322"/>
                  </a:cubicBezTo>
                  <a:cubicBezTo>
                    <a:pt x="152" y="1368"/>
                    <a:pt x="194" y="1407"/>
                    <a:pt x="194" y="1407"/>
                  </a:cubicBezTo>
                  <a:cubicBezTo>
                    <a:pt x="297" y="1514"/>
                    <a:pt x="297" y="1514"/>
                    <a:pt x="297" y="1514"/>
                  </a:cubicBezTo>
                  <a:cubicBezTo>
                    <a:pt x="335" y="1550"/>
                    <a:pt x="372" y="1515"/>
                    <a:pt x="372" y="1515"/>
                  </a:cubicBezTo>
                  <a:cubicBezTo>
                    <a:pt x="505" y="1417"/>
                    <a:pt x="505" y="1417"/>
                    <a:pt x="505" y="1417"/>
                  </a:cubicBezTo>
                  <a:cubicBezTo>
                    <a:pt x="551" y="1380"/>
                    <a:pt x="623" y="1421"/>
                    <a:pt x="623" y="1421"/>
                  </a:cubicBezTo>
                  <a:cubicBezTo>
                    <a:pt x="691" y="1446"/>
                    <a:pt x="693" y="1490"/>
                    <a:pt x="693" y="1490"/>
                  </a:cubicBezTo>
                  <a:cubicBezTo>
                    <a:pt x="716" y="1655"/>
                    <a:pt x="716" y="1655"/>
                    <a:pt x="716" y="1655"/>
                  </a:cubicBezTo>
                  <a:cubicBezTo>
                    <a:pt x="718" y="1709"/>
                    <a:pt x="771" y="1712"/>
                    <a:pt x="771" y="1712"/>
                  </a:cubicBezTo>
                  <a:cubicBezTo>
                    <a:pt x="922" y="1712"/>
                    <a:pt x="922" y="1712"/>
                    <a:pt x="922" y="1712"/>
                  </a:cubicBezTo>
                  <a:cubicBezTo>
                    <a:pt x="981" y="1703"/>
                    <a:pt x="980" y="1663"/>
                    <a:pt x="980" y="1663"/>
                  </a:cubicBezTo>
                  <a:cubicBezTo>
                    <a:pt x="1007" y="1486"/>
                    <a:pt x="1007" y="1486"/>
                    <a:pt x="1007" y="1486"/>
                  </a:cubicBezTo>
                  <a:cubicBezTo>
                    <a:pt x="1016" y="1422"/>
                    <a:pt x="1103" y="1408"/>
                    <a:pt x="1103" y="1408"/>
                  </a:cubicBezTo>
                  <a:cubicBezTo>
                    <a:pt x="1163" y="1387"/>
                    <a:pt x="1194" y="1422"/>
                    <a:pt x="1194" y="1422"/>
                  </a:cubicBezTo>
                  <a:cubicBezTo>
                    <a:pt x="1324" y="1523"/>
                    <a:pt x="1324" y="1523"/>
                    <a:pt x="1324" y="1523"/>
                  </a:cubicBezTo>
                  <a:cubicBezTo>
                    <a:pt x="1353" y="1549"/>
                    <a:pt x="1393" y="1521"/>
                    <a:pt x="1393" y="1521"/>
                  </a:cubicBezTo>
                  <a:cubicBezTo>
                    <a:pt x="1505" y="1410"/>
                    <a:pt x="1505" y="1410"/>
                    <a:pt x="1505" y="1410"/>
                  </a:cubicBezTo>
                  <a:cubicBezTo>
                    <a:pt x="1546" y="1372"/>
                    <a:pt x="1516" y="1341"/>
                    <a:pt x="1516" y="1341"/>
                  </a:cubicBezTo>
                  <a:cubicBezTo>
                    <a:pt x="1406" y="1195"/>
                    <a:pt x="1406" y="1195"/>
                    <a:pt x="1406" y="1195"/>
                  </a:cubicBezTo>
                  <a:cubicBezTo>
                    <a:pt x="1378" y="1154"/>
                    <a:pt x="1414" y="1085"/>
                    <a:pt x="1414" y="1085"/>
                  </a:cubicBezTo>
                  <a:cubicBezTo>
                    <a:pt x="1439" y="1013"/>
                    <a:pt x="1501" y="1012"/>
                    <a:pt x="1501" y="1012"/>
                  </a:cubicBezTo>
                  <a:cubicBezTo>
                    <a:pt x="1649" y="995"/>
                    <a:pt x="1649" y="995"/>
                    <a:pt x="1649" y="995"/>
                  </a:cubicBezTo>
                  <a:cubicBezTo>
                    <a:pt x="1688" y="998"/>
                    <a:pt x="1701" y="954"/>
                    <a:pt x="1701" y="954"/>
                  </a:cubicBezTo>
                  <a:cubicBezTo>
                    <a:pt x="1705" y="778"/>
                    <a:pt x="1705" y="778"/>
                    <a:pt x="1705" y="778"/>
                  </a:cubicBezTo>
                  <a:cubicBezTo>
                    <a:pt x="1700" y="733"/>
                    <a:pt x="1662" y="732"/>
                    <a:pt x="1662" y="732"/>
                  </a:cubicBezTo>
                  <a:cubicBezTo>
                    <a:pt x="1455" y="692"/>
                    <a:pt x="1455" y="692"/>
                    <a:pt x="1455" y="692"/>
                  </a:cubicBezTo>
                  <a:cubicBezTo>
                    <a:pt x="1420" y="683"/>
                    <a:pt x="1404" y="608"/>
                    <a:pt x="1404" y="608"/>
                  </a:cubicBezTo>
                  <a:cubicBezTo>
                    <a:pt x="1384" y="551"/>
                    <a:pt x="1412" y="517"/>
                    <a:pt x="1412" y="517"/>
                  </a:cubicBezTo>
                  <a:cubicBezTo>
                    <a:pt x="1504" y="396"/>
                    <a:pt x="1504" y="396"/>
                    <a:pt x="1504" y="396"/>
                  </a:cubicBezTo>
                  <a:cubicBezTo>
                    <a:pt x="1544" y="354"/>
                    <a:pt x="1521" y="332"/>
                    <a:pt x="1521" y="332"/>
                  </a:cubicBezTo>
                  <a:cubicBezTo>
                    <a:pt x="1521" y="332"/>
                    <a:pt x="1438" y="234"/>
                    <a:pt x="1407" y="204"/>
                  </a:cubicBezTo>
                  <a:close/>
                  <a:moveTo>
                    <a:pt x="996" y="1003"/>
                  </a:moveTo>
                  <a:cubicBezTo>
                    <a:pt x="915" y="1084"/>
                    <a:pt x="784" y="1083"/>
                    <a:pt x="703" y="1002"/>
                  </a:cubicBezTo>
                  <a:cubicBezTo>
                    <a:pt x="623" y="921"/>
                    <a:pt x="624" y="790"/>
                    <a:pt x="705" y="710"/>
                  </a:cubicBezTo>
                  <a:cubicBezTo>
                    <a:pt x="786" y="629"/>
                    <a:pt x="917" y="630"/>
                    <a:pt x="997" y="711"/>
                  </a:cubicBezTo>
                  <a:cubicBezTo>
                    <a:pt x="1077" y="792"/>
                    <a:pt x="1077" y="923"/>
                    <a:pt x="996" y="1003"/>
                  </a:cubicBezTo>
                  <a:close/>
                </a:path>
              </a:pathLst>
            </a:custGeom>
            <a:solidFill>
              <a:schemeClr val="accent3"/>
            </a:solidFill>
            <a:ln>
              <a:noFill/>
            </a:ln>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34" name="Freeform 495"/>
            <p:cNvSpPr/>
            <p:nvPr/>
          </p:nvSpPr>
          <p:spPr bwMode="auto">
            <a:xfrm>
              <a:off x="5791621" y="5558806"/>
              <a:ext cx="124417" cy="14071"/>
            </a:xfrm>
            <a:custGeom>
              <a:avLst/>
              <a:gdLst>
                <a:gd name="T0" fmla="*/ 68 w 71"/>
                <a:gd name="T1" fmla="*/ 0 h 8"/>
                <a:gd name="T2" fmla="*/ 2 w 71"/>
                <a:gd name="T3" fmla="*/ 0 h 8"/>
                <a:gd name="T4" fmla="*/ 0 w 71"/>
                <a:gd name="T5" fmla="*/ 4 h 8"/>
                <a:gd name="T6" fmla="*/ 4 w 71"/>
                <a:gd name="T7" fmla="*/ 7 h 8"/>
                <a:gd name="T8" fmla="*/ 8 w 71"/>
                <a:gd name="T9" fmla="*/ 7 h 8"/>
                <a:gd name="T10" fmla="*/ 8 w 71"/>
                <a:gd name="T11" fmla="*/ 7 h 8"/>
                <a:gd name="T12" fmla="*/ 62 w 71"/>
                <a:gd name="T13" fmla="*/ 7 h 8"/>
                <a:gd name="T14" fmla="*/ 68 w 71"/>
                <a:gd name="T15" fmla="*/ 7 h 8"/>
                <a:gd name="T16" fmla="*/ 71 w 71"/>
                <a:gd name="T17" fmla="*/ 4 h 8"/>
                <a:gd name="T18" fmla="*/ 68 w 71"/>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8">
                  <a:moveTo>
                    <a:pt x="68" y="0"/>
                  </a:moveTo>
                  <a:cubicBezTo>
                    <a:pt x="2" y="0"/>
                    <a:pt x="2" y="0"/>
                    <a:pt x="2" y="0"/>
                  </a:cubicBezTo>
                  <a:cubicBezTo>
                    <a:pt x="2" y="0"/>
                    <a:pt x="0" y="0"/>
                    <a:pt x="0" y="4"/>
                  </a:cubicBezTo>
                  <a:cubicBezTo>
                    <a:pt x="0" y="8"/>
                    <a:pt x="4" y="7"/>
                    <a:pt x="4" y="7"/>
                  </a:cubicBezTo>
                  <a:cubicBezTo>
                    <a:pt x="8" y="7"/>
                    <a:pt x="8" y="7"/>
                    <a:pt x="8" y="7"/>
                  </a:cubicBezTo>
                  <a:cubicBezTo>
                    <a:pt x="8" y="7"/>
                    <a:pt x="8" y="7"/>
                    <a:pt x="8" y="7"/>
                  </a:cubicBezTo>
                  <a:cubicBezTo>
                    <a:pt x="62" y="7"/>
                    <a:pt x="62" y="7"/>
                    <a:pt x="62" y="7"/>
                  </a:cubicBezTo>
                  <a:cubicBezTo>
                    <a:pt x="68" y="7"/>
                    <a:pt x="68" y="7"/>
                    <a:pt x="68" y="7"/>
                  </a:cubicBezTo>
                  <a:cubicBezTo>
                    <a:pt x="68" y="7"/>
                    <a:pt x="71" y="6"/>
                    <a:pt x="71" y="4"/>
                  </a:cubicBezTo>
                  <a:cubicBezTo>
                    <a:pt x="71" y="1"/>
                    <a:pt x="68" y="0"/>
                    <a:pt x="68"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35" name="Freeform 496"/>
            <p:cNvSpPr/>
            <p:nvPr/>
          </p:nvSpPr>
          <p:spPr bwMode="auto">
            <a:xfrm>
              <a:off x="5784956" y="5539550"/>
              <a:ext cx="136267" cy="14071"/>
            </a:xfrm>
            <a:custGeom>
              <a:avLst/>
              <a:gdLst>
                <a:gd name="T0" fmla="*/ 75 w 78"/>
                <a:gd name="T1" fmla="*/ 0 h 8"/>
                <a:gd name="T2" fmla="*/ 3 w 78"/>
                <a:gd name="T3" fmla="*/ 0 h 8"/>
                <a:gd name="T4" fmla="*/ 0 w 78"/>
                <a:gd name="T5" fmla="*/ 4 h 8"/>
                <a:gd name="T6" fmla="*/ 6 w 78"/>
                <a:gd name="T7" fmla="*/ 7 h 8"/>
                <a:gd name="T8" fmla="*/ 72 w 78"/>
                <a:gd name="T9" fmla="*/ 7 h 8"/>
                <a:gd name="T10" fmla="*/ 75 w 78"/>
                <a:gd name="T11" fmla="*/ 7 h 8"/>
                <a:gd name="T12" fmla="*/ 78 w 78"/>
                <a:gd name="T13" fmla="*/ 3 h 8"/>
                <a:gd name="T14" fmla="*/ 75 w 78"/>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8">
                  <a:moveTo>
                    <a:pt x="75" y="0"/>
                  </a:moveTo>
                  <a:cubicBezTo>
                    <a:pt x="3" y="0"/>
                    <a:pt x="3" y="0"/>
                    <a:pt x="3" y="0"/>
                  </a:cubicBezTo>
                  <a:cubicBezTo>
                    <a:pt x="3" y="0"/>
                    <a:pt x="0" y="0"/>
                    <a:pt x="0" y="4"/>
                  </a:cubicBezTo>
                  <a:cubicBezTo>
                    <a:pt x="0" y="8"/>
                    <a:pt x="6" y="7"/>
                    <a:pt x="6" y="7"/>
                  </a:cubicBezTo>
                  <a:cubicBezTo>
                    <a:pt x="72" y="7"/>
                    <a:pt x="72" y="7"/>
                    <a:pt x="72" y="7"/>
                  </a:cubicBezTo>
                  <a:cubicBezTo>
                    <a:pt x="75" y="7"/>
                    <a:pt x="75" y="7"/>
                    <a:pt x="75" y="7"/>
                  </a:cubicBezTo>
                  <a:cubicBezTo>
                    <a:pt x="75" y="7"/>
                    <a:pt x="78" y="7"/>
                    <a:pt x="78" y="3"/>
                  </a:cubicBezTo>
                  <a:cubicBezTo>
                    <a:pt x="78" y="0"/>
                    <a:pt x="75" y="0"/>
                    <a:pt x="75"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36" name="Freeform 497"/>
            <p:cNvSpPr/>
            <p:nvPr/>
          </p:nvSpPr>
          <p:spPr bwMode="auto">
            <a:xfrm>
              <a:off x="5784956" y="5501040"/>
              <a:ext cx="136267" cy="12590"/>
            </a:xfrm>
            <a:custGeom>
              <a:avLst/>
              <a:gdLst>
                <a:gd name="T0" fmla="*/ 76 w 78"/>
                <a:gd name="T1" fmla="*/ 0 h 7"/>
                <a:gd name="T2" fmla="*/ 3 w 78"/>
                <a:gd name="T3" fmla="*/ 0 h 7"/>
                <a:gd name="T4" fmla="*/ 0 w 78"/>
                <a:gd name="T5" fmla="*/ 4 h 7"/>
                <a:gd name="T6" fmla="*/ 3 w 78"/>
                <a:gd name="T7" fmla="*/ 7 h 7"/>
                <a:gd name="T8" fmla="*/ 75 w 78"/>
                <a:gd name="T9" fmla="*/ 7 h 7"/>
                <a:gd name="T10" fmla="*/ 78 w 78"/>
                <a:gd name="T11" fmla="*/ 3 h 7"/>
                <a:gd name="T12" fmla="*/ 76 w 7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78" h="7">
                  <a:moveTo>
                    <a:pt x="76" y="0"/>
                  </a:moveTo>
                  <a:cubicBezTo>
                    <a:pt x="3" y="0"/>
                    <a:pt x="3" y="0"/>
                    <a:pt x="3" y="0"/>
                  </a:cubicBezTo>
                  <a:cubicBezTo>
                    <a:pt x="3" y="0"/>
                    <a:pt x="0" y="1"/>
                    <a:pt x="0" y="4"/>
                  </a:cubicBezTo>
                  <a:cubicBezTo>
                    <a:pt x="0" y="7"/>
                    <a:pt x="3" y="7"/>
                    <a:pt x="3" y="7"/>
                  </a:cubicBezTo>
                  <a:cubicBezTo>
                    <a:pt x="75" y="7"/>
                    <a:pt x="75" y="7"/>
                    <a:pt x="75" y="7"/>
                  </a:cubicBezTo>
                  <a:cubicBezTo>
                    <a:pt x="75" y="7"/>
                    <a:pt x="78" y="7"/>
                    <a:pt x="78" y="3"/>
                  </a:cubicBezTo>
                  <a:cubicBezTo>
                    <a:pt x="78" y="0"/>
                    <a:pt x="76" y="0"/>
                    <a:pt x="76"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37" name="Freeform 498"/>
            <p:cNvSpPr/>
            <p:nvPr/>
          </p:nvSpPr>
          <p:spPr bwMode="auto">
            <a:xfrm>
              <a:off x="5784956" y="5520295"/>
              <a:ext cx="136267" cy="12590"/>
            </a:xfrm>
            <a:custGeom>
              <a:avLst/>
              <a:gdLst>
                <a:gd name="T0" fmla="*/ 76 w 78"/>
                <a:gd name="T1" fmla="*/ 0 h 7"/>
                <a:gd name="T2" fmla="*/ 3 w 78"/>
                <a:gd name="T3" fmla="*/ 0 h 7"/>
                <a:gd name="T4" fmla="*/ 0 w 78"/>
                <a:gd name="T5" fmla="*/ 4 h 7"/>
                <a:gd name="T6" fmla="*/ 3 w 78"/>
                <a:gd name="T7" fmla="*/ 7 h 7"/>
                <a:gd name="T8" fmla="*/ 75 w 78"/>
                <a:gd name="T9" fmla="*/ 7 h 7"/>
                <a:gd name="T10" fmla="*/ 78 w 78"/>
                <a:gd name="T11" fmla="*/ 3 h 7"/>
                <a:gd name="T12" fmla="*/ 76 w 7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78" h="7">
                  <a:moveTo>
                    <a:pt x="76" y="0"/>
                  </a:moveTo>
                  <a:cubicBezTo>
                    <a:pt x="3" y="0"/>
                    <a:pt x="3" y="0"/>
                    <a:pt x="3" y="0"/>
                  </a:cubicBezTo>
                  <a:cubicBezTo>
                    <a:pt x="3" y="0"/>
                    <a:pt x="0" y="1"/>
                    <a:pt x="0" y="4"/>
                  </a:cubicBezTo>
                  <a:cubicBezTo>
                    <a:pt x="0" y="7"/>
                    <a:pt x="3" y="7"/>
                    <a:pt x="3" y="7"/>
                  </a:cubicBezTo>
                  <a:cubicBezTo>
                    <a:pt x="75" y="7"/>
                    <a:pt x="75" y="7"/>
                    <a:pt x="75" y="7"/>
                  </a:cubicBezTo>
                  <a:cubicBezTo>
                    <a:pt x="75" y="7"/>
                    <a:pt x="78" y="7"/>
                    <a:pt x="78" y="3"/>
                  </a:cubicBezTo>
                  <a:cubicBezTo>
                    <a:pt x="78" y="0"/>
                    <a:pt x="76" y="0"/>
                    <a:pt x="76"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38" name="Freeform 499"/>
            <p:cNvSpPr>
              <a:spLocks noEditPoints="1"/>
            </p:cNvSpPr>
            <p:nvPr/>
          </p:nvSpPr>
          <p:spPr bwMode="auto">
            <a:xfrm>
              <a:off x="5690161" y="5090018"/>
              <a:ext cx="324374" cy="402135"/>
            </a:xfrm>
            <a:custGeom>
              <a:avLst/>
              <a:gdLst>
                <a:gd name="T0" fmla="*/ 94 w 185"/>
                <a:gd name="T1" fmla="*/ 0 h 230"/>
                <a:gd name="T2" fmla="*/ 87 w 185"/>
                <a:gd name="T3" fmla="*/ 0 h 230"/>
                <a:gd name="T4" fmla="*/ 8 w 185"/>
                <a:gd name="T5" fmla="*/ 51 h 230"/>
                <a:gd name="T6" fmla="*/ 0 w 185"/>
                <a:gd name="T7" fmla="*/ 92 h 230"/>
                <a:gd name="T8" fmla="*/ 9 w 185"/>
                <a:gd name="T9" fmla="*/ 133 h 230"/>
                <a:gd name="T10" fmla="*/ 25 w 185"/>
                <a:gd name="T11" fmla="*/ 163 h 230"/>
                <a:gd name="T12" fmla="*/ 40 w 185"/>
                <a:gd name="T13" fmla="*/ 193 h 230"/>
                <a:gd name="T14" fmla="*/ 43 w 185"/>
                <a:gd name="T15" fmla="*/ 213 h 230"/>
                <a:gd name="T16" fmla="*/ 55 w 185"/>
                <a:gd name="T17" fmla="*/ 230 h 230"/>
                <a:gd name="T18" fmla="*/ 134 w 185"/>
                <a:gd name="T19" fmla="*/ 229 h 230"/>
                <a:gd name="T20" fmla="*/ 145 w 185"/>
                <a:gd name="T21" fmla="*/ 193 h 230"/>
                <a:gd name="T22" fmla="*/ 160 w 185"/>
                <a:gd name="T23" fmla="*/ 163 h 230"/>
                <a:gd name="T24" fmla="*/ 185 w 185"/>
                <a:gd name="T25" fmla="*/ 92 h 230"/>
                <a:gd name="T26" fmla="*/ 185 w 185"/>
                <a:gd name="T27" fmla="*/ 89 h 230"/>
                <a:gd name="T28" fmla="*/ 176 w 185"/>
                <a:gd name="T29" fmla="*/ 92 h 230"/>
                <a:gd name="T30" fmla="*/ 152 w 185"/>
                <a:gd name="T31" fmla="*/ 158 h 230"/>
                <a:gd name="T32" fmla="*/ 148 w 185"/>
                <a:gd name="T33" fmla="*/ 164 h 230"/>
                <a:gd name="T34" fmla="*/ 148 w 185"/>
                <a:gd name="T35" fmla="*/ 141 h 230"/>
                <a:gd name="T36" fmla="*/ 141 w 185"/>
                <a:gd name="T37" fmla="*/ 122 h 230"/>
                <a:gd name="T38" fmla="*/ 107 w 185"/>
                <a:gd name="T39" fmla="*/ 101 h 230"/>
                <a:gd name="T40" fmla="*/ 101 w 185"/>
                <a:gd name="T41" fmla="*/ 137 h 230"/>
                <a:gd name="T42" fmla="*/ 97 w 185"/>
                <a:gd name="T43" fmla="*/ 117 h 230"/>
                <a:gd name="T44" fmla="*/ 89 w 185"/>
                <a:gd name="T45" fmla="*/ 126 h 230"/>
                <a:gd name="T46" fmla="*/ 85 w 185"/>
                <a:gd name="T47" fmla="*/ 141 h 230"/>
                <a:gd name="T48" fmla="*/ 80 w 185"/>
                <a:gd name="T49" fmla="*/ 101 h 230"/>
                <a:gd name="T50" fmla="*/ 93 w 185"/>
                <a:gd name="T51" fmla="*/ 113 h 230"/>
                <a:gd name="T52" fmla="*/ 107 w 185"/>
                <a:gd name="T53" fmla="*/ 101 h 230"/>
                <a:gd name="T54" fmla="*/ 110 w 185"/>
                <a:gd name="T55" fmla="*/ 85 h 230"/>
                <a:gd name="T56" fmla="*/ 90 w 185"/>
                <a:gd name="T57" fmla="*/ 44 h 230"/>
                <a:gd name="T58" fmla="*/ 77 w 185"/>
                <a:gd name="T59" fmla="*/ 83 h 230"/>
                <a:gd name="T60" fmla="*/ 80 w 185"/>
                <a:gd name="T61" fmla="*/ 99 h 230"/>
                <a:gd name="T62" fmla="*/ 47 w 185"/>
                <a:gd name="T63" fmla="*/ 119 h 230"/>
                <a:gd name="T64" fmla="*/ 38 w 185"/>
                <a:gd name="T65" fmla="*/ 141 h 230"/>
                <a:gd name="T66" fmla="*/ 36 w 185"/>
                <a:gd name="T67" fmla="*/ 159 h 230"/>
                <a:gd name="T68" fmla="*/ 33 w 185"/>
                <a:gd name="T69" fmla="*/ 159 h 230"/>
                <a:gd name="T70" fmla="*/ 17 w 185"/>
                <a:gd name="T71" fmla="*/ 129 h 230"/>
                <a:gd name="T72" fmla="*/ 9 w 185"/>
                <a:gd name="T73" fmla="*/ 87 h 230"/>
                <a:gd name="T74" fmla="*/ 33 w 185"/>
                <a:gd name="T75" fmla="*/ 33 h 230"/>
                <a:gd name="T76" fmla="*/ 93 w 185"/>
                <a:gd name="T77" fmla="*/ 9 h 230"/>
                <a:gd name="T78" fmla="*/ 176 w 185"/>
                <a:gd name="T79" fmla="*/ 9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5" h="230">
                  <a:moveTo>
                    <a:pt x="158" y="26"/>
                  </a:moveTo>
                  <a:cubicBezTo>
                    <a:pt x="142" y="10"/>
                    <a:pt x="120" y="1"/>
                    <a:pt x="94" y="0"/>
                  </a:cubicBezTo>
                  <a:cubicBezTo>
                    <a:pt x="94" y="0"/>
                    <a:pt x="94" y="0"/>
                    <a:pt x="93" y="0"/>
                  </a:cubicBezTo>
                  <a:cubicBezTo>
                    <a:pt x="87" y="0"/>
                    <a:pt x="87" y="0"/>
                    <a:pt x="87" y="0"/>
                  </a:cubicBezTo>
                  <a:cubicBezTo>
                    <a:pt x="63" y="0"/>
                    <a:pt x="44" y="9"/>
                    <a:pt x="27" y="26"/>
                  </a:cubicBezTo>
                  <a:cubicBezTo>
                    <a:pt x="20" y="33"/>
                    <a:pt x="13" y="40"/>
                    <a:pt x="8" y="51"/>
                  </a:cubicBezTo>
                  <a:cubicBezTo>
                    <a:pt x="3" y="62"/>
                    <a:pt x="0" y="74"/>
                    <a:pt x="0" y="87"/>
                  </a:cubicBezTo>
                  <a:cubicBezTo>
                    <a:pt x="0" y="92"/>
                    <a:pt x="0" y="92"/>
                    <a:pt x="0" y="92"/>
                  </a:cubicBezTo>
                  <a:cubicBezTo>
                    <a:pt x="0" y="93"/>
                    <a:pt x="0" y="93"/>
                    <a:pt x="0" y="93"/>
                  </a:cubicBezTo>
                  <a:cubicBezTo>
                    <a:pt x="1" y="109"/>
                    <a:pt x="4" y="122"/>
                    <a:pt x="9" y="133"/>
                  </a:cubicBezTo>
                  <a:cubicBezTo>
                    <a:pt x="13" y="142"/>
                    <a:pt x="18" y="151"/>
                    <a:pt x="23" y="160"/>
                  </a:cubicBezTo>
                  <a:cubicBezTo>
                    <a:pt x="25" y="163"/>
                    <a:pt x="25" y="163"/>
                    <a:pt x="25" y="163"/>
                  </a:cubicBezTo>
                  <a:cubicBezTo>
                    <a:pt x="26" y="165"/>
                    <a:pt x="27" y="167"/>
                    <a:pt x="28" y="169"/>
                  </a:cubicBezTo>
                  <a:cubicBezTo>
                    <a:pt x="33" y="177"/>
                    <a:pt x="37" y="184"/>
                    <a:pt x="40" y="193"/>
                  </a:cubicBezTo>
                  <a:cubicBezTo>
                    <a:pt x="41" y="197"/>
                    <a:pt x="41" y="201"/>
                    <a:pt x="42" y="205"/>
                  </a:cubicBezTo>
                  <a:cubicBezTo>
                    <a:pt x="42" y="208"/>
                    <a:pt x="42" y="210"/>
                    <a:pt x="43" y="213"/>
                  </a:cubicBezTo>
                  <a:cubicBezTo>
                    <a:pt x="44" y="220"/>
                    <a:pt x="49" y="225"/>
                    <a:pt x="52" y="229"/>
                  </a:cubicBezTo>
                  <a:cubicBezTo>
                    <a:pt x="53" y="230"/>
                    <a:pt x="54" y="230"/>
                    <a:pt x="55" y="230"/>
                  </a:cubicBezTo>
                  <a:cubicBezTo>
                    <a:pt x="130" y="230"/>
                    <a:pt x="130" y="230"/>
                    <a:pt x="130" y="230"/>
                  </a:cubicBezTo>
                  <a:cubicBezTo>
                    <a:pt x="132" y="230"/>
                    <a:pt x="133" y="230"/>
                    <a:pt x="134" y="229"/>
                  </a:cubicBezTo>
                  <a:cubicBezTo>
                    <a:pt x="140" y="223"/>
                    <a:pt x="141" y="214"/>
                    <a:pt x="142" y="205"/>
                  </a:cubicBezTo>
                  <a:cubicBezTo>
                    <a:pt x="143" y="201"/>
                    <a:pt x="144" y="197"/>
                    <a:pt x="145" y="193"/>
                  </a:cubicBezTo>
                  <a:cubicBezTo>
                    <a:pt x="148" y="185"/>
                    <a:pt x="152" y="176"/>
                    <a:pt x="156" y="168"/>
                  </a:cubicBezTo>
                  <a:cubicBezTo>
                    <a:pt x="158" y="166"/>
                    <a:pt x="159" y="164"/>
                    <a:pt x="160" y="163"/>
                  </a:cubicBezTo>
                  <a:cubicBezTo>
                    <a:pt x="161" y="160"/>
                    <a:pt x="162" y="157"/>
                    <a:pt x="164" y="155"/>
                  </a:cubicBezTo>
                  <a:cubicBezTo>
                    <a:pt x="173" y="137"/>
                    <a:pt x="184" y="119"/>
                    <a:pt x="185" y="92"/>
                  </a:cubicBezTo>
                  <a:cubicBezTo>
                    <a:pt x="185" y="92"/>
                    <a:pt x="185" y="92"/>
                    <a:pt x="185" y="92"/>
                  </a:cubicBezTo>
                  <a:cubicBezTo>
                    <a:pt x="185" y="89"/>
                    <a:pt x="185" y="89"/>
                    <a:pt x="185" y="89"/>
                  </a:cubicBezTo>
                  <a:cubicBezTo>
                    <a:pt x="184" y="64"/>
                    <a:pt x="175" y="43"/>
                    <a:pt x="158" y="26"/>
                  </a:cubicBezTo>
                  <a:close/>
                  <a:moveTo>
                    <a:pt x="176" y="92"/>
                  </a:moveTo>
                  <a:cubicBezTo>
                    <a:pt x="174" y="116"/>
                    <a:pt x="165" y="133"/>
                    <a:pt x="156" y="150"/>
                  </a:cubicBezTo>
                  <a:cubicBezTo>
                    <a:pt x="154" y="153"/>
                    <a:pt x="153" y="156"/>
                    <a:pt x="152" y="158"/>
                  </a:cubicBezTo>
                  <a:cubicBezTo>
                    <a:pt x="151" y="160"/>
                    <a:pt x="149" y="162"/>
                    <a:pt x="148" y="164"/>
                  </a:cubicBezTo>
                  <a:cubicBezTo>
                    <a:pt x="148" y="164"/>
                    <a:pt x="148" y="164"/>
                    <a:pt x="148" y="164"/>
                  </a:cubicBezTo>
                  <a:cubicBezTo>
                    <a:pt x="148" y="161"/>
                    <a:pt x="148" y="159"/>
                    <a:pt x="149" y="154"/>
                  </a:cubicBezTo>
                  <a:cubicBezTo>
                    <a:pt x="150" y="148"/>
                    <a:pt x="148" y="144"/>
                    <a:pt x="148" y="141"/>
                  </a:cubicBezTo>
                  <a:cubicBezTo>
                    <a:pt x="147" y="137"/>
                    <a:pt x="145" y="129"/>
                    <a:pt x="145" y="129"/>
                  </a:cubicBezTo>
                  <a:cubicBezTo>
                    <a:pt x="145" y="120"/>
                    <a:pt x="141" y="122"/>
                    <a:pt x="141" y="122"/>
                  </a:cubicBezTo>
                  <a:cubicBezTo>
                    <a:pt x="139" y="118"/>
                    <a:pt x="117" y="110"/>
                    <a:pt x="117" y="110"/>
                  </a:cubicBezTo>
                  <a:cubicBezTo>
                    <a:pt x="107" y="101"/>
                    <a:pt x="107" y="101"/>
                    <a:pt x="107" y="101"/>
                  </a:cubicBezTo>
                  <a:cubicBezTo>
                    <a:pt x="109" y="103"/>
                    <a:pt x="109" y="103"/>
                    <a:pt x="109" y="103"/>
                  </a:cubicBezTo>
                  <a:cubicBezTo>
                    <a:pt x="109" y="111"/>
                    <a:pt x="101" y="137"/>
                    <a:pt x="101" y="137"/>
                  </a:cubicBezTo>
                  <a:cubicBezTo>
                    <a:pt x="102" y="134"/>
                    <a:pt x="96" y="124"/>
                    <a:pt x="96" y="124"/>
                  </a:cubicBezTo>
                  <a:cubicBezTo>
                    <a:pt x="95" y="123"/>
                    <a:pt x="97" y="117"/>
                    <a:pt x="97" y="117"/>
                  </a:cubicBezTo>
                  <a:cubicBezTo>
                    <a:pt x="90" y="109"/>
                    <a:pt x="86" y="118"/>
                    <a:pt x="86" y="118"/>
                  </a:cubicBezTo>
                  <a:cubicBezTo>
                    <a:pt x="85" y="120"/>
                    <a:pt x="89" y="126"/>
                    <a:pt x="89" y="126"/>
                  </a:cubicBezTo>
                  <a:cubicBezTo>
                    <a:pt x="88" y="127"/>
                    <a:pt x="88" y="133"/>
                    <a:pt x="88" y="133"/>
                  </a:cubicBezTo>
                  <a:cubicBezTo>
                    <a:pt x="87" y="135"/>
                    <a:pt x="85" y="141"/>
                    <a:pt x="85" y="141"/>
                  </a:cubicBezTo>
                  <a:cubicBezTo>
                    <a:pt x="80" y="128"/>
                    <a:pt x="78" y="103"/>
                    <a:pt x="78" y="103"/>
                  </a:cubicBezTo>
                  <a:cubicBezTo>
                    <a:pt x="77" y="102"/>
                    <a:pt x="80" y="101"/>
                    <a:pt x="80" y="101"/>
                  </a:cubicBezTo>
                  <a:cubicBezTo>
                    <a:pt x="82" y="104"/>
                    <a:pt x="82" y="104"/>
                    <a:pt x="82" y="104"/>
                  </a:cubicBezTo>
                  <a:cubicBezTo>
                    <a:pt x="84" y="108"/>
                    <a:pt x="93" y="113"/>
                    <a:pt x="93" y="113"/>
                  </a:cubicBezTo>
                  <a:cubicBezTo>
                    <a:pt x="102" y="107"/>
                    <a:pt x="102" y="107"/>
                    <a:pt x="102" y="107"/>
                  </a:cubicBezTo>
                  <a:cubicBezTo>
                    <a:pt x="108" y="104"/>
                    <a:pt x="107" y="101"/>
                    <a:pt x="107" y="101"/>
                  </a:cubicBezTo>
                  <a:cubicBezTo>
                    <a:pt x="106" y="100"/>
                    <a:pt x="106" y="94"/>
                    <a:pt x="106" y="94"/>
                  </a:cubicBezTo>
                  <a:cubicBezTo>
                    <a:pt x="107" y="93"/>
                    <a:pt x="110" y="85"/>
                    <a:pt x="110" y="85"/>
                  </a:cubicBezTo>
                  <a:cubicBezTo>
                    <a:pt x="114" y="80"/>
                    <a:pt x="113" y="71"/>
                    <a:pt x="113" y="71"/>
                  </a:cubicBezTo>
                  <a:cubicBezTo>
                    <a:pt x="119" y="41"/>
                    <a:pt x="90" y="44"/>
                    <a:pt x="90" y="44"/>
                  </a:cubicBezTo>
                  <a:cubicBezTo>
                    <a:pt x="69" y="46"/>
                    <a:pt x="75" y="72"/>
                    <a:pt x="75" y="72"/>
                  </a:cubicBezTo>
                  <a:cubicBezTo>
                    <a:pt x="72" y="73"/>
                    <a:pt x="77" y="83"/>
                    <a:pt x="77" y="83"/>
                  </a:cubicBezTo>
                  <a:cubicBezTo>
                    <a:pt x="76" y="84"/>
                    <a:pt x="79" y="91"/>
                    <a:pt x="79" y="91"/>
                  </a:cubicBezTo>
                  <a:cubicBezTo>
                    <a:pt x="80" y="99"/>
                    <a:pt x="80" y="99"/>
                    <a:pt x="80" y="99"/>
                  </a:cubicBezTo>
                  <a:cubicBezTo>
                    <a:pt x="78" y="100"/>
                    <a:pt x="71" y="109"/>
                    <a:pt x="71" y="109"/>
                  </a:cubicBezTo>
                  <a:cubicBezTo>
                    <a:pt x="59" y="109"/>
                    <a:pt x="47" y="119"/>
                    <a:pt x="47" y="119"/>
                  </a:cubicBezTo>
                  <a:cubicBezTo>
                    <a:pt x="40" y="118"/>
                    <a:pt x="41" y="123"/>
                    <a:pt x="41" y="129"/>
                  </a:cubicBezTo>
                  <a:cubicBezTo>
                    <a:pt x="41" y="134"/>
                    <a:pt x="41" y="133"/>
                    <a:pt x="38" y="141"/>
                  </a:cubicBezTo>
                  <a:cubicBezTo>
                    <a:pt x="35" y="148"/>
                    <a:pt x="39" y="144"/>
                    <a:pt x="37" y="148"/>
                  </a:cubicBezTo>
                  <a:cubicBezTo>
                    <a:pt x="36" y="151"/>
                    <a:pt x="36" y="154"/>
                    <a:pt x="36" y="159"/>
                  </a:cubicBezTo>
                  <a:cubicBezTo>
                    <a:pt x="36" y="160"/>
                    <a:pt x="36" y="162"/>
                    <a:pt x="36" y="163"/>
                  </a:cubicBezTo>
                  <a:cubicBezTo>
                    <a:pt x="35" y="162"/>
                    <a:pt x="34" y="160"/>
                    <a:pt x="33" y="159"/>
                  </a:cubicBezTo>
                  <a:cubicBezTo>
                    <a:pt x="31" y="155"/>
                    <a:pt x="31" y="155"/>
                    <a:pt x="31" y="155"/>
                  </a:cubicBezTo>
                  <a:cubicBezTo>
                    <a:pt x="26" y="147"/>
                    <a:pt x="21" y="138"/>
                    <a:pt x="17" y="129"/>
                  </a:cubicBezTo>
                  <a:cubicBezTo>
                    <a:pt x="12" y="119"/>
                    <a:pt x="10" y="108"/>
                    <a:pt x="9" y="92"/>
                  </a:cubicBezTo>
                  <a:cubicBezTo>
                    <a:pt x="9" y="87"/>
                    <a:pt x="9" y="87"/>
                    <a:pt x="9" y="87"/>
                  </a:cubicBezTo>
                  <a:cubicBezTo>
                    <a:pt x="10" y="75"/>
                    <a:pt x="12" y="65"/>
                    <a:pt x="17" y="55"/>
                  </a:cubicBezTo>
                  <a:cubicBezTo>
                    <a:pt x="21" y="46"/>
                    <a:pt x="27" y="39"/>
                    <a:pt x="33" y="33"/>
                  </a:cubicBezTo>
                  <a:cubicBezTo>
                    <a:pt x="48" y="17"/>
                    <a:pt x="66" y="10"/>
                    <a:pt x="87" y="9"/>
                  </a:cubicBezTo>
                  <a:cubicBezTo>
                    <a:pt x="93" y="9"/>
                    <a:pt x="93" y="9"/>
                    <a:pt x="93" y="9"/>
                  </a:cubicBezTo>
                  <a:cubicBezTo>
                    <a:pt x="117" y="10"/>
                    <a:pt x="137" y="18"/>
                    <a:pt x="151" y="32"/>
                  </a:cubicBezTo>
                  <a:cubicBezTo>
                    <a:pt x="167" y="48"/>
                    <a:pt x="175" y="67"/>
                    <a:pt x="176" y="90"/>
                  </a:cubicBezTo>
                  <a:lnTo>
                    <a:pt x="176" y="92"/>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39" name="Freeform 500"/>
            <p:cNvSpPr/>
            <p:nvPr/>
          </p:nvSpPr>
          <p:spPr bwMode="auto">
            <a:xfrm>
              <a:off x="6883236" y="5084093"/>
              <a:ext cx="430277" cy="369550"/>
            </a:xfrm>
            <a:custGeom>
              <a:avLst/>
              <a:gdLst>
                <a:gd name="T0" fmla="*/ 164 w 246"/>
                <a:gd name="T1" fmla="*/ 0 h 211"/>
                <a:gd name="T2" fmla="*/ 81 w 246"/>
                <a:gd name="T3" fmla="*/ 0 h 211"/>
                <a:gd name="T4" fmla="*/ 0 w 246"/>
                <a:gd name="T5" fmla="*/ 68 h 211"/>
                <a:gd name="T6" fmla="*/ 25 w 246"/>
                <a:gd name="T7" fmla="*/ 68 h 211"/>
                <a:gd name="T8" fmla="*/ 84 w 246"/>
                <a:gd name="T9" fmla="*/ 23 h 211"/>
                <a:gd name="T10" fmla="*/ 161 w 246"/>
                <a:gd name="T11" fmla="*/ 23 h 211"/>
                <a:gd name="T12" fmla="*/ 222 w 246"/>
                <a:gd name="T13" fmla="*/ 85 h 211"/>
                <a:gd name="T14" fmla="*/ 161 w 246"/>
                <a:gd name="T15" fmla="*/ 146 h 211"/>
                <a:gd name="T16" fmla="*/ 123 w 246"/>
                <a:gd name="T17" fmla="*/ 146 h 211"/>
                <a:gd name="T18" fmla="*/ 123 w 246"/>
                <a:gd name="T19" fmla="*/ 155 h 211"/>
                <a:gd name="T20" fmla="*/ 123 w 246"/>
                <a:gd name="T21" fmla="*/ 160 h 211"/>
                <a:gd name="T22" fmla="*/ 123 w 246"/>
                <a:gd name="T23" fmla="*/ 168 h 211"/>
                <a:gd name="T24" fmla="*/ 139 w 246"/>
                <a:gd name="T25" fmla="*/ 168 h 211"/>
                <a:gd name="T26" fmla="*/ 189 w 246"/>
                <a:gd name="T27" fmla="*/ 211 h 211"/>
                <a:gd name="T28" fmla="*/ 186 w 246"/>
                <a:gd name="T29" fmla="*/ 165 h 211"/>
                <a:gd name="T30" fmla="*/ 246 w 246"/>
                <a:gd name="T31" fmla="*/ 86 h 211"/>
                <a:gd name="T32" fmla="*/ 246 w 246"/>
                <a:gd name="T33" fmla="*/ 82 h 211"/>
                <a:gd name="T34" fmla="*/ 164 w 246"/>
                <a:gd name="T35"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211">
                  <a:moveTo>
                    <a:pt x="164" y="0"/>
                  </a:moveTo>
                  <a:cubicBezTo>
                    <a:pt x="81" y="0"/>
                    <a:pt x="81" y="0"/>
                    <a:pt x="81" y="0"/>
                  </a:cubicBezTo>
                  <a:cubicBezTo>
                    <a:pt x="41" y="0"/>
                    <a:pt x="7" y="29"/>
                    <a:pt x="0" y="68"/>
                  </a:cubicBezTo>
                  <a:cubicBezTo>
                    <a:pt x="25" y="68"/>
                    <a:pt x="25" y="68"/>
                    <a:pt x="25" y="68"/>
                  </a:cubicBezTo>
                  <a:cubicBezTo>
                    <a:pt x="33" y="42"/>
                    <a:pt x="56" y="23"/>
                    <a:pt x="84" y="23"/>
                  </a:cubicBezTo>
                  <a:cubicBezTo>
                    <a:pt x="161" y="23"/>
                    <a:pt x="161" y="23"/>
                    <a:pt x="161" y="23"/>
                  </a:cubicBezTo>
                  <a:cubicBezTo>
                    <a:pt x="195" y="23"/>
                    <a:pt x="222" y="51"/>
                    <a:pt x="222" y="85"/>
                  </a:cubicBezTo>
                  <a:cubicBezTo>
                    <a:pt x="222" y="119"/>
                    <a:pt x="195" y="146"/>
                    <a:pt x="161" y="146"/>
                  </a:cubicBezTo>
                  <a:cubicBezTo>
                    <a:pt x="123" y="146"/>
                    <a:pt x="123" y="146"/>
                    <a:pt x="123" y="146"/>
                  </a:cubicBezTo>
                  <a:cubicBezTo>
                    <a:pt x="123" y="149"/>
                    <a:pt x="123" y="152"/>
                    <a:pt x="123" y="155"/>
                  </a:cubicBezTo>
                  <a:cubicBezTo>
                    <a:pt x="123" y="160"/>
                    <a:pt x="123" y="160"/>
                    <a:pt x="123" y="160"/>
                  </a:cubicBezTo>
                  <a:cubicBezTo>
                    <a:pt x="123" y="162"/>
                    <a:pt x="123" y="165"/>
                    <a:pt x="123" y="168"/>
                  </a:cubicBezTo>
                  <a:cubicBezTo>
                    <a:pt x="139" y="168"/>
                    <a:pt x="139" y="168"/>
                    <a:pt x="139" y="168"/>
                  </a:cubicBezTo>
                  <a:cubicBezTo>
                    <a:pt x="189" y="211"/>
                    <a:pt x="189" y="211"/>
                    <a:pt x="189" y="211"/>
                  </a:cubicBezTo>
                  <a:cubicBezTo>
                    <a:pt x="186" y="165"/>
                    <a:pt x="186" y="165"/>
                    <a:pt x="186" y="165"/>
                  </a:cubicBezTo>
                  <a:cubicBezTo>
                    <a:pt x="220" y="156"/>
                    <a:pt x="246" y="124"/>
                    <a:pt x="246" y="86"/>
                  </a:cubicBezTo>
                  <a:cubicBezTo>
                    <a:pt x="246" y="82"/>
                    <a:pt x="246" y="82"/>
                    <a:pt x="246" y="82"/>
                  </a:cubicBezTo>
                  <a:cubicBezTo>
                    <a:pt x="246" y="37"/>
                    <a:pt x="210" y="0"/>
                    <a:pt x="164"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40" name="Freeform 501"/>
            <p:cNvSpPr/>
            <p:nvPr/>
          </p:nvSpPr>
          <p:spPr bwMode="auto">
            <a:xfrm>
              <a:off x="6866944" y="5366255"/>
              <a:ext cx="17774" cy="39991"/>
            </a:xfrm>
            <a:custGeom>
              <a:avLst/>
              <a:gdLst>
                <a:gd name="T0" fmla="*/ 0 w 10"/>
                <a:gd name="T1" fmla="*/ 0 h 23"/>
                <a:gd name="T2" fmla="*/ 0 w 10"/>
                <a:gd name="T3" fmla="*/ 23 h 23"/>
                <a:gd name="T4" fmla="*/ 8 w 10"/>
                <a:gd name="T5" fmla="*/ 19 h 23"/>
                <a:gd name="T6" fmla="*/ 10 w 10"/>
                <a:gd name="T7" fmla="*/ 11 h 23"/>
                <a:gd name="T8" fmla="*/ 8 w 10"/>
                <a:gd name="T9" fmla="*/ 4 h 23"/>
                <a:gd name="T10" fmla="*/ 0 w 10"/>
                <a:gd name="T11" fmla="*/ 0 h 23"/>
              </a:gdLst>
              <a:ahLst/>
              <a:cxnLst>
                <a:cxn ang="0">
                  <a:pos x="T0" y="T1"/>
                </a:cxn>
                <a:cxn ang="0">
                  <a:pos x="T2" y="T3"/>
                </a:cxn>
                <a:cxn ang="0">
                  <a:pos x="T4" y="T5"/>
                </a:cxn>
                <a:cxn ang="0">
                  <a:pos x="T6" y="T7"/>
                </a:cxn>
                <a:cxn ang="0">
                  <a:pos x="T8" y="T9"/>
                </a:cxn>
                <a:cxn ang="0">
                  <a:pos x="T10" y="T11"/>
                </a:cxn>
              </a:cxnLst>
              <a:rect l="0" t="0" r="r" b="b"/>
              <a:pathLst>
                <a:path w="10" h="23">
                  <a:moveTo>
                    <a:pt x="0" y="0"/>
                  </a:moveTo>
                  <a:cubicBezTo>
                    <a:pt x="0" y="23"/>
                    <a:pt x="0" y="23"/>
                    <a:pt x="0" y="23"/>
                  </a:cubicBezTo>
                  <a:cubicBezTo>
                    <a:pt x="3" y="22"/>
                    <a:pt x="6" y="21"/>
                    <a:pt x="8" y="19"/>
                  </a:cubicBezTo>
                  <a:cubicBezTo>
                    <a:pt x="9" y="17"/>
                    <a:pt x="10" y="14"/>
                    <a:pt x="10" y="11"/>
                  </a:cubicBezTo>
                  <a:cubicBezTo>
                    <a:pt x="10" y="8"/>
                    <a:pt x="10" y="6"/>
                    <a:pt x="8" y="4"/>
                  </a:cubicBezTo>
                  <a:cubicBezTo>
                    <a:pt x="7" y="3"/>
                    <a:pt x="4" y="1"/>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41" name="Freeform 502"/>
            <p:cNvSpPr>
              <a:spLocks noEditPoints="1"/>
            </p:cNvSpPr>
            <p:nvPr/>
          </p:nvSpPr>
          <p:spPr bwMode="auto">
            <a:xfrm>
              <a:off x="6775852" y="5277385"/>
              <a:ext cx="174036" cy="173296"/>
            </a:xfrm>
            <a:custGeom>
              <a:avLst/>
              <a:gdLst>
                <a:gd name="T0" fmla="*/ 50 w 99"/>
                <a:gd name="T1" fmla="*/ 0 h 99"/>
                <a:gd name="T2" fmla="*/ 0 w 99"/>
                <a:gd name="T3" fmla="*/ 49 h 99"/>
                <a:gd name="T4" fmla="*/ 50 w 99"/>
                <a:gd name="T5" fmla="*/ 99 h 99"/>
                <a:gd name="T6" fmla="*/ 99 w 99"/>
                <a:gd name="T7" fmla="*/ 49 h 99"/>
                <a:gd name="T8" fmla="*/ 50 w 99"/>
                <a:gd name="T9" fmla="*/ 0 h 99"/>
                <a:gd name="T10" fmla="*/ 65 w 99"/>
                <a:gd name="T11" fmla="*/ 74 h 99"/>
                <a:gd name="T12" fmla="*/ 52 w 99"/>
                <a:gd name="T13" fmla="*/ 80 h 99"/>
                <a:gd name="T14" fmla="*/ 52 w 99"/>
                <a:gd name="T15" fmla="*/ 87 h 99"/>
                <a:gd name="T16" fmla="*/ 48 w 99"/>
                <a:gd name="T17" fmla="*/ 87 h 99"/>
                <a:gd name="T18" fmla="*/ 48 w 99"/>
                <a:gd name="T19" fmla="*/ 80 h 99"/>
                <a:gd name="T20" fmla="*/ 39 w 99"/>
                <a:gd name="T21" fmla="*/ 77 h 99"/>
                <a:gd name="T22" fmla="*/ 33 w 99"/>
                <a:gd name="T23" fmla="*/ 72 h 99"/>
                <a:gd name="T24" fmla="*/ 30 w 99"/>
                <a:gd name="T25" fmla="*/ 62 h 99"/>
                <a:gd name="T26" fmla="*/ 38 w 99"/>
                <a:gd name="T27" fmla="*/ 60 h 99"/>
                <a:gd name="T28" fmla="*/ 41 w 99"/>
                <a:gd name="T29" fmla="*/ 69 h 99"/>
                <a:gd name="T30" fmla="*/ 48 w 99"/>
                <a:gd name="T31" fmla="*/ 74 h 99"/>
                <a:gd name="T32" fmla="*/ 48 w 99"/>
                <a:gd name="T33" fmla="*/ 50 h 99"/>
                <a:gd name="T34" fmla="*/ 39 w 99"/>
                <a:gd name="T35" fmla="*/ 47 h 99"/>
                <a:gd name="T36" fmla="*/ 33 w 99"/>
                <a:gd name="T37" fmla="*/ 41 h 99"/>
                <a:gd name="T38" fmla="*/ 31 w 99"/>
                <a:gd name="T39" fmla="*/ 33 h 99"/>
                <a:gd name="T40" fmla="*/ 37 w 99"/>
                <a:gd name="T41" fmla="*/ 20 h 99"/>
                <a:gd name="T42" fmla="*/ 48 w 99"/>
                <a:gd name="T43" fmla="*/ 16 h 99"/>
                <a:gd name="T44" fmla="*/ 48 w 99"/>
                <a:gd name="T45" fmla="*/ 13 h 99"/>
                <a:gd name="T46" fmla="*/ 52 w 99"/>
                <a:gd name="T47" fmla="*/ 13 h 99"/>
                <a:gd name="T48" fmla="*/ 52 w 99"/>
                <a:gd name="T49" fmla="*/ 16 h 99"/>
                <a:gd name="T50" fmla="*/ 63 w 99"/>
                <a:gd name="T51" fmla="*/ 20 h 99"/>
                <a:gd name="T52" fmla="*/ 68 w 99"/>
                <a:gd name="T53" fmla="*/ 31 h 99"/>
                <a:gd name="T54" fmla="*/ 61 w 99"/>
                <a:gd name="T55" fmla="*/ 32 h 99"/>
                <a:gd name="T56" fmla="*/ 58 w 99"/>
                <a:gd name="T57" fmla="*/ 26 h 99"/>
                <a:gd name="T58" fmla="*/ 52 w 99"/>
                <a:gd name="T59" fmla="*/ 23 h 99"/>
                <a:gd name="T60" fmla="*/ 52 w 99"/>
                <a:gd name="T61" fmla="*/ 44 h 99"/>
                <a:gd name="T62" fmla="*/ 60 w 99"/>
                <a:gd name="T63" fmla="*/ 46 h 99"/>
                <a:gd name="T64" fmla="*/ 65 w 99"/>
                <a:gd name="T65" fmla="*/ 50 h 99"/>
                <a:gd name="T66" fmla="*/ 69 w 99"/>
                <a:gd name="T67" fmla="*/ 55 h 99"/>
                <a:gd name="T68" fmla="*/ 70 w 99"/>
                <a:gd name="T69" fmla="*/ 61 h 99"/>
                <a:gd name="T70" fmla="*/ 65 w 99"/>
                <a:gd name="T71" fmla="*/ 7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9" h="99">
                  <a:moveTo>
                    <a:pt x="50" y="0"/>
                  </a:moveTo>
                  <a:cubicBezTo>
                    <a:pt x="22" y="0"/>
                    <a:pt x="0" y="22"/>
                    <a:pt x="0" y="49"/>
                  </a:cubicBezTo>
                  <a:cubicBezTo>
                    <a:pt x="0" y="77"/>
                    <a:pt x="22" y="99"/>
                    <a:pt x="50" y="99"/>
                  </a:cubicBezTo>
                  <a:cubicBezTo>
                    <a:pt x="77" y="99"/>
                    <a:pt x="99" y="77"/>
                    <a:pt x="99" y="49"/>
                  </a:cubicBezTo>
                  <a:cubicBezTo>
                    <a:pt x="99" y="22"/>
                    <a:pt x="77" y="0"/>
                    <a:pt x="50" y="0"/>
                  </a:cubicBezTo>
                  <a:close/>
                  <a:moveTo>
                    <a:pt x="65" y="74"/>
                  </a:moveTo>
                  <a:cubicBezTo>
                    <a:pt x="62" y="78"/>
                    <a:pt x="58" y="79"/>
                    <a:pt x="52" y="80"/>
                  </a:cubicBezTo>
                  <a:cubicBezTo>
                    <a:pt x="52" y="87"/>
                    <a:pt x="52" y="87"/>
                    <a:pt x="52" y="87"/>
                  </a:cubicBezTo>
                  <a:cubicBezTo>
                    <a:pt x="48" y="87"/>
                    <a:pt x="48" y="87"/>
                    <a:pt x="48" y="87"/>
                  </a:cubicBezTo>
                  <a:cubicBezTo>
                    <a:pt x="48" y="80"/>
                    <a:pt x="48" y="80"/>
                    <a:pt x="48" y="80"/>
                  </a:cubicBezTo>
                  <a:cubicBezTo>
                    <a:pt x="44" y="79"/>
                    <a:pt x="41" y="79"/>
                    <a:pt x="39" y="77"/>
                  </a:cubicBezTo>
                  <a:cubicBezTo>
                    <a:pt x="37" y="76"/>
                    <a:pt x="35" y="74"/>
                    <a:pt x="33" y="72"/>
                  </a:cubicBezTo>
                  <a:cubicBezTo>
                    <a:pt x="31" y="69"/>
                    <a:pt x="30" y="66"/>
                    <a:pt x="30" y="62"/>
                  </a:cubicBezTo>
                  <a:cubicBezTo>
                    <a:pt x="38" y="60"/>
                    <a:pt x="38" y="60"/>
                    <a:pt x="38" y="60"/>
                  </a:cubicBezTo>
                  <a:cubicBezTo>
                    <a:pt x="38" y="64"/>
                    <a:pt x="39" y="67"/>
                    <a:pt x="41" y="69"/>
                  </a:cubicBezTo>
                  <a:cubicBezTo>
                    <a:pt x="43" y="72"/>
                    <a:pt x="45" y="73"/>
                    <a:pt x="48" y="74"/>
                  </a:cubicBezTo>
                  <a:cubicBezTo>
                    <a:pt x="48" y="50"/>
                    <a:pt x="48" y="50"/>
                    <a:pt x="48" y="50"/>
                  </a:cubicBezTo>
                  <a:cubicBezTo>
                    <a:pt x="45" y="49"/>
                    <a:pt x="42" y="48"/>
                    <a:pt x="39" y="47"/>
                  </a:cubicBezTo>
                  <a:cubicBezTo>
                    <a:pt x="36" y="45"/>
                    <a:pt x="35" y="43"/>
                    <a:pt x="33" y="41"/>
                  </a:cubicBezTo>
                  <a:cubicBezTo>
                    <a:pt x="32" y="39"/>
                    <a:pt x="31" y="36"/>
                    <a:pt x="31" y="33"/>
                  </a:cubicBezTo>
                  <a:cubicBezTo>
                    <a:pt x="31" y="28"/>
                    <a:pt x="33" y="24"/>
                    <a:pt x="37" y="20"/>
                  </a:cubicBezTo>
                  <a:cubicBezTo>
                    <a:pt x="39" y="18"/>
                    <a:pt x="43" y="17"/>
                    <a:pt x="48" y="16"/>
                  </a:cubicBezTo>
                  <a:cubicBezTo>
                    <a:pt x="48" y="13"/>
                    <a:pt x="48" y="13"/>
                    <a:pt x="48" y="13"/>
                  </a:cubicBezTo>
                  <a:cubicBezTo>
                    <a:pt x="52" y="13"/>
                    <a:pt x="52" y="13"/>
                    <a:pt x="52" y="13"/>
                  </a:cubicBezTo>
                  <a:cubicBezTo>
                    <a:pt x="52" y="16"/>
                    <a:pt x="52" y="16"/>
                    <a:pt x="52" y="16"/>
                  </a:cubicBezTo>
                  <a:cubicBezTo>
                    <a:pt x="57" y="17"/>
                    <a:pt x="60" y="18"/>
                    <a:pt x="63" y="20"/>
                  </a:cubicBezTo>
                  <a:cubicBezTo>
                    <a:pt x="66" y="23"/>
                    <a:pt x="68" y="26"/>
                    <a:pt x="68" y="31"/>
                  </a:cubicBezTo>
                  <a:cubicBezTo>
                    <a:pt x="61" y="32"/>
                    <a:pt x="61" y="32"/>
                    <a:pt x="61" y="32"/>
                  </a:cubicBezTo>
                  <a:cubicBezTo>
                    <a:pt x="60" y="29"/>
                    <a:pt x="59" y="27"/>
                    <a:pt x="58" y="26"/>
                  </a:cubicBezTo>
                  <a:cubicBezTo>
                    <a:pt x="57" y="24"/>
                    <a:pt x="55" y="23"/>
                    <a:pt x="52" y="23"/>
                  </a:cubicBezTo>
                  <a:cubicBezTo>
                    <a:pt x="52" y="44"/>
                    <a:pt x="52" y="44"/>
                    <a:pt x="52" y="44"/>
                  </a:cubicBezTo>
                  <a:cubicBezTo>
                    <a:pt x="56" y="45"/>
                    <a:pt x="59" y="46"/>
                    <a:pt x="60" y="46"/>
                  </a:cubicBezTo>
                  <a:cubicBezTo>
                    <a:pt x="62" y="47"/>
                    <a:pt x="64" y="48"/>
                    <a:pt x="65" y="50"/>
                  </a:cubicBezTo>
                  <a:cubicBezTo>
                    <a:pt x="67" y="51"/>
                    <a:pt x="68" y="53"/>
                    <a:pt x="69" y="55"/>
                  </a:cubicBezTo>
                  <a:cubicBezTo>
                    <a:pt x="70" y="57"/>
                    <a:pt x="70" y="59"/>
                    <a:pt x="70" y="61"/>
                  </a:cubicBezTo>
                  <a:cubicBezTo>
                    <a:pt x="70" y="67"/>
                    <a:pt x="68" y="71"/>
                    <a:pt x="65" y="74"/>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42" name="Freeform 503"/>
            <p:cNvSpPr/>
            <p:nvPr/>
          </p:nvSpPr>
          <p:spPr bwMode="auto">
            <a:xfrm>
              <a:off x="6844726" y="5315895"/>
              <a:ext cx="15552" cy="36288"/>
            </a:xfrm>
            <a:custGeom>
              <a:avLst/>
              <a:gdLst>
                <a:gd name="T0" fmla="*/ 0 w 9"/>
                <a:gd name="T1" fmla="*/ 11 h 21"/>
                <a:gd name="T2" fmla="*/ 2 w 9"/>
                <a:gd name="T3" fmla="*/ 17 h 21"/>
                <a:gd name="T4" fmla="*/ 9 w 9"/>
                <a:gd name="T5" fmla="*/ 21 h 21"/>
                <a:gd name="T6" fmla="*/ 9 w 9"/>
                <a:gd name="T7" fmla="*/ 0 h 21"/>
                <a:gd name="T8" fmla="*/ 2 w 9"/>
                <a:gd name="T9" fmla="*/ 4 h 21"/>
                <a:gd name="T10" fmla="*/ 0 w 9"/>
                <a:gd name="T11" fmla="*/ 11 h 21"/>
              </a:gdLst>
              <a:ahLst/>
              <a:cxnLst>
                <a:cxn ang="0">
                  <a:pos x="T0" y="T1"/>
                </a:cxn>
                <a:cxn ang="0">
                  <a:pos x="T2" y="T3"/>
                </a:cxn>
                <a:cxn ang="0">
                  <a:pos x="T4" y="T5"/>
                </a:cxn>
                <a:cxn ang="0">
                  <a:pos x="T6" y="T7"/>
                </a:cxn>
                <a:cxn ang="0">
                  <a:pos x="T8" y="T9"/>
                </a:cxn>
                <a:cxn ang="0">
                  <a:pos x="T10" y="T11"/>
                </a:cxn>
              </a:cxnLst>
              <a:rect l="0" t="0" r="r" b="b"/>
              <a:pathLst>
                <a:path w="9" h="21">
                  <a:moveTo>
                    <a:pt x="0" y="11"/>
                  </a:moveTo>
                  <a:cubicBezTo>
                    <a:pt x="0" y="13"/>
                    <a:pt x="0" y="15"/>
                    <a:pt x="2" y="17"/>
                  </a:cubicBezTo>
                  <a:cubicBezTo>
                    <a:pt x="3" y="19"/>
                    <a:pt x="6" y="20"/>
                    <a:pt x="9" y="21"/>
                  </a:cubicBezTo>
                  <a:cubicBezTo>
                    <a:pt x="9" y="0"/>
                    <a:pt x="9" y="0"/>
                    <a:pt x="9" y="0"/>
                  </a:cubicBezTo>
                  <a:cubicBezTo>
                    <a:pt x="6" y="1"/>
                    <a:pt x="4" y="2"/>
                    <a:pt x="2" y="4"/>
                  </a:cubicBezTo>
                  <a:cubicBezTo>
                    <a:pt x="1" y="6"/>
                    <a:pt x="0" y="8"/>
                    <a:pt x="0" y="1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43" name="Freeform 504"/>
            <p:cNvSpPr>
              <a:spLocks noEditPoints="1"/>
            </p:cNvSpPr>
            <p:nvPr/>
          </p:nvSpPr>
          <p:spPr bwMode="auto">
            <a:xfrm>
              <a:off x="6649954" y="5215917"/>
              <a:ext cx="432499" cy="369550"/>
            </a:xfrm>
            <a:custGeom>
              <a:avLst/>
              <a:gdLst>
                <a:gd name="T0" fmla="*/ 165 w 247"/>
                <a:gd name="T1" fmla="*/ 0 h 211"/>
                <a:gd name="T2" fmla="*/ 82 w 247"/>
                <a:gd name="T3" fmla="*/ 0 h 211"/>
                <a:gd name="T4" fmla="*/ 0 w 247"/>
                <a:gd name="T5" fmla="*/ 82 h 211"/>
                <a:gd name="T6" fmla="*/ 0 w 247"/>
                <a:gd name="T7" fmla="*/ 86 h 211"/>
                <a:gd name="T8" fmla="*/ 61 w 247"/>
                <a:gd name="T9" fmla="*/ 165 h 211"/>
                <a:gd name="T10" fmla="*/ 58 w 247"/>
                <a:gd name="T11" fmla="*/ 211 h 211"/>
                <a:gd name="T12" fmla="*/ 107 w 247"/>
                <a:gd name="T13" fmla="*/ 168 h 211"/>
                <a:gd name="T14" fmla="*/ 165 w 247"/>
                <a:gd name="T15" fmla="*/ 168 h 211"/>
                <a:gd name="T16" fmla="*/ 247 w 247"/>
                <a:gd name="T17" fmla="*/ 86 h 211"/>
                <a:gd name="T18" fmla="*/ 247 w 247"/>
                <a:gd name="T19" fmla="*/ 82 h 211"/>
                <a:gd name="T20" fmla="*/ 165 w 247"/>
                <a:gd name="T21" fmla="*/ 0 h 211"/>
                <a:gd name="T22" fmla="*/ 122 w 247"/>
                <a:gd name="T23" fmla="*/ 147 h 211"/>
                <a:gd name="T24" fmla="*/ 59 w 247"/>
                <a:gd name="T25" fmla="*/ 84 h 211"/>
                <a:gd name="T26" fmla="*/ 122 w 247"/>
                <a:gd name="T27" fmla="*/ 22 h 211"/>
                <a:gd name="T28" fmla="*/ 184 w 247"/>
                <a:gd name="T29" fmla="*/ 84 h 211"/>
                <a:gd name="T30" fmla="*/ 122 w 247"/>
                <a:gd name="T31" fmla="*/ 147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7" h="211">
                  <a:moveTo>
                    <a:pt x="165" y="0"/>
                  </a:moveTo>
                  <a:cubicBezTo>
                    <a:pt x="82" y="0"/>
                    <a:pt x="82" y="0"/>
                    <a:pt x="82" y="0"/>
                  </a:cubicBezTo>
                  <a:cubicBezTo>
                    <a:pt x="37" y="0"/>
                    <a:pt x="0" y="37"/>
                    <a:pt x="0" y="82"/>
                  </a:cubicBezTo>
                  <a:cubicBezTo>
                    <a:pt x="0" y="86"/>
                    <a:pt x="0" y="86"/>
                    <a:pt x="0" y="86"/>
                  </a:cubicBezTo>
                  <a:cubicBezTo>
                    <a:pt x="0" y="124"/>
                    <a:pt x="26" y="156"/>
                    <a:pt x="61" y="165"/>
                  </a:cubicBezTo>
                  <a:cubicBezTo>
                    <a:pt x="58" y="211"/>
                    <a:pt x="58" y="211"/>
                    <a:pt x="58" y="211"/>
                  </a:cubicBezTo>
                  <a:cubicBezTo>
                    <a:pt x="107" y="168"/>
                    <a:pt x="107" y="168"/>
                    <a:pt x="107" y="168"/>
                  </a:cubicBezTo>
                  <a:cubicBezTo>
                    <a:pt x="165" y="168"/>
                    <a:pt x="165" y="168"/>
                    <a:pt x="165" y="168"/>
                  </a:cubicBezTo>
                  <a:cubicBezTo>
                    <a:pt x="211" y="168"/>
                    <a:pt x="247" y="131"/>
                    <a:pt x="247" y="86"/>
                  </a:cubicBezTo>
                  <a:cubicBezTo>
                    <a:pt x="247" y="82"/>
                    <a:pt x="247" y="82"/>
                    <a:pt x="247" y="82"/>
                  </a:cubicBezTo>
                  <a:cubicBezTo>
                    <a:pt x="247" y="37"/>
                    <a:pt x="211" y="0"/>
                    <a:pt x="165" y="0"/>
                  </a:cubicBezTo>
                  <a:close/>
                  <a:moveTo>
                    <a:pt x="122" y="147"/>
                  </a:moveTo>
                  <a:cubicBezTo>
                    <a:pt x="87" y="147"/>
                    <a:pt x="59" y="119"/>
                    <a:pt x="59" y="84"/>
                  </a:cubicBezTo>
                  <a:cubicBezTo>
                    <a:pt x="59" y="50"/>
                    <a:pt x="87" y="22"/>
                    <a:pt x="122" y="22"/>
                  </a:cubicBezTo>
                  <a:cubicBezTo>
                    <a:pt x="156" y="22"/>
                    <a:pt x="184" y="50"/>
                    <a:pt x="184" y="84"/>
                  </a:cubicBezTo>
                  <a:cubicBezTo>
                    <a:pt x="184" y="119"/>
                    <a:pt x="156" y="147"/>
                    <a:pt x="122" y="14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44" name="Freeform 528"/>
            <p:cNvSpPr/>
            <p:nvPr/>
          </p:nvSpPr>
          <p:spPr bwMode="auto">
            <a:xfrm>
              <a:off x="6725493" y="4091716"/>
              <a:ext cx="94794" cy="94794"/>
            </a:xfrm>
            <a:custGeom>
              <a:avLst/>
              <a:gdLst>
                <a:gd name="T0" fmla="*/ 28 w 54"/>
                <a:gd name="T1" fmla="*/ 53 h 54"/>
                <a:gd name="T2" fmla="*/ 54 w 54"/>
                <a:gd name="T3" fmla="*/ 26 h 54"/>
                <a:gd name="T4" fmla="*/ 26 w 54"/>
                <a:gd name="T5" fmla="*/ 1 h 54"/>
                <a:gd name="T6" fmla="*/ 1 w 54"/>
                <a:gd name="T7" fmla="*/ 28 h 54"/>
                <a:gd name="T8" fmla="*/ 28 w 54"/>
                <a:gd name="T9" fmla="*/ 53 h 54"/>
              </a:gdLst>
              <a:ahLst/>
              <a:cxnLst>
                <a:cxn ang="0">
                  <a:pos x="T0" y="T1"/>
                </a:cxn>
                <a:cxn ang="0">
                  <a:pos x="T2" y="T3"/>
                </a:cxn>
                <a:cxn ang="0">
                  <a:pos x="T4" y="T5"/>
                </a:cxn>
                <a:cxn ang="0">
                  <a:pos x="T6" y="T7"/>
                </a:cxn>
                <a:cxn ang="0">
                  <a:pos x="T8" y="T9"/>
                </a:cxn>
              </a:cxnLst>
              <a:rect l="0" t="0" r="r" b="b"/>
              <a:pathLst>
                <a:path w="54" h="54">
                  <a:moveTo>
                    <a:pt x="28" y="53"/>
                  </a:moveTo>
                  <a:cubicBezTo>
                    <a:pt x="43" y="53"/>
                    <a:pt x="54" y="41"/>
                    <a:pt x="54" y="26"/>
                  </a:cubicBezTo>
                  <a:cubicBezTo>
                    <a:pt x="53" y="12"/>
                    <a:pt x="41" y="0"/>
                    <a:pt x="26" y="1"/>
                  </a:cubicBezTo>
                  <a:cubicBezTo>
                    <a:pt x="12" y="1"/>
                    <a:pt x="0" y="14"/>
                    <a:pt x="1" y="28"/>
                  </a:cubicBezTo>
                  <a:cubicBezTo>
                    <a:pt x="1" y="42"/>
                    <a:pt x="13" y="54"/>
                    <a:pt x="28" y="5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45" name="Freeform 529"/>
            <p:cNvSpPr/>
            <p:nvPr/>
          </p:nvSpPr>
          <p:spPr bwMode="auto">
            <a:xfrm>
              <a:off x="6679577" y="4191694"/>
              <a:ext cx="187367" cy="134786"/>
            </a:xfrm>
            <a:custGeom>
              <a:avLst/>
              <a:gdLst>
                <a:gd name="T0" fmla="*/ 82 w 107"/>
                <a:gd name="T1" fmla="*/ 0 h 77"/>
                <a:gd name="T2" fmla="*/ 55 w 107"/>
                <a:gd name="T3" fmla="*/ 31 h 77"/>
                <a:gd name="T4" fmla="*/ 25 w 107"/>
                <a:gd name="T5" fmla="*/ 1 h 77"/>
                <a:gd name="T6" fmla="*/ 1 w 107"/>
                <a:gd name="T7" fmla="*/ 34 h 77"/>
                <a:gd name="T8" fmla="*/ 2 w 107"/>
                <a:gd name="T9" fmla="*/ 77 h 77"/>
                <a:gd name="T10" fmla="*/ 107 w 107"/>
                <a:gd name="T11" fmla="*/ 77 h 77"/>
                <a:gd name="T12" fmla="*/ 105 w 107"/>
                <a:gd name="T13" fmla="*/ 31 h 77"/>
                <a:gd name="T14" fmla="*/ 82 w 107"/>
                <a:gd name="T15" fmla="*/ 0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77">
                  <a:moveTo>
                    <a:pt x="82" y="0"/>
                  </a:moveTo>
                  <a:cubicBezTo>
                    <a:pt x="55" y="31"/>
                    <a:pt x="55" y="31"/>
                    <a:pt x="55" y="31"/>
                  </a:cubicBezTo>
                  <a:cubicBezTo>
                    <a:pt x="25" y="1"/>
                    <a:pt x="25" y="1"/>
                    <a:pt x="25" y="1"/>
                  </a:cubicBezTo>
                  <a:cubicBezTo>
                    <a:pt x="8" y="8"/>
                    <a:pt x="0" y="18"/>
                    <a:pt x="1" y="34"/>
                  </a:cubicBezTo>
                  <a:cubicBezTo>
                    <a:pt x="2" y="77"/>
                    <a:pt x="2" y="77"/>
                    <a:pt x="2" y="77"/>
                  </a:cubicBezTo>
                  <a:cubicBezTo>
                    <a:pt x="107" y="77"/>
                    <a:pt x="107" y="77"/>
                    <a:pt x="107" y="77"/>
                  </a:cubicBezTo>
                  <a:cubicBezTo>
                    <a:pt x="105" y="31"/>
                    <a:pt x="105" y="31"/>
                    <a:pt x="105" y="31"/>
                  </a:cubicBezTo>
                  <a:cubicBezTo>
                    <a:pt x="105" y="15"/>
                    <a:pt x="99" y="6"/>
                    <a:pt x="82"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46" name="Freeform 530"/>
            <p:cNvSpPr/>
            <p:nvPr/>
          </p:nvSpPr>
          <p:spPr bwMode="auto">
            <a:xfrm>
              <a:off x="6895086" y="4095418"/>
              <a:ext cx="139970" cy="136267"/>
            </a:xfrm>
            <a:custGeom>
              <a:avLst/>
              <a:gdLst>
                <a:gd name="T0" fmla="*/ 41 w 80"/>
                <a:gd name="T1" fmla="*/ 78 h 78"/>
                <a:gd name="T2" fmla="*/ 79 w 80"/>
                <a:gd name="T3" fmla="*/ 38 h 78"/>
                <a:gd name="T4" fmla="*/ 38 w 80"/>
                <a:gd name="T5" fmla="*/ 0 h 78"/>
                <a:gd name="T6" fmla="*/ 0 w 80"/>
                <a:gd name="T7" fmla="*/ 40 h 78"/>
                <a:gd name="T8" fmla="*/ 41 w 80"/>
                <a:gd name="T9" fmla="*/ 78 h 78"/>
              </a:gdLst>
              <a:ahLst/>
              <a:cxnLst>
                <a:cxn ang="0">
                  <a:pos x="T0" y="T1"/>
                </a:cxn>
                <a:cxn ang="0">
                  <a:pos x="T2" y="T3"/>
                </a:cxn>
                <a:cxn ang="0">
                  <a:pos x="T4" y="T5"/>
                </a:cxn>
                <a:cxn ang="0">
                  <a:pos x="T6" y="T7"/>
                </a:cxn>
                <a:cxn ang="0">
                  <a:pos x="T8" y="T9"/>
                </a:cxn>
              </a:cxnLst>
              <a:rect l="0" t="0" r="r" b="b"/>
              <a:pathLst>
                <a:path w="80" h="78">
                  <a:moveTo>
                    <a:pt x="41" y="78"/>
                  </a:moveTo>
                  <a:cubicBezTo>
                    <a:pt x="63" y="77"/>
                    <a:pt x="80" y="59"/>
                    <a:pt x="79" y="38"/>
                  </a:cubicBezTo>
                  <a:cubicBezTo>
                    <a:pt x="78" y="16"/>
                    <a:pt x="60" y="0"/>
                    <a:pt x="38" y="0"/>
                  </a:cubicBezTo>
                  <a:cubicBezTo>
                    <a:pt x="17" y="1"/>
                    <a:pt x="0" y="19"/>
                    <a:pt x="0" y="40"/>
                  </a:cubicBezTo>
                  <a:cubicBezTo>
                    <a:pt x="1" y="62"/>
                    <a:pt x="19" y="78"/>
                    <a:pt x="41" y="7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47" name="Freeform 531"/>
            <p:cNvSpPr/>
            <p:nvPr/>
          </p:nvSpPr>
          <p:spPr bwMode="auto">
            <a:xfrm>
              <a:off x="6826952" y="4238351"/>
              <a:ext cx="276977" cy="203660"/>
            </a:xfrm>
            <a:custGeom>
              <a:avLst/>
              <a:gdLst>
                <a:gd name="T0" fmla="*/ 121 w 158"/>
                <a:gd name="T1" fmla="*/ 1 h 116"/>
                <a:gd name="T2" fmla="*/ 156 w 158"/>
                <a:gd name="T3" fmla="*/ 47 h 116"/>
                <a:gd name="T4" fmla="*/ 158 w 158"/>
                <a:gd name="T5" fmla="*/ 116 h 116"/>
                <a:gd name="T6" fmla="*/ 3 w 158"/>
                <a:gd name="T7" fmla="*/ 116 h 116"/>
                <a:gd name="T8" fmla="*/ 1 w 158"/>
                <a:gd name="T9" fmla="*/ 52 h 116"/>
                <a:gd name="T10" fmla="*/ 38 w 158"/>
                <a:gd name="T11" fmla="*/ 3 h 116"/>
                <a:gd name="T12" fmla="*/ 57 w 158"/>
                <a:gd name="T13" fmla="*/ 0 h 116"/>
                <a:gd name="T14" fmla="*/ 77 w 158"/>
                <a:gd name="T15" fmla="*/ 22 h 116"/>
                <a:gd name="T16" fmla="*/ 67 w 158"/>
                <a:gd name="T17" fmla="*/ 114 h 116"/>
                <a:gd name="T18" fmla="*/ 101 w 158"/>
                <a:gd name="T19" fmla="*/ 115 h 116"/>
                <a:gd name="T20" fmla="*/ 85 w 158"/>
                <a:gd name="T21" fmla="*/ 22 h 116"/>
                <a:gd name="T22" fmla="*/ 103 w 158"/>
                <a:gd name="T23" fmla="*/ 1 h 116"/>
                <a:gd name="T24" fmla="*/ 121 w 158"/>
                <a:gd name="T25"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116">
                  <a:moveTo>
                    <a:pt x="121" y="1"/>
                  </a:moveTo>
                  <a:cubicBezTo>
                    <a:pt x="146" y="11"/>
                    <a:pt x="155" y="24"/>
                    <a:pt x="156" y="47"/>
                  </a:cubicBezTo>
                  <a:cubicBezTo>
                    <a:pt x="158" y="116"/>
                    <a:pt x="158" y="116"/>
                    <a:pt x="158" y="116"/>
                  </a:cubicBezTo>
                  <a:cubicBezTo>
                    <a:pt x="3" y="116"/>
                    <a:pt x="3" y="116"/>
                    <a:pt x="3" y="116"/>
                  </a:cubicBezTo>
                  <a:cubicBezTo>
                    <a:pt x="1" y="52"/>
                    <a:pt x="1" y="52"/>
                    <a:pt x="1" y="52"/>
                  </a:cubicBezTo>
                  <a:cubicBezTo>
                    <a:pt x="0" y="28"/>
                    <a:pt x="11" y="13"/>
                    <a:pt x="38" y="3"/>
                  </a:cubicBezTo>
                  <a:cubicBezTo>
                    <a:pt x="57" y="0"/>
                    <a:pt x="57" y="0"/>
                    <a:pt x="57" y="0"/>
                  </a:cubicBezTo>
                  <a:cubicBezTo>
                    <a:pt x="57" y="0"/>
                    <a:pt x="78" y="20"/>
                    <a:pt x="77" y="22"/>
                  </a:cubicBezTo>
                  <a:cubicBezTo>
                    <a:pt x="76" y="24"/>
                    <a:pt x="67" y="114"/>
                    <a:pt x="67" y="114"/>
                  </a:cubicBezTo>
                  <a:cubicBezTo>
                    <a:pt x="101" y="115"/>
                    <a:pt x="101" y="115"/>
                    <a:pt x="101" y="115"/>
                  </a:cubicBezTo>
                  <a:cubicBezTo>
                    <a:pt x="85" y="22"/>
                    <a:pt x="85" y="22"/>
                    <a:pt x="85" y="22"/>
                  </a:cubicBezTo>
                  <a:cubicBezTo>
                    <a:pt x="103" y="1"/>
                    <a:pt x="103" y="1"/>
                    <a:pt x="103" y="1"/>
                  </a:cubicBezTo>
                  <a:lnTo>
                    <a:pt x="121" y="1"/>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48" name="Freeform 532"/>
            <p:cNvSpPr/>
            <p:nvPr/>
          </p:nvSpPr>
          <p:spPr bwMode="auto">
            <a:xfrm>
              <a:off x="7115779" y="4091716"/>
              <a:ext cx="94794" cy="94794"/>
            </a:xfrm>
            <a:custGeom>
              <a:avLst/>
              <a:gdLst>
                <a:gd name="T0" fmla="*/ 28 w 54"/>
                <a:gd name="T1" fmla="*/ 53 h 54"/>
                <a:gd name="T2" fmla="*/ 54 w 54"/>
                <a:gd name="T3" fmla="*/ 26 h 54"/>
                <a:gd name="T4" fmla="*/ 26 w 54"/>
                <a:gd name="T5" fmla="*/ 1 h 54"/>
                <a:gd name="T6" fmla="*/ 0 w 54"/>
                <a:gd name="T7" fmla="*/ 28 h 54"/>
                <a:gd name="T8" fmla="*/ 28 w 54"/>
                <a:gd name="T9" fmla="*/ 53 h 54"/>
              </a:gdLst>
              <a:ahLst/>
              <a:cxnLst>
                <a:cxn ang="0">
                  <a:pos x="T0" y="T1"/>
                </a:cxn>
                <a:cxn ang="0">
                  <a:pos x="T2" y="T3"/>
                </a:cxn>
                <a:cxn ang="0">
                  <a:pos x="T4" y="T5"/>
                </a:cxn>
                <a:cxn ang="0">
                  <a:pos x="T6" y="T7"/>
                </a:cxn>
                <a:cxn ang="0">
                  <a:pos x="T8" y="T9"/>
                </a:cxn>
              </a:cxnLst>
              <a:rect l="0" t="0" r="r" b="b"/>
              <a:pathLst>
                <a:path w="54" h="54">
                  <a:moveTo>
                    <a:pt x="28" y="53"/>
                  </a:moveTo>
                  <a:cubicBezTo>
                    <a:pt x="43" y="53"/>
                    <a:pt x="54" y="41"/>
                    <a:pt x="54" y="26"/>
                  </a:cubicBezTo>
                  <a:cubicBezTo>
                    <a:pt x="53" y="12"/>
                    <a:pt x="41" y="0"/>
                    <a:pt x="26" y="1"/>
                  </a:cubicBezTo>
                  <a:cubicBezTo>
                    <a:pt x="11" y="1"/>
                    <a:pt x="0" y="14"/>
                    <a:pt x="0" y="28"/>
                  </a:cubicBezTo>
                  <a:cubicBezTo>
                    <a:pt x="1" y="42"/>
                    <a:pt x="13" y="54"/>
                    <a:pt x="28" y="5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49" name="Freeform 533"/>
            <p:cNvSpPr/>
            <p:nvPr/>
          </p:nvSpPr>
          <p:spPr bwMode="auto">
            <a:xfrm>
              <a:off x="7070603" y="4191694"/>
              <a:ext cx="187367" cy="134786"/>
            </a:xfrm>
            <a:custGeom>
              <a:avLst/>
              <a:gdLst>
                <a:gd name="T0" fmla="*/ 82 w 107"/>
                <a:gd name="T1" fmla="*/ 0 h 77"/>
                <a:gd name="T2" fmla="*/ 54 w 107"/>
                <a:gd name="T3" fmla="*/ 31 h 77"/>
                <a:gd name="T4" fmla="*/ 25 w 107"/>
                <a:gd name="T5" fmla="*/ 1 h 77"/>
                <a:gd name="T6" fmla="*/ 0 w 107"/>
                <a:gd name="T7" fmla="*/ 34 h 77"/>
                <a:gd name="T8" fmla="*/ 2 w 107"/>
                <a:gd name="T9" fmla="*/ 77 h 77"/>
                <a:gd name="T10" fmla="*/ 107 w 107"/>
                <a:gd name="T11" fmla="*/ 77 h 77"/>
                <a:gd name="T12" fmla="*/ 105 w 107"/>
                <a:gd name="T13" fmla="*/ 31 h 77"/>
                <a:gd name="T14" fmla="*/ 82 w 107"/>
                <a:gd name="T15" fmla="*/ 0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77">
                  <a:moveTo>
                    <a:pt x="82" y="0"/>
                  </a:moveTo>
                  <a:cubicBezTo>
                    <a:pt x="54" y="31"/>
                    <a:pt x="54" y="31"/>
                    <a:pt x="54" y="31"/>
                  </a:cubicBezTo>
                  <a:cubicBezTo>
                    <a:pt x="25" y="1"/>
                    <a:pt x="25" y="1"/>
                    <a:pt x="25" y="1"/>
                  </a:cubicBezTo>
                  <a:cubicBezTo>
                    <a:pt x="7" y="8"/>
                    <a:pt x="0" y="18"/>
                    <a:pt x="0" y="34"/>
                  </a:cubicBezTo>
                  <a:cubicBezTo>
                    <a:pt x="2" y="77"/>
                    <a:pt x="2" y="77"/>
                    <a:pt x="2" y="77"/>
                  </a:cubicBezTo>
                  <a:cubicBezTo>
                    <a:pt x="107" y="77"/>
                    <a:pt x="107" y="77"/>
                    <a:pt x="107" y="77"/>
                  </a:cubicBezTo>
                  <a:cubicBezTo>
                    <a:pt x="105" y="31"/>
                    <a:pt x="105" y="31"/>
                    <a:pt x="105" y="31"/>
                  </a:cubicBezTo>
                  <a:cubicBezTo>
                    <a:pt x="104" y="15"/>
                    <a:pt x="98" y="6"/>
                    <a:pt x="82"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50" name="Freeform 539"/>
            <p:cNvSpPr/>
            <p:nvPr/>
          </p:nvSpPr>
          <p:spPr bwMode="auto">
            <a:xfrm>
              <a:off x="5760517" y="4082829"/>
              <a:ext cx="301416" cy="345111"/>
            </a:xfrm>
            <a:custGeom>
              <a:avLst/>
              <a:gdLst>
                <a:gd name="T0" fmla="*/ 162 w 172"/>
                <a:gd name="T1" fmla="*/ 165 h 197"/>
                <a:gd name="T2" fmla="*/ 158 w 172"/>
                <a:gd name="T3" fmla="*/ 165 h 197"/>
                <a:gd name="T4" fmla="*/ 157 w 172"/>
                <a:gd name="T5" fmla="*/ 152 h 197"/>
                <a:gd name="T6" fmla="*/ 137 w 172"/>
                <a:gd name="T7" fmla="*/ 129 h 197"/>
                <a:gd name="T8" fmla="*/ 137 w 172"/>
                <a:gd name="T9" fmla="*/ 57 h 197"/>
                <a:gd name="T10" fmla="*/ 152 w 172"/>
                <a:gd name="T11" fmla="*/ 44 h 197"/>
                <a:gd name="T12" fmla="*/ 161 w 172"/>
                <a:gd name="T13" fmla="*/ 34 h 197"/>
                <a:gd name="T14" fmla="*/ 161 w 172"/>
                <a:gd name="T15" fmla="*/ 24 h 197"/>
                <a:gd name="T16" fmla="*/ 161 w 172"/>
                <a:gd name="T17" fmla="*/ 20 h 197"/>
                <a:gd name="T18" fmla="*/ 161 w 172"/>
                <a:gd name="T19" fmla="*/ 10 h 197"/>
                <a:gd name="T20" fmla="*/ 151 w 172"/>
                <a:gd name="T21" fmla="*/ 0 h 197"/>
                <a:gd name="T22" fmla="*/ 134 w 172"/>
                <a:gd name="T23" fmla="*/ 0 h 197"/>
                <a:gd name="T24" fmla="*/ 125 w 172"/>
                <a:gd name="T25" fmla="*/ 10 h 197"/>
                <a:gd name="T26" fmla="*/ 125 w 172"/>
                <a:gd name="T27" fmla="*/ 14 h 197"/>
                <a:gd name="T28" fmla="*/ 104 w 172"/>
                <a:gd name="T29" fmla="*/ 14 h 197"/>
                <a:gd name="T30" fmla="*/ 104 w 172"/>
                <a:gd name="T31" fmla="*/ 10 h 197"/>
                <a:gd name="T32" fmla="*/ 95 w 172"/>
                <a:gd name="T33" fmla="*/ 0 h 197"/>
                <a:gd name="T34" fmla="*/ 78 w 172"/>
                <a:gd name="T35" fmla="*/ 0 h 197"/>
                <a:gd name="T36" fmla="*/ 68 w 172"/>
                <a:gd name="T37" fmla="*/ 10 h 197"/>
                <a:gd name="T38" fmla="*/ 68 w 172"/>
                <a:gd name="T39" fmla="*/ 14 h 197"/>
                <a:gd name="T40" fmla="*/ 45 w 172"/>
                <a:gd name="T41" fmla="*/ 14 h 197"/>
                <a:gd name="T42" fmla="*/ 45 w 172"/>
                <a:gd name="T43" fmla="*/ 10 h 197"/>
                <a:gd name="T44" fmla="*/ 35 w 172"/>
                <a:gd name="T45" fmla="*/ 0 h 197"/>
                <a:gd name="T46" fmla="*/ 19 w 172"/>
                <a:gd name="T47" fmla="*/ 0 h 197"/>
                <a:gd name="T48" fmla="*/ 9 w 172"/>
                <a:gd name="T49" fmla="*/ 10 h 197"/>
                <a:gd name="T50" fmla="*/ 9 w 172"/>
                <a:gd name="T51" fmla="*/ 20 h 197"/>
                <a:gd name="T52" fmla="*/ 9 w 172"/>
                <a:gd name="T53" fmla="*/ 24 h 197"/>
                <a:gd name="T54" fmla="*/ 9 w 172"/>
                <a:gd name="T55" fmla="*/ 34 h 197"/>
                <a:gd name="T56" fmla="*/ 13 w 172"/>
                <a:gd name="T57" fmla="*/ 43 h 197"/>
                <a:gd name="T58" fmla="*/ 13 w 172"/>
                <a:gd name="T59" fmla="*/ 43 h 197"/>
                <a:gd name="T60" fmla="*/ 34 w 172"/>
                <a:gd name="T61" fmla="*/ 58 h 197"/>
                <a:gd name="T62" fmla="*/ 33 w 172"/>
                <a:gd name="T63" fmla="*/ 129 h 197"/>
                <a:gd name="T64" fmla="*/ 13 w 172"/>
                <a:gd name="T65" fmla="*/ 151 h 197"/>
                <a:gd name="T66" fmla="*/ 13 w 172"/>
                <a:gd name="T67" fmla="*/ 165 h 197"/>
                <a:gd name="T68" fmla="*/ 10 w 172"/>
                <a:gd name="T69" fmla="*/ 165 h 197"/>
                <a:gd name="T70" fmla="*/ 0 w 172"/>
                <a:gd name="T71" fmla="*/ 176 h 197"/>
                <a:gd name="T72" fmla="*/ 0 w 172"/>
                <a:gd name="T73" fmla="*/ 186 h 197"/>
                <a:gd name="T74" fmla="*/ 10 w 172"/>
                <a:gd name="T75" fmla="*/ 197 h 197"/>
                <a:gd name="T76" fmla="*/ 162 w 172"/>
                <a:gd name="T77" fmla="*/ 197 h 197"/>
                <a:gd name="T78" fmla="*/ 172 w 172"/>
                <a:gd name="T79" fmla="*/ 186 h 197"/>
                <a:gd name="T80" fmla="*/ 172 w 172"/>
                <a:gd name="T81" fmla="*/ 176 h 197"/>
                <a:gd name="T82" fmla="*/ 162 w 172"/>
                <a:gd name="T83" fmla="*/ 165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2" h="197">
                  <a:moveTo>
                    <a:pt x="162" y="165"/>
                  </a:moveTo>
                  <a:cubicBezTo>
                    <a:pt x="158" y="165"/>
                    <a:pt x="158" y="165"/>
                    <a:pt x="158" y="165"/>
                  </a:cubicBezTo>
                  <a:cubicBezTo>
                    <a:pt x="157" y="152"/>
                    <a:pt x="157" y="152"/>
                    <a:pt x="157" y="152"/>
                  </a:cubicBezTo>
                  <a:cubicBezTo>
                    <a:pt x="137" y="129"/>
                    <a:pt x="137" y="129"/>
                    <a:pt x="137" y="129"/>
                  </a:cubicBezTo>
                  <a:cubicBezTo>
                    <a:pt x="137" y="57"/>
                    <a:pt x="137" y="57"/>
                    <a:pt x="137" y="57"/>
                  </a:cubicBezTo>
                  <a:cubicBezTo>
                    <a:pt x="152" y="44"/>
                    <a:pt x="152" y="44"/>
                    <a:pt x="152" y="44"/>
                  </a:cubicBezTo>
                  <a:cubicBezTo>
                    <a:pt x="157" y="44"/>
                    <a:pt x="161" y="40"/>
                    <a:pt x="161" y="34"/>
                  </a:cubicBezTo>
                  <a:cubicBezTo>
                    <a:pt x="161" y="24"/>
                    <a:pt x="161" y="24"/>
                    <a:pt x="161" y="24"/>
                  </a:cubicBezTo>
                  <a:cubicBezTo>
                    <a:pt x="161" y="20"/>
                    <a:pt x="161" y="20"/>
                    <a:pt x="161" y="20"/>
                  </a:cubicBezTo>
                  <a:cubicBezTo>
                    <a:pt x="161" y="10"/>
                    <a:pt x="161" y="10"/>
                    <a:pt x="161" y="10"/>
                  </a:cubicBezTo>
                  <a:cubicBezTo>
                    <a:pt x="161" y="4"/>
                    <a:pt x="157" y="0"/>
                    <a:pt x="151" y="0"/>
                  </a:cubicBezTo>
                  <a:cubicBezTo>
                    <a:pt x="134" y="0"/>
                    <a:pt x="134" y="0"/>
                    <a:pt x="134" y="0"/>
                  </a:cubicBezTo>
                  <a:cubicBezTo>
                    <a:pt x="129" y="0"/>
                    <a:pt x="125" y="4"/>
                    <a:pt x="125" y="10"/>
                  </a:cubicBezTo>
                  <a:cubicBezTo>
                    <a:pt x="125" y="14"/>
                    <a:pt x="125" y="14"/>
                    <a:pt x="125" y="14"/>
                  </a:cubicBezTo>
                  <a:cubicBezTo>
                    <a:pt x="104" y="14"/>
                    <a:pt x="104" y="14"/>
                    <a:pt x="104" y="14"/>
                  </a:cubicBezTo>
                  <a:cubicBezTo>
                    <a:pt x="104" y="10"/>
                    <a:pt x="104" y="10"/>
                    <a:pt x="104" y="10"/>
                  </a:cubicBezTo>
                  <a:cubicBezTo>
                    <a:pt x="104" y="4"/>
                    <a:pt x="100" y="0"/>
                    <a:pt x="95" y="0"/>
                  </a:cubicBezTo>
                  <a:cubicBezTo>
                    <a:pt x="78" y="0"/>
                    <a:pt x="78" y="0"/>
                    <a:pt x="78" y="0"/>
                  </a:cubicBezTo>
                  <a:cubicBezTo>
                    <a:pt x="72" y="0"/>
                    <a:pt x="68" y="4"/>
                    <a:pt x="68" y="10"/>
                  </a:cubicBezTo>
                  <a:cubicBezTo>
                    <a:pt x="68" y="14"/>
                    <a:pt x="68" y="14"/>
                    <a:pt x="68" y="14"/>
                  </a:cubicBezTo>
                  <a:cubicBezTo>
                    <a:pt x="45" y="14"/>
                    <a:pt x="45" y="14"/>
                    <a:pt x="45" y="14"/>
                  </a:cubicBezTo>
                  <a:cubicBezTo>
                    <a:pt x="45" y="10"/>
                    <a:pt x="45" y="10"/>
                    <a:pt x="45" y="10"/>
                  </a:cubicBezTo>
                  <a:cubicBezTo>
                    <a:pt x="45" y="4"/>
                    <a:pt x="41" y="0"/>
                    <a:pt x="35" y="0"/>
                  </a:cubicBezTo>
                  <a:cubicBezTo>
                    <a:pt x="19" y="0"/>
                    <a:pt x="19" y="0"/>
                    <a:pt x="19" y="0"/>
                  </a:cubicBezTo>
                  <a:cubicBezTo>
                    <a:pt x="13" y="0"/>
                    <a:pt x="9" y="4"/>
                    <a:pt x="9" y="10"/>
                  </a:cubicBezTo>
                  <a:cubicBezTo>
                    <a:pt x="9" y="20"/>
                    <a:pt x="9" y="20"/>
                    <a:pt x="9" y="20"/>
                  </a:cubicBezTo>
                  <a:cubicBezTo>
                    <a:pt x="9" y="24"/>
                    <a:pt x="9" y="24"/>
                    <a:pt x="9" y="24"/>
                  </a:cubicBezTo>
                  <a:cubicBezTo>
                    <a:pt x="9" y="34"/>
                    <a:pt x="9" y="34"/>
                    <a:pt x="9" y="34"/>
                  </a:cubicBezTo>
                  <a:cubicBezTo>
                    <a:pt x="9" y="38"/>
                    <a:pt x="11" y="41"/>
                    <a:pt x="13" y="43"/>
                  </a:cubicBezTo>
                  <a:cubicBezTo>
                    <a:pt x="13" y="43"/>
                    <a:pt x="13" y="43"/>
                    <a:pt x="13" y="43"/>
                  </a:cubicBezTo>
                  <a:cubicBezTo>
                    <a:pt x="34" y="58"/>
                    <a:pt x="34" y="58"/>
                    <a:pt x="34" y="58"/>
                  </a:cubicBezTo>
                  <a:cubicBezTo>
                    <a:pt x="33" y="129"/>
                    <a:pt x="33" y="129"/>
                    <a:pt x="33" y="129"/>
                  </a:cubicBezTo>
                  <a:cubicBezTo>
                    <a:pt x="13" y="151"/>
                    <a:pt x="13" y="151"/>
                    <a:pt x="13" y="151"/>
                  </a:cubicBezTo>
                  <a:cubicBezTo>
                    <a:pt x="13" y="165"/>
                    <a:pt x="13" y="165"/>
                    <a:pt x="13" y="165"/>
                  </a:cubicBezTo>
                  <a:cubicBezTo>
                    <a:pt x="10" y="165"/>
                    <a:pt x="10" y="165"/>
                    <a:pt x="10" y="165"/>
                  </a:cubicBezTo>
                  <a:cubicBezTo>
                    <a:pt x="5" y="165"/>
                    <a:pt x="0" y="170"/>
                    <a:pt x="0" y="176"/>
                  </a:cubicBezTo>
                  <a:cubicBezTo>
                    <a:pt x="0" y="186"/>
                    <a:pt x="0" y="186"/>
                    <a:pt x="0" y="186"/>
                  </a:cubicBezTo>
                  <a:cubicBezTo>
                    <a:pt x="0" y="192"/>
                    <a:pt x="5" y="197"/>
                    <a:pt x="10" y="197"/>
                  </a:cubicBezTo>
                  <a:cubicBezTo>
                    <a:pt x="162" y="197"/>
                    <a:pt x="162" y="197"/>
                    <a:pt x="162" y="197"/>
                  </a:cubicBezTo>
                  <a:cubicBezTo>
                    <a:pt x="167" y="197"/>
                    <a:pt x="172" y="192"/>
                    <a:pt x="172" y="186"/>
                  </a:cubicBezTo>
                  <a:cubicBezTo>
                    <a:pt x="172" y="176"/>
                    <a:pt x="172" y="176"/>
                    <a:pt x="172" y="176"/>
                  </a:cubicBezTo>
                  <a:cubicBezTo>
                    <a:pt x="172" y="170"/>
                    <a:pt x="167" y="165"/>
                    <a:pt x="162" y="16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51" name="Freeform 540"/>
            <p:cNvSpPr/>
            <p:nvPr/>
          </p:nvSpPr>
          <p:spPr bwMode="auto">
            <a:xfrm>
              <a:off x="5760517" y="4082829"/>
              <a:ext cx="301416" cy="345111"/>
            </a:xfrm>
            <a:custGeom>
              <a:avLst/>
              <a:gdLst>
                <a:gd name="T0" fmla="*/ 162 w 172"/>
                <a:gd name="T1" fmla="*/ 165 h 197"/>
                <a:gd name="T2" fmla="*/ 158 w 172"/>
                <a:gd name="T3" fmla="*/ 165 h 197"/>
                <a:gd name="T4" fmla="*/ 157 w 172"/>
                <a:gd name="T5" fmla="*/ 152 h 197"/>
                <a:gd name="T6" fmla="*/ 137 w 172"/>
                <a:gd name="T7" fmla="*/ 129 h 197"/>
                <a:gd name="T8" fmla="*/ 137 w 172"/>
                <a:gd name="T9" fmla="*/ 57 h 197"/>
                <a:gd name="T10" fmla="*/ 152 w 172"/>
                <a:gd name="T11" fmla="*/ 44 h 197"/>
                <a:gd name="T12" fmla="*/ 161 w 172"/>
                <a:gd name="T13" fmla="*/ 34 h 197"/>
                <a:gd name="T14" fmla="*/ 161 w 172"/>
                <a:gd name="T15" fmla="*/ 24 h 197"/>
                <a:gd name="T16" fmla="*/ 161 w 172"/>
                <a:gd name="T17" fmla="*/ 20 h 197"/>
                <a:gd name="T18" fmla="*/ 161 w 172"/>
                <a:gd name="T19" fmla="*/ 10 h 197"/>
                <a:gd name="T20" fmla="*/ 151 w 172"/>
                <a:gd name="T21" fmla="*/ 0 h 197"/>
                <a:gd name="T22" fmla="*/ 134 w 172"/>
                <a:gd name="T23" fmla="*/ 0 h 197"/>
                <a:gd name="T24" fmla="*/ 125 w 172"/>
                <a:gd name="T25" fmla="*/ 10 h 197"/>
                <a:gd name="T26" fmla="*/ 125 w 172"/>
                <a:gd name="T27" fmla="*/ 14 h 197"/>
                <a:gd name="T28" fmla="*/ 104 w 172"/>
                <a:gd name="T29" fmla="*/ 14 h 197"/>
                <a:gd name="T30" fmla="*/ 104 w 172"/>
                <a:gd name="T31" fmla="*/ 10 h 197"/>
                <a:gd name="T32" fmla="*/ 95 w 172"/>
                <a:gd name="T33" fmla="*/ 0 h 197"/>
                <a:gd name="T34" fmla="*/ 78 w 172"/>
                <a:gd name="T35" fmla="*/ 0 h 197"/>
                <a:gd name="T36" fmla="*/ 68 w 172"/>
                <a:gd name="T37" fmla="*/ 10 h 197"/>
                <a:gd name="T38" fmla="*/ 68 w 172"/>
                <a:gd name="T39" fmla="*/ 14 h 197"/>
                <a:gd name="T40" fmla="*/ 45 w 172"/>
                <a:gd name="T41" fmla="*/ 14 h 197"/>
                <a:gd name="T42" fmla="*/ 45 w 172"/>
                <a:gd name="T43" fmla="*/ 10 h 197"/>
                <a:gd name="T44" fmla="*/ 35 w 172"/>
                <a:gd name="T45" fmla="*/ 0 h 197"/>
                <a:gd name="T46" fmla="*/ 19 w 172"/>
                <a:gd name="T47" fmla="*/ 0 h 197"/>
                <a:gd name="T48" fmla="*/ 9 w 172"/>
                <a:gd name="T49" fmla="*/ 10 h 197"/>
                <a:gd name="T50" fmla="*/ 9 w 172"/>
                <a:gd name="T51" fmla="*/ 20 h 197"/>
                <a:gd name="T52" fmla="*/ 9 w 172"/>
                <a:gd name="T53" fmla="*/ 24 h 197"/>
                <a:gd name="T54" fmla="*/ 9 w 172"/>
                <a:gd name="T55" fmla="*/ 34 h 197"/>
                <a:gd name="T56" fmla="*/ 13 w 172"/>
                <a:gd name="T57" fmla="*/ 43 h 197"/>
                <a:gd name="T58" fmla="*/ 13 w 172"/>
                <a:gd name="T59" fmla="*/ 43 h 197"/>
                <a:gd name="T60" fmla="*/ 34 w 172"/>
                <a:gd name="T61" fmla="*/ 58 h 197"/>
                <a:gd name="T62" fmla="*/ 33 w 172"/>
                <a:gd name="T63" fmla="*/ 129 h 197"/>
                <a:gd name="T64" fmla="*/ 13 w 172"/>
                <a:gd name="T65" fmla="*/ 151 h 197"/>
                <a:gd name="T66" fmla="*/ 13 w 172"/>
                <a:gd name="T67" fmla="*/ 165 h 197"/>
                <a:gd name="T68" fmla="*/ 10 w 172"/>
                <a:gd name="T69" fmla="*/ 165 h 197"/>
                <a:gd name="T70" fmla="*/ 0 w 172"/>
                <a:gd name="T71" fmla="*/ 176 h 197"/>
                <a:gd name="T72" fmla="*/ 0 w 172"/>
                <a:gd name="T73" fmla="*/ 186 h 197"/>
                <a:gd name="T74" fmla="*/ 10 w 172"/>
                <a:gd name="T75" fmla="*/ 197 h 197"/>
                <a:gd name="T76" fmla="*/ 162 w 172"/>
                <a:gd name="T77" fmla="*/ 197 h 197"/>
                <a:gd name="T78" fmla="*/ 172 w 172"/>
                <a:gd name="T79" fmla="*/ 186 h 197"/>
                <a:gd name="T80" fmla="*/ 172 w 172"/>
                <a:gd name="T81" fmla="*/ 176 h 197"/>
                <a:gd name="T82" fmla="*/ 162 w 172"/>
                <a:gd name="T83" fmla="*/ 165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2" h="197">
                  <a:moveTo>
                    <a:pt x="162" y="165"/>
                  </a:moveTo>
                  <a:cubicBezTo>
                    <a:pt x="158" y="165"/>
                    <a:pt x="158" y="165"/>
                    <a:pt x="158" y="165"/>
                  </a:cubicBezTo>
                  <a:cubicBezTo>
                    <a:pt x="157" y="152"/>
                    <a:pt x="157" y="152"/>
                    <a:pt x="157" y="152"/>
                  </a:cubicBezTo>
                  <a:cubicBezTo>
                    <a:pt x="137" y="129"/>
                    <a:pt x="137" y="129"/>
                    <a:pt x="137" y="129"/>
                  </a:cubicBezTo>
                  <a:cubicBezTo>
                    <a:pt x="137" y="57"/>
                    <a:pt x="137" y="57"/>
                    <a:pt x="137" y="57"/>
                  </a:cubicBezTo>
                  <a:cubicBezTo>
                    <a:pt x="152" y="44"/>
                    <a:pt x="152" y="44"/>
                    <a:pt x="152" y="44"/>
                  </a:cubicBezTo>
                  <a:cubicBezTo>
                    <a:pt x="157" y="44"/>
                    <a:pt x="161" y="40"/>
                    <a:pt x="161" y="34"/>
                  </a:cubicBezTo>
                  <a:cubicBezTo>
                    <a:pt x="161" y="24"/>
                    <a:pt x="161" y="24"/>
                    <a:pt x="161" y="24"/>
                  </a:cubicBezTo>
                  <a:cubicBezTo>
                    <a:pt x="161" y="20"/>
                    <a:pt x="161" y="20"/>
                    <a:pt x="161" y="20"/>
                  </a:cubicBezTo>
                  <a:cubicBezTo>
                    <a:pt x="161" y="10"/>
                    <a:pt x="161" y="10"/>
                    <a:pt x="161" y="10"/>
                  </a:cubicBezTo>
                  <a:cubicBezTo>
                    <a:pt x="161" y="4"/>
                    <a:pt x="157" y="0"/>
                    <a:pt x="151" y="0"/>
                  </a:cubicBezTo>
                  <a:cubicBezTo>
                    <a:pt x="134" y="0"/>
                    <a:pt x="134" y="0"/>
                    <a:pt x="134" y="0"/>
                  </a:cubicBezTo>
                  <a:cubicBezTo>
                    <a:pt x="129" y="0"/>
                    <a:pt x="125" y="4"/>
                    <a:pt x="125" y="10"/>
                  </a:cubicBezTo>
                  <a:cubicBezTo>
                    <a:pt x="125" y="14"/>
                    <a:pt x="125" y="14"/>
                    <a:pt x="125" y="14"/>
                  </a:cubicBezTo>
                  <a:cubicBezTo>
                    <a:pt x="104" y="14"/>
                    <a:pt x="104" y="14"/>
                    <a:pt x="104" y="14"/>
                  </a:cubicBezTo>
                  <a:cubicBezTo>
                    <a:pt x="104" y="10"/>
                    <a:pt x="104" y="10"/>
                    <a:pt x="104" y="10"/>
                  </a:cubicBezTo>
                  <a:cubicBezTo>
                    <a:pt x="104" y="4"/>
                    <a:pt x="100" y="0"/>
                    <a:pt x="95" y="0"/>
                  </a:cubicBezTo>
                  <a:cubicBezTo>
                    <a:pt x="78" y="0"/>
                    <a:pt x="78" y="0"/>
                    <a:pt x="78" y="0"/>
                  </a:cubicBezTo>
                  <a:cubicBezTo>
                    <a:pt x="72" y="0"/>
                    <a:pt x="68" y="4"/>
                    <a:pt x="68" y="10"/>
                  </a:cubicBezTo>
                  <a:cubicBezTo>
                    <a:pt x="68" y="14"/>
                    <a:pt x="68" y="14"/>
                    <a:pt x="68" y="14"/>
                  </a:cubicBezTo>
                  <a:cubicBezTo>
                    <a:pt x="45" y="14"/>
                    <a:pt x="45" y="14"/>
                    <a:pt x="45" y="14"/>
                  </a:cubicBezTo>
                  <a:cubicBezTo>
                    <a:pt x="45" y="10"/>
                    <a:pt x="45" y="10"/>
                    <a:pt x="45" y="10"/>
                  </a:cubicBezTo>
                  <a:cubicBezTo>
                    <a:pt x="45" y="4"/>
                    <a:pt x="41" y="0"/>
                    <a:pt x="35" y="0"/>
                  </a:cubicBezTo>
                  <a:cubicBezTo>
                    <a:pt x="19" y="0"/>
                    <a:pt x="19" y="0"/>
                    <a:pt x="19" y="0"/>
                  </a:cubicBezTo>
                  <a:cubicBezTo>
                    <a:pt x="13" y="0"/>
                    <a:pt x="9" y="4"/>
                    <a:pt x="9" y="10"/>
                  </a:cubicBezTo>
                  <a:cubicBezTo>
                    <a:pt x="9" y="20"/>
                    <a:pt x="9" y="20"/>
                    <a:pt x="9" y="20"/>
                  </a:cubicBezTo>
                  <a:cubicBezTo>
                    <a:pt x="9" y="24"/>
                    <a:pt x="9" y="24"/>
                    <a:pt x="9" y="24"/>
                  </a:cubicBezTo>
                  <a:cubicBezTo>
                    <a:pt x="9" y="34"/>
                    <a:pt x="9" y="34"/>
                    <a:pt x="9" y="34"/>
                  </a:cubicBezTo>
                  <a:cubicBezTo>
                    <a:pt x="9" y="38"/>
                    <a:pt x="11" y="41"/>
                    <a:pt x="13" y="43"/>
                  </a:cubicBezTo>
                  <a:cubicBezTo>
                    <a:pt x="13" y="43"/>
                    <a:pt x="13" y="43"/>
                    <a:pt x="13" y="43"/>
                  </a:cubicBezTo>
                  <a:cubicBezTo>
                    <a:pt x="34" y="58"/>
                    <a:pt x="34" y="58"/>
                    <a:pt x="34" y="58"/>
                  </a:cubicBezTo>
                  <a:cubicBezTo>
                    <a:pt x="33" y="129"/>
                    <a:pt x="33" y="129"/>
                    <a:pt x="33" y="129"/>
                  </a:cubicBezTo>
                  <a:cubicBezTo>
                    <a:pt x="13" y="151"/>
                    <a:pt x="13" y="151"/>
                    <a:pt x="13" y="151"/>
                  </a:cubicBezTo>
                  <a:cubicBezTo>
                    <a:pt x="13" y="165"/>
                    <a:pt x="13" y="165"/>
                    <a:pt x="13" y="165"/>
                  </a:cubicBezTo>
                  <a:cubicBezTo>
                    <a:pt x="10" y="165"/>
                    <a:pt x="10" y="165"/>
                    <a:pt x="10" y="165"/>
                  </a:cubicBezTo>
                  <a:cubicBezTo>
                    <a:pt x="5" y="165"/>
                    <a:pt x="0" y="170"/>
                    <a:pt x="0" y="176"/>
                  </a:cubicBezTo>
                  <a:cubicBezTo>
                    <a:pt x="0" y="186"/>
                    <a:pt x="0" y="186"/>
                    <a:pt x="0" y="186"/>
                  </a:cubicBezTo>
                  <a:cubicBezTo>
                    <a:pt x="0" y="192"/>
                    <a:pt x="5" y="197"/>
                    <a:pt x="10" y="197"/>
                  </a:cubicBezTo>
                  <a:cubicBezTo>
                    <a:pt x="162" y="197"/>
                    <a:pt x="162" y="197"/>
                    <a:pt x="162" y="197"/>
                  </a:cubicBezTo>
                  <a:cubicBezTo>
                    <a:pt x="167" y="197"/>
                    <a:pt x="172" y="192"/>
                    <a:pt x="172" y="186"/>
                  </a:cubicBezTo>
                  <a:cubicBezTo>
                    <a:pt x="172" y="176"/>
                    <a:pt x="172" y="176"/>
                    <a:pt x="172" y="176"/>
                  </a:cubicBezTo>
                  <a:cubicBezTo>
                    <a:pt x="172" y="170"/>
                    <a:pt x="167" y="165"/>
                    <a:pt x="162" y="16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grpSp>
      <p:grpSp>
        <p:nvGrpSpPr>
          <p:cNvPr id="52" name="Group 58"/>
          <p:cNvGrpSpPr/>
          <p:nvPr/>
        </p:nvGrpSpPr>
        <p:grpSpPr>
          <a:xfrm>
            <a:off x="6506683" y="2049016"/>
            <a:ext cx="530536" cy="531179"/>
            <a:chOff x="6557381" y="2464660"/>
            <a:chExt cx="610979" cy="611720"/>
          </a:xfrm>
          <a:solidFill>
            <a:schemeClr val="accent1"/>
          </a:solidFill>
        </p:grpSpPr>
        <p:sp>
          <p:nvSpPr>
            <p:cNvPr id="53" name="Freeform 541"/>
            <p:cNvSpPr/>
            <p:nvPr/>
          </p:nvSpPr>
          <p:spPr bwMode="auto">
            <a:xfrm>
              <a:off x="6557381" y="2464660"/>
              <a:ext cx="610979" cy="611720"/>
            </a:xfrm>
            <a:custGeom>
              <a:avLst/>
              <a:gdLst>
                <a:gd name="T0" fmla="*/ 349 w 349"/>
                <a:gd name="T1" fmla="*/ 282 h 349"/>
                <a:gd name="T2" fmla="*/ 282 w 349"/>
                <a:gd name="T3" fmla="*/ 349 h 349"/>
                <a:gd name="T4" fmla="*/ 68 w 349"/>
                <a:gd name="T5" fmla="*/ 349 h 349"/>
                <a:gd name="T6" fmla="*/ 0 w 349"/>
                <a:gd name="T7" fmla="*/ 282 h 349"/>
                <a:gd name="T8" fmla="*/ 0 w 349"/>
                <a:gd name="T9" fmla="*/ 68 h 349"/>
                <a:gd name="T10" fmla="*/ 68 w 349"/>
                <a:gd name="T11" fmla="*/ 0 h 349"/>
                <a:gd name="T12" fmla="*/ 282 w 349"/>
                <a:gd name="T13" fmla="*/ 0 h 349"/>
                <a:gd name="T14" fmla="*/ 349 w 349"/>
                <a:gd name="T15" fmla="*/ 68 h 349"/>
                <a:gd name="T16" fmla="*/ 349 w 349"/>
                <a:gd name="T17" fmla="*/ 282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349">
                  <a:moveTo>
                    <a:pt x="349" y="282"/>
                  </a:moveTo>
                  <a:cubicBezTo>
                    <a:pt x="349" y="319"/>
                    <a:pt x="319" y="349"/>
                    <a:pt x="282" y="349"/>
                  </a:cubicBezTo>
                  <a:cubicBezTo>
                    <a:pt x="68" y="349"/>
                    <a:pt x="68" y="349"/>
                    <a:pt x="68" y="349"/>
                  </a:cubicBezTo>
                  <a:cubicBezTo>
                    <a:pt x="30" y="349"/>
                    <a:pt x="0" y="319"/>
                    <a:pt x="0" y="282"/>
                  </a:cubicBezTo>
                  <a:cubicBezTo>
                    <a:pt x="0" y="68"/>
                    <a:pt x="0" y="68"/>
                    <a:pt x="0" y="68"/>
                  </a:cubicBezTo>
                  <a:cubicBezTo>
                    <a:pt x="0" y="31"/>
                    <a:pt x="30" y="0"/>
                    <a:pt x="68" y="0"/>
                  </a:cubicBezTo>
                  <a:cubicBezTo>
                    <a:pt x="282" y="0"/>
                    <a:pt x="282" y="0"/>
                    <a:pt x="282" y="0"/>
                  </a:cubicBezTo>
                  <a:cubicBezTo>
                    <a:pt x="319" y="0"/>
                    <a:pt x="349" y="31"/>
                    <a:pt x="349" y="68"/>
                  </a:cubicBezTo>
                  <a:lnTo>
                    <a:pt x="349" y="282"/>
                  </a:lnTo>
                  <a:close/>
                </a:path>
              </a:pathLst>
            </a:custGeom>
            <a:solidFill>
              <a:srgbClr val="FFFFFF"/>
            </a:solidFill>
            <a:ln w="68263" cap="flat">
              <a:solidFill>
                <a:schemeClr val="accent1"/>
              </a:solidFill>
              <a:prstDash val="solid"/>
              <a:miter lim="800000"/>
            </a:ln>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54" name="Freeform 542"/>
            <p:cNvSpPr>
              <a:spLocks noEditPoints="1"/>
            </p:cNvSpPr>
            <p:nvPr/>
          </p:nvSpPr>
          <p:spPr bwMode="auto">
            <a:xfrm>
              <a:off x="6704757" y="2572044"/>
              <a:ext cx="309563" cy="385102"/>
            </a:xfrm>
            <a:custGeom>
              <a:avLst/>
              <a:gdLst>
                <a:gd name="T0" fmla="*/ 106 w 177"/>
                <a:gd name="T1" fmla="*/ 39 h 220"/>
                <a:gd name="T2" fmla="*/ 119 w 177"/>
                <a:gd name="T3" fmla="*/ 12 h 220"/>
                <a:gd name="T4" fmla="*/ 99 w 177"/>
                <a:gd name="T5" fmla="*/ 6 h 220"/>
                <a:gd name="T6" fmla="*/ 51 w 177"/>
                <a:gd name="T7" fmla="*/ 6 h 220"/>
                <a:gd name="T8" fmla="*/ 55 w 177"/>
                <a:gd name="T9" fmla="*/ 24 h 220"/>
                <a:gd name="T10" fmla="*/ 67 w 177"/>
                <a:gd name="T11" fmla="*/ 39 h 220"/>
                <a:gd name="T12" fmla="*/ 1 w 177"/>
                <a:gd name="T13" fmla="*/ 177 h 220"/>
                <a:gd name="T14" fmla="*/ 3 w 177"/>
                <a:gd name="T15" fmla="*/ 202 h 220"/>
                <a:gd name="T16" fmla="*/ 23 w 177"/>
                <a:gd name="T17" fmla="*/ 220 h 220"/>
                <a:gd name="T18" fmla="*/ 153 w 177"/>
                <a:gd name="T19" fmla="*/ 217 h 220"/>
                <a:gd name="T20" fmla="*/ 175 w 177"/>
                <a:gd name="T21" fmla="*/ 201 h 220"/>
                <a:gd name="T22" fmla="*/ 176 w 177"/>
                <a:gd name="T23" fmla="*/ 195 h 220"/>
                <a:gd name="T24" fmla="*/ 176 w 177"/>
                <a:gd name="T25" fmla="*/ 193 h 220"/>
                <a:gd name="T26" fmla="*/ 176 w 177"/>
                <a:gd name="T27" fmla="*/ 174 h 220"/>
                <a:gd name="T28" fmla="*/ 106 w 177"/>
                <a:gd name="T29" fmla="*/ 39 h 220"/>
                <a:gd name="T30" fmla="*/ 112 w 177"/>
                <a:gd name="T31" fmla="*/ 168 h 220"/>
                <a:gd name="T32" fmla="*/ 92 w 177"/>
                <a:gd name="T33" fmla="*/ 178 h 220"/>
                <a:gd name="T34" fmla="*/ 92 w 177"/>
                <a:gd name="T35" fmla="*/ 190 h 220"/>
                <a:gd name="T36" fmla="*/ 85 w 177"/>
                <a:gd name="T37" fmla="*/ 190 h 220"/>
                <a:gd name="T38" fmla="*/ 85 w 177"/>
                <a:gd name="T39" fmla="*/ 178 h 220"/>
                <a:gd name="T40" fmla="*/ 70 w 177"/>
                <a:gd name="T41" fmla="*/ 174 h 220"/>
                <a:gd name="T42" fmla="*/ 60 w 177"/>
                <a:gd name="T43" fmla="*/ 165 h 220"/>
                <a:gd name="T44" fmla="*/ 55 w 177"/>
                <a:gd name="T45" fmla="*/ 149 h 220"/>
                <a:gd name="T46" fmla="*/ 67 w 177"/>
                <a:gd name="T47" fmla="*/ 147 h 220"/>
                <a:gd name="T48" fmla="*/ 72 w 177"/>
                <a:gd name="T49" fmla="*/ 161 h 220"/>
                <a:gd name="T50" fmla="*/ 85 w 177"/>
                <a:gd name="T51" fmla="*/ 168 h 220"/>
                <a:gd name="T52" fmla="*/ 84 w 177"/>
                <a:gd name="T53" fmla="*/ 130 h 220"/>
                <a:gd name="T54" fmla="*/ 69 w 177"/>
                <a:gd name="T55" fmla="*/ 124 h 220"/>
                <a:gd name="T56" fmla="*/ 60 w 177"/>
                <a:gd name="T57" fmla="*/ 116 h 220"/>
                <a:gd name="T58" fmla="*/ 57 w 177"/>
                <a:gd name="T59" fmla="*/ 103 h 220"/>
                <a:gd name="T60" fmla="*/ 65 w 177"/>
                <a:gd name="T61" fmla="*/ 82 h 220"/>
                <a:gd name="T62" fmla="*/ 83 w 177"/>
                <a:gd name="T63" fmla="*/ 75 h 220"/>
                <a:gd name="T64" fmla="*/ 83 w 177"/>
                <a:gd name="T65" fmla="*/ 69 h 220"/>
                <a:gd name="T66" fmla="*/ 90 w 177"/>
                <a:gd name="T67" fmla="*/ 69 h 220"/>
                <a:gd name="T68" fmla="*/ 90 w 177"/>
                <a:gd name="T69" fmla="*/ 75 h 220"/>
                <a:gd name="T70" fmla="*/ 107 w 177"/>
                <a:gd name="T71" fmla="*/ 81 h 220"/>
                <a:gd name="T72" fmla="*/ 116 w 177"/>
                <a:gd name="T73" fmla="*/ 99 h 220"/>
                <a:gd name="T74" fmla="*/ 104 w 177"/>
                <a:gd name="T75" fmla="*/ 101 h 220"/>
                <a:gd name="T76" fmla="*/ 100 w 177"/>
                <a:gd name="T77" fmla="*/ 90 h 220"/>
                <a:gd name="T78" fmla="*/ 90 w 177"/>
                <a:gd name="T79" fmla="*/ 85 h 220"/>
                <a:gd name="T80" fmla="*/ 91 w 177"/>
                <a:gd name="T81" fmla="*/ 120 h 220"/>
                <a:gd name="T82" fmla="*/ 103 w 177"/>
                <a:gd name="T83" fmla="*/ 123 h 220"/>
                <a:gd name="T84" fmla="*/ 112 w 177"/>
                <a:gd name="T85" fmla="*/ 129 h 220"/>
                <a:gd name="T86" fmla="*/ 118 w 177"/>
                <a:gd name="T87" fmla="*/ 137 h 220"/>
                <a:gd name="T88" fmla="*/ 120 w 177"/>
                <a:gd name="T89" fmla="*/ 147 h 220"/>
                <a:gd name="T90" fmla="*/ 112 w 177"/>
                <a:gd name="T91" fmla="*/ 16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7" h="220">
                  <a:moveTo>
                    <a:pt x="106" y="39"/>
                  </a:moveTo>
                  <a:cubicBezTo>
                    <a:pt x="107" y="30"/>
                    <a:pt x="111" y="19"/>
                    <a:pt x="119" y="12"/>
                  </a:cubicBezTo>
                  <a:cubicBezTo>
                    <a:pt x="131" y="3"/>
                    <a:pt x="112" y="4"/>
                    <a:pt x="99" y="6"/>
                  </a:cubicBezTo>
                  <a:cubicBezTo>
                    <a:pt x="86" y="7"/>
                    <a:pt x="57" y="0"/>
                    <a:pt x="51" y="6"/>
                  </a:cubicBezTo>
                  <a:cubicBezTo>
                    <a:pt x="45" y="11"/>
                    <a:pt x="48" y="20"/>
                    <a:pt x="55" y="24"/>
                  </a:cubicBezTo>
                  <a:cubicBezTo>
                    <a:pt x="59" y="27"/>
                    <a:pt x="64" y="34"/>
                    <a:pt x="67" y="39"/>
                  </a:cubicBezTo>
                  <a:cubicBezTo>
                    <a:pt x="28" y="54"/>
                    <a:pt x="0" y="110"/>
                    <a:pt x="1" y="177"/>
                  </a:cubicBezTo>
                  <a:cubicBezTo>
                    <a:pt x="1" y="185"/>
                    <a:pt x="2" y="194"/>
                    <a:pt x="3" y="202"/>
                  </a:cubicBezTo>
                  <a:cubicBezTo>
                    <a:pt x="5" y="207"/>
                    <a:pt x="10" y="220"/>
                    <a:pt x="23" y="220"/>
                  </a:cubicBezTo>
                  <a:cubicBezTo>
                    <a:pt x="40" y="219"/>
                    <a:pt x="153" y="217"/>
                    <a:pt x="153" y="217"/>
                  </a:cubicBezTo>
                  <a:cubicBezTo>
                    <a:pt x="153" y="217"/>
                    <a:pt x="172" y="217"/>
                    <a:pt x="175" y="201"/>
                  </a:cubicBezTo>
                  <a:cubicBezTo>
                    <a:pt x="175" y="199"/>
                    <a:pt x="176" y="197"/>
                    <a:pt x="176" y="195"/>
                  </a:cubicBezTo>
                  <a:cubicBezTo>
                    <a:pt x="176" y="194"/>
                    <a:pt x="176" y="194"/>
                    <a:pt x="176" y="193"/>
                  </a:cubicBezTo>
                  <a:cubicBezTo>
                    <a:pt x="176" y="187"/>
                    <a:pt x="177" y="180"/>
                    <a:pt x="176" y="174"/>
                  </a:cubicBezTo>
                  <a:cubicBezTo>
                    <a:pt x="175" y="107"/>
                    <a:pt x="145" y="52"/>
                    <a:pt x="106" y="39"/>
                  </a:cubicBezTo>
                  <a:close/>
                  <a:moveTo>
                    <a:pt x="112" y="168"/>
                  </a:moveTo>
                  <a:cubicBezTo>
                    <a:pt x="107" y="174"/>
                    <a:pt x="100" y="177"/>
                    <a:pt x="92" y="178"/>
                  </a:cubicBezTo>
                  <a:cubicBezTo>
                    <a:pt x="92" y="190"/>
                    <a:pt x="92" y="190"/>
                    <a:pt x="92" y="190"/>
                  </a:cubicBezTo>
                  <a:cubicBezTo>
                    <a:pt x="85" y="190"/>
                    <a:pt x="85" y="190"/>
                    <a:pt x="85" y="190"/>
                  </a:cubicBezTo>
                  <a:cubicBezTo>
                    <a:pt x="85" y="178"/>
                    <a:pt x="85" y="178"/>
                    <a:pt x="85" y="178"/>
                  </a:cubicBezTo>
                  <a:cubicBezTo>
                    <a:pt x="79" y="177"/>
                    <a:pt x="74" y="176"/>
                    <a:pt x="70" y="174"/>
                  </a:cubicBezTo>
                  <a:cubicBezTo>
                    <a:pt x="66" y="172"/>
                    <a:pt x="63" y="169"/>
                    <a:pt x="60" y="165"/>
                  </a:cubicBezTo>
                  <a:cubicBezTo>
                    <a:pt x="58" y="161"/>
                    <a:pt x="56" y="155"/>
                    <a:pt x="55" y="149"/>
                  </a:cubicBezTo>
                  <a:cubicBezTo>
                    <a:pt x="67" y="147"/>
                    <a:pt x="67" y="147"/>
                    <a:pt x="67" y="147"/>
                  </a:cubicBezTo>
                  <a:cubicBezTo>
                    <a:pt x="68" y="153"/>
                    <a:pt x="70" y="158"/>
                    <a:pt x="72" y="161"/>
                  </a:cubicBezTo>
                  <a:cubicBezTo>
                    <a:pt x="76" y="165"/>
                    <a:pt x="80" y="167"/>
                    <a:pt x="85" y="168"/>
                  </a:cubicBezTo>
                  <a:cubicBezTo>
                    <a:pt x="84" y="130"/>
                    <a:pt x="84" y="130"/>
                    <a:pt x="84" y="130"/>
                  </a:cubicBezTo>
                  <a:cubicBezTo>
                    <a:pt x="79" y="129"/>
                    <a:pt x="74" y="127"/>
                    <a:pt x="69" y="124"/>
                  </a:cubicBezTo>
                  <a:cubicBezTo>
                    <a:pt x="65" y="122"/>
                    <a:pt x="62" y="119"/>
                    <a:pt x="60" y="116"/>
                  </a:cubicBezTo>
                  <a:cubicBezTo>
                    <a:pt x="58" y="112"/>
                    <a:pt x="57" y="108"/>
                    <a:pt x="57" y="103"/>
                  </a:cubicBezTo>
                  <a:cubicBezTo>
                    <a:pt x="56" y="94"/>
                    <a:pt x="59" y="87"/>
                    <a:pt x="65" y="82"/>
                  </a:cubicBezTo>
                  <a:cubicBezTo>
                    <a:pt x="69" y="78"/>
                    <a:pt x="75" y="76"/>
                    <a:pt x="83" y="75"/>
                  </a:cubicBezTo>
                  <a:cubicBezTo>
                    <a:pt x="83" y="69"/>
                    <a:pt x="83" y="69"/>
                    <a:pt x="83" y="69"/>
                  </a:cubicBezTo>
                  <a:cubicBezTo>
                    <a:pt x="90" y="69"/>
                    <a:pt x="90" y="69"/>
                    <a:pt x="90" y="69"/>
                  </a:cubicBezTo>
                  <a:cubicBezTo>
                    <a:pt x="90" y="75"/>
                    <a:pt x="90" y="75"/>
                    <a:pt x="90" y="75"/>
                  </a:cubicBezTo>
                  <a:cubicBezTo>
                    <a:pt x="97" y="76"/>
                    <a:pt x="103" y="78"/>
                    <a:pt x="107" y="81"/>
                  </a:cubicBezTo>
                  <a:cubicBezTo>
                    <a:pt x="112" y="85"/>
                    <a:pt x="115" y="91"/>
                    <a:pt x="116" y="99"/>
                  </a:cubicBezTo>
                  <a:cubicBezTo>
                    <a:pt x="104" y="101"/>
                    <a:pt x="104" y="101"/>
                    <a:pt x="104" y="101"/>
                  </a:cubicBezTo>
                  <a:cubicBezTo>
                    <a:pt x="103" y="96"/>
                    <a:pt x="102" y="92"/>
                    <a:pt x="100" y="90"/>
                  </a:cubicBezTo>
                  <a:cubicBezTo>
                    <a:pt x="97" y="87"/>
                    <a:pt x="94" y="86"/>
                    <a:pt x="90" y="85"/>
                  </a:cubicBezTo>
                  <a:cubicBezTo>
                    <a:pt x="91" y="120"/>
                    <a:pt x="91" y="120"/>
                    <a:pt x="91" y="120"/>
                  </a:cubicBezTo>
                  <a:cubicBezTo>
                    <a:pt x="97" y="121"/>
                    <a:pt x="101" y="122"/>
                    <a:pt x="103" y="123"/>
                  </a:cubicBezTo>
                  <a:cubicBezTo>
                    <a:pt x="107" y="124"/>
                    <a:pt x="110" y="126"/>
                    <a:pt x="112" y="129"/>
                  </a:cubicBezTo>
                  <a:cubicBezTo>
                    <a:pt x="114" y="131"/>
                    <a:pt x="116" y="134"/>
                    <a:pt x="118" y="137"/>
                  </a:cubicBezTo>
                  <a:cubicBezTo>
                    <a:pt x="119" y="140"/>
                    <a:pt x="120" y="144"/>
                    <a:pt x="120" y="147"/>
                  </a:cubicBezTo>
                  <a:cubicBezTo>
                    <a:pt x="120" y="156"/>
                    <a:pt x="117" y="163"/>
                    <a:pt x="112" y="168"/>
                  </a:cubicBezTo>
                  <a:close/>
                </a:path>
              </a:pathLst>
            </a:custGeom>
            <a:grpFill/>
            <a:ln>
              <a:noFill/>
            </a:ln>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55" name="Freeform 543"/>
            <p:cNvSpPr/>
            <p:nvPr/>
          </p:nvSpPr>
          <p:spPr bwMode="auto">
            <a:xfrm>
              <a:off x="6863981" y="2800884"/>
              <a:ext cx="28142" cy="65171"/>
            </a:xfrm>
            <a:custGeom>
              <a:avLst/>
              <a:gdLst>
                <a:gd name="T0" fmla="*/ 0 w 16"/>
                <a:gd name="T1" fmla="*/ 0 h 37"/>
                <a:gd name="T2" fmla="*/ 1 w 16"/>
                <a:gd name="T3" fmla="*/ 37 h 37"/>
                <a:gd name="T4" fmla="*/ 12 w 16"/>
                <a:gd name="T5" fmla="*/ 30 h 37"/>
                <a:gd name="T6" fmla="*/ 16 w 16"/>
                <a:gd name="T7" fmla="*/ 17 h 37"/>
                <a:gd name="T8" fmla="*/ 13 w 16"/>
                <a:gd name="T9" fmla="*/ 7 h 37"/>
                <a:gd name="T10" fmla="*/ 0 w 16"/>
                <a:gd name="T11" fmla="*/ 0 h 37"/>
              </a:gdLst>
              <a:ahLst/>
              <a:cxnLst>
                <a:cxn ang="0">
                  <a:pos x="T0" y="T1"/>
                </a:cxn>
                <a:cxn ang="0">
                  <a:pos x="T2" y="T3"/>
                </a:cxn>
                <a:cxn ang="0">
                  <a:pos x="T4" y="T5"/>
                </a:cxn>
                <a:cxn ang="0">
                  <a:pos x="T6" y="T7"/>
                </a:cxn>
                <a:cxn ang="0">
                  <a:pos x="T8" y="T9"/>
                </a:cxn>
                <a:cxn ang="0">
                  <a:pos x="T10" y="T11"/>
                </a:cxn>
              </a:cxnLst>
              <a:rect l="0" t="0" r="r" b="b"/>
              <a:pathLst>
                <a:path w="16" h="37">
                  <a:moveTo>
                    <a:pt x="0" y="0"/>
                  </a:moveTo>
                  <a:cubicBezTo>
                    <a:pt x="1" y="37"/>
                    <a:pt x="1" y="37"/>
                    <a:pt x="1" y="37"/>
                  </a:cubicBezTo>
                  <a:cubicBezTo>
                    <a:pt x="5" y="36"/>
                    <a:pt x="9" y="34"/>
                    <a:pt x="12" y="30"/>
                  </a:cubicBezTo>
                  <a:cubicBezTo>
                    <a:pt x="15" y="27"/>
                    <a:pt x="16" y="23"/>
                    <a:pt x="16" y="17"/>
                  </a:cubicBezTo>
                  <a:cubicBezTo>
                    <a:pt x="16" y="13"/>
                    <a:pt x="15" y="10"/>
                    <a:pt x="13" y="7"/>
                  </a:cubicBezTo>
                  <a:cubicBezTo>
                    <a:pt x="11" y="4"/>
                    <a:pt x="6" y="2"/>
                    <a:pt x="0" y="0"/>
                  </a:cubicBezTo>
                  <a:close/>
                </a:path>
              </a:pathLst>
            </a:custGeom>
            <a:grpFill/>
            <a:ln>
              <a:noFill/>
            </a:ln>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56" name="Freeform 544"/>
            <p:cNvSpPr/>
            <p:nvPr/>
          </p:nvSpPr>
          <p:spPr bwMode="auto">
            <a:xfrm>
              <a:off x="6823249" y="2720901"/>
              <a:ext cx="28142" cy="57765"/>
            </a:xfrm>
            <a:custGeom>
              <a:avLst/>
              <a:gdLst>
                <a:gd name="T0" fmla="*/ 1 w 16"/>
                <a:gd name="T1" fmla="*/ 17 h 33"/>
                <a:gd name="T2" fmla="*/ 4 w 16"/>
                <a:gd name="T3" fmla="*/ 27 h 33"/>
                <a:gd name="T4" fmla="*/ 16 w 16"/>
                <a:gd name="T5" fmla="*/ 33 h 33"/>
                <a:gd name="T6" fmla="*/ 15 w 16"/>
                <a:gd name="T7" fmla="*/ 0 h 33"/>
                <a:gd name="T8" fmla="*/ 4 w 16"/>
                <a:gd name="T9" fmla="*/ 6 h 33"/>
                <a:gd name="T10" fmla="*/ 1 w 16"/>
                <a:gd name="T11" fmla="*/ 17 h 33"/>
              </a:gdLst>
              <a:ahLst/>
              <a:cxnLst>
                <a:cxn ang="0">
                  <a:pos x="T0" y="T1"/>
                </a:cxn>
                <a:cxn ang="0">
                  <a:pos x="T2" y="T3"/>
                </a:cxn>
                <a:cxn ang="0">
                  <a:pos x="T4" y="T5"/>
                </a:cxn>
                <a:cxn ang="0">
                  <a:pos x="T6" y="T7"/>
                </a:cxn>
                <a:cxn ang="0">
                  <a:pos x="T8" y="T9"/>
                </a:cxn>
                <a:cxn ang="0">
                  <a:pos x="T10" y="T11"/>
                </a:cxn>
              </a:cxnLst>
              <a:rect l="0" t="0" r="r" b="b"/>
              <a:pathLst>
                <a:path w="16" h="33">
                  <a:moveTo>
                    <a:pt x="1" y="17"/>
                  </a:moveTo>
                  <a:cubicBezTo>
                    <a:pt x="1" y="21"/>
                    <a:pt x="2" y="24"/>
                    <a:pt x="4" y="27"/>
                  </a:cubicBezTo>
                  <a:cubicBezTo>
                    <a:pt x="6" y="30"/>
                    <a:pt x="10" y="32"/>
                    <a:pt x="16" y="33"/>
                  </a:cubicBezTo>
                  <a:cubicBezTo>
                    <a:pt x="15" y="0"/>
                    <a:pt x="15" y="0"/>
                    <a:pt x="15" y="0"/>
                  </a:cubicBezTo>
                  <a:cubicBezTo>
                    <a:pt x="11" y="1"/>
                    <a:pt x="7" y="3"/>
                    <a:pt x="4" y="6"/>
                  </a:cubicBezTo>
                  <a:cubicBezTo>
                    <a:pt x="2" y="9"/>
                    <a:pt x="0" y="13"/>
                    <a:pt x="1" y="17"/>
                  </a:cubicBezTo>
                  <a:close/>
                </a:path>
              </a:pathLst>
            </a:custGeom>
            <a:grpFill/>
            <a:ln>
              <a:noFill/>
            </a:ln>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grpSp>
      <p:grpSp>
        <p:nvGrpSpPr>
          <p:cNvPr id="57" name="Group 57"/>
          <p:cNvGrpSpPr/>
          <p:nvPr/>
        </p:nvGrpSpPr>
        <p:grpSpPr>
          <a:xfrm>
            <a:off x="7275070" y="1796710"/>
            <a:ext cx="3040681" cy="542313"/>
            <a:chOff x="7813899" y="2232029"/>
            <a:chExt cx="3501728" cy="624542"/>
          </a:xfrm>
        </p:grpSpPr>
        <p:sp>
          <p:nvSpPr>
            <p:cNvPr id="58" name="Rectangle 55"/>
            <p:cNvSpPr/>
            <p:nvPr/>
          </p:nvSpPr>
          <p:spPr>
            <a:xfrm>
              <a:off x="7813899" y="2534175"/>
              <a:ext cx="3501728" cy="322396"/>
            </a:xfrm>
            <a:prstGeom prst="rect">
              <a:avLst/>
            </a:prstGeom>
          </p:spPr>
          <p:txBody>
            <a:bodyPr wrap="square" lIns="0" tIns="0" rIns="0" bIns="0">
              <a:spAutoFit/>
            </a:bodyPr>
            <a:lstStyle/>
            <a:p>
              <a:pPr>
                <a:lnSpc>
                  <a:spcPct val="120000"/>
                </a:lnSpc>
              </a:pPr>
              <a:r>
                <a:rPr lang="zh-CN" altLang="en-US" sz="760" dirty="0">
                  <a:solidFill>
                    <a:schemeClr val="tx1">
                      <a:lumMod val="75000"/>
                      <a:lumOff val="25000"/>
                    </a:schemeClr>
                  </a:solidFill>
                  <a:latin typeface="+mn-ea"/>
                  <a:cs typeface="+mn-ea"/>
                  <a:sym typeface="Arial" panose="020B0604020202020204" pitchFamily="34" charset="0"/>
                </a:rPr>
                <a:t>点击添加相关标题文字，点击添加相关标题文字，点击添加相关标题文字，点击添加相关标题文字。。</a:t>
              </a:r>
              <a:endParaRPr lang="en-GB" altLang="zh-CN" sz="760" dirty="0">
                <a:solidFill>
                  <a:schemeClr val="tx1">
                    <a:lumMod val="75000"/>
                    <a:lumOff val="25000"/>
                  </a:schemeClr>
                </a:solidFill>
                <a:latin typeface="+mn-ea"/>
                <a:cs typeface="+mn-ea"/>
                <a:sym typeface="Arial" panose="020B0604020202020204" pitchFamily="34" charset="0"/>
              </a:endParaRPr>
            </a:p>
          </p:txBody>
        </p:sp>
        <p:sp>
          <p:nvSpPr>
            <p:cNvPr id="59" name="TextBox 56"/>
            <p:cNvSpPr txBox="1"/>
            <p:nvPr/>
          </p:nvSpPr>
          <p:spPr>
            <a:xfrm>
              <a:off x="7890898" y="2232029"/>
              <a:ext cx="1369776" cy="282226"/>
            </a:xfrm>
            <a:prstGeom prst="rect">
              <a:avLst/>
            </a:prstGeom>
            <a:noFill/>
          </p:spPr>
          <p:txBody>
            <a:bodyPr wrap="none" lIns="0" tIns="0" rIns="0" bIns="0" rtlCol="0">
              <a:spAutoFit/>
            </a:bodyPr>
            <a:lstStyle/>
            <a:p>
              <a:pPr>
                <a:lnSpc>
                  <a:spcPct val="120000"/>
                </a:lnSpc>
              </a:pPr>
              <a:r>
                <a:rPr lang="zh-CN" altLang="en-US" sz="1325" dirty="0">
                  <a:solidFill>
                    <a:schemeClr val="tx1">
                      <a:lumMod val="75000"/>
                      <a:lumOff val="25000"/>
                    </a:schemeClr>
                  </a:solidFill>
                  <a:latin typeface="+mn-ea"/>
                  <a:cs typeface="+mn-ea"/>
                  <a:sym typeface="Arial" panose="020B0604020202020204" pitchFamily="34" charset="0"/>
                </a:rPr>
                <a:t>请替换文字内容</a:t>
              </a:r>
              <a:endParaRPr lang="en-GB" sz="1325" dirty="0">
                <a:solidFill>
                  <a:schemeClr val="tx1">
                    <a:lumMod val="75000"/>
                    <a:lumOff val="25000"/>
                  </a:schemeClr>
                </a:solidFill>
                <a:latin typeface="+mn-ea"/>
                <a:cs typeface="+mn-ea"/>
                <a:sym typeface="Arial" panose="020B0604020202020204" pitchFamily="34" charset="0"/>
              </a:endParaRPr>
            </a:p>
          </p:txBody>
        </p:sp>
      </p:grpSp>
      <p:grpSp>
        <p:nvGrpSpPr>
          <p:cNvPr id="60" name="Group 66"/>
          <p:cNvGrpSpPr/>
          <p:nvPr/>
        </p:nvGrpSpPr>
        <p:grpSpPr>
          <a:xfrm flipH="1">
            <a:off x="1800376" y="4284327"/>
            <a:ext cx="2706347" cy="542314"/>
            <a:chOff x="7813899" y="2232029"/>
            <a:chExt cx="3116698" cy="624540"/>
          </a:xfrm>
        </p:grpSpPr>
        <p:sp>
          <p:nvSpPr>
            <p:cNvPr id="61" name="Rectangle 67"/>
            <p:cNvSpPr/>
            <p:nvPr/>
          </p:nvSpPr>
          <p:spPr>
            <a:xfrm>
              <a:off x="7813899" y="2534175"/>
              <a:ext cx="3116698" cy="322394"/>
            </a:xfrm>
            <a:prstGeom prst="rect">
              <a:avLst/>
            </a:prstGeom>
          </p:spPr>
          <p:txBody>
            <a:bodyPr wrap="square" lIns="0" tIns="0" rIns="0" bIns="0">
              <a:spAutoFit/>
            </a:bodyPr>
            <a:lstStyle/>
            <a:p>
              <a:pPr algn="r">
                <a:lnSpc>
                  <a:spcPct val="120000"/>
                </a:lnSpc>
              </a:pPr>
              <a:r>
                <a:rPr lang="zh-CN" altLang="en-US" sz="760" dirty="0">
                  <a:solidFill>
                    <a:schemeClr val="tx1">
                      <a:lumMod val="75000"/>
                      <a:lumOff val="25000"/>
                    </a:schemeClr>
                  </a:solidFill>
                  <a:latin typeface="+mn-ea"/>
                  <a:cs typeface="+mn-ea"/>
                  <a:sym typeface="Arial" panose="020B0604020202020204" pitchFamily="34" charset="0"/>
                </a:rPr>
                <a:t>点击添加相关标题文字，点击添加相关标题文字，点击添加相关标题文字，点击添加相关标题文字。。</a:t>
              </a:r>
              <a:endParaRPr lang="en-GB" altLang="zh-CN" sz="760" dirty="0">
                <a:solidFill>
                  <a:schemeClr val="tx1">
                    <a:lumMod val="75000"/>
                    <a:lumOff val="25000"/>
                  </a:schemeClr>
                </a:solidFill>
                <a:latin typeface="+mn-ea"/>
                <a:cs typeface="+mn-ea"/>
                <a:sym typeface="Arial" panose="020B0604020202020204" pitchFamily="34" charset="0"/>
              </a:endParaRPr>
            </a:p>
          </p:txBody>
        </p:sp>
        <p:sp>
          <p:nvSpPr>
            <p:cNvPr id="62" name="TextBox 68"/>
            <p:cNvSpPr txBox="1"/>
            <p:nvPr/>
          </p:nvSpPr>
          <p:spPr>
            <a:xfrm>
              <a:off x="7815154" y="2232029"/>
              <a:ext cx="1369776" cy="282224"/>
            </a:xfrm>
            <a:prstGeom prst="rect">
              <a:avLst/>
            </a:prstGeom>
            <a:noFill/>
          </p:spPr>
          <p:txBody>
            <a:bodyPr wrap="none" lIns="0" tIns="0" rIns="0" bIns="0" rtlCol="0">
              <a:spAutoFit/>
            </a:bodyPr>
            <a:lstStyle/>
            <a:p>
              <a:pPr algn="r">
                <a:lnSpc>
                  <a:spcPct val="120000"/>
                </a:lnSpc>
              </a:pPr>
              <a:r>
                <a:rPr lang="zh-CN" altLang="en-US" sz="1325">
                  <a:solidFill>
                    <a:schemeClr val="tx1">
                      <a:lumMod val="75000"/>
                      <a:lumOff val="25000"/>
                    </a:schemeClr>
                  </a:solidFill>
                  <a:latin typeface="+mn-ea"/>
                  <a:cs typeface="+mn-ea"/>
                  <a:sym typeface="Arial" panose="020B0604020202020204" pitchFamily="34" charset="0"/>
                </a:rPr>
                <a:t>请替换文字内容</a:t>
              </a:r>
              <a:endParaRPr lang="en-GB" sz="1325" dirty="0">
                <a:solidFill>
                  <a:schemeClr val="tx1">
                    <a:lumMod val="75000"/>
                    <a:lumOff val="25000"/>
                  </a:schemeClr>
                </a:solidFill>
                <a:latin typeface="+mn-ea"/>
                <a:cs typeface="+mn-ea"/>
                <a:sym typeface="Arial" panose="020B0604020202020204" pitchFamily="34" charset="0"/>
              </a:endParaRPr>
            </a:p>
          </p:txBody>
        </p:sp>
      </p:grpSp>
      <p:grpSp>
        <p:nvGrpSpPr>
          <p:cNvPr id="63" name="Group 62"/>
          <p:cNvGrpSpPr/>
          <p:nvPr/>
        </p:nvGrpSpPr>
        <p:grpSpPr>
          <a:xfrm>
            <a:off x="7506297" y="3867034"/>
            <a:ext cx="2825664" cy="1068039"/>
            <a:chOff x="8451972" y="4944509"/>
            <a:chExt cx="3254106" cy="1229981"/>
          </a:xfrm>
        </p:grpSpPr>
        <p:sp>
          <p:nvSpPr>
            <p:cNvPr id="64" name="Rectangle 73"/>
            <p:cNvSpPr/>
            <p:nvPr/>
          </p:nvSpPr>
          <p:spPr>
            <a:xfrm>
              <a:off x="8451972" y="4944509"/>
              <a:ext cx="3254106" cy="122998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chemeClr val="bg1"/>
                </a:solidFill>
                <a:latin typeface="+mn-ea"/>
                <a:cs typeface="+mn-ea"/>
                <a:sym typeface="Arial" panose="020B0604020202020204" pitchFamily="34" charset="0"/>
              </a:endParaRPr>
            </a:p>
          </p:txBody>
        </p:sp>
        <p:sp>
          <p:nvSpPr>
            <p:cNvPr id="65" name="Rectangle 74"/>
            <p:cNvSpPr/>
            <p:nvPr/>
          </p:nvSpPr>
          <p:spPr>
            <a:xfrm>
              <a:off x="9680532" y="5292856"/>
              <a:ext cx="1892127" cy="589927"/>
            </a:xfrm>
            <a:prstGeom prst="rect">
              <a:avLst/>
            </a:prstGeom>
          </p:spPr>
          <p:txBody>
            <a:bodyPr wrap="square">
              <a:spAutoFit/>
            </a:bodyPr>
            <a:lstStyle/>
            <a:p>
              <a:pPr algn="just">
                <a:lnSpc>
                  <a:spcPct val="120000"/>
                </a:lnSpc>
              </a:pPr>
              <a:r>
                <a:rPr lang="zh-CN" altLang="en-US" sz="760" dirty="0">
                  <a:solidFill>
                    <a:schemeClr val="bg1"/>
                  </a:solidFill>
                  <a:latin typeface="+mn-ea"/>
                  <a:cs typeface="+mn-ea"/>
                  <a:sym typeface="Arial" panose="020B0604020202020204" pitchFamily="34" charset="0"/>
                </a:rPr>
                <a:t>点击添加相关标题文字，点击添加相关标题文字，点击添加相关标题文字，点击添加相关标题文字。</a:t>
              </a:r>
              <a:endParaRPr lang="en-GB" sz="760" dirty="0">
                <a:solidFill>
                  <a:schemeClr val="bg1"/>
                </a:solidFill>
                <a:latin typeface="+mn-ea"/>
                <a:cs typeface="+mn-ea"/>
                <a:sym typeface="Arial" panose="020B0604020202020204" pitchFamily="34" charset="0"/>
              </a:endParaRPr>
            </a:p>
          </p:txBody>
        </p:sp>
        <p:sp>
          <p:nvSpPr>
            <p:cNvPr id="66" name="TextBox 75"/>
            <p:cNvSpPr txBox="1"/>
            <p:nvPr/>
          </p:nvSpPr>
          <p:spPr>
            <a:xfrm>
              <a:off x="8734531" y="5312787"/>
              <a:ext cx="615107" cy="364708"/>
            </a:xfrm>
            <a:prstGeom prst="rect">
              <a:avLst/>
            </a:prstGeom>
            <a:noFill/>
          </p:spPr>
          <p:txBody>
            <a:bodyPr wrap="none" rtlCol="0">
              <a:spAutoFit/>
            </a:bodyPr>
            <a:lstStyle/>
            <a:p>
              <a:pPr algn="just">
                <a:lnSpc>
                  <a:spcPct val="120000"/>
                </a:lnSpc>
              </a:pPr>
              <a:r>
                <a:rPr lang="en-US" sz="1325" dirty="0">
                  <a:solidFill>
                    <a:schemeClr val="bg1"/>
                  </a:solidFill>
                  <a:latin typeface="+mn-ea"/>
                  <a:cs typeface="+mn-ea"/>
                  <a:sym typeface="Arial" panose="020B0604020202020204" pitchFamily="34" charset="0"/>
                </a:rPr>
                <a:t>85%</a:t>
              </a:r>
              <a:endParaRPr lang="en-GB" sz="1325" dirty="0">
                <a:solidFill>
                  <a:schemeClr val="bg1"/>
                </a:solidFill>
                <a:latin typeface="+mn-ea"/>
                <a:cs typeface="+mn-ea"/>
                <a:sym typeface="Arial" panose="020B0604020202020204" pitchFamily="34" charset="0"/>
              </a:endParaRPr>
            </a:p>
          </p:txBody>
        </p:sp>
        <p:sp>
          <p:nvSpPr>
            <p:cNvPr id="67" name="TextBox 76"/>
            <p:cNvSpPr txBox="1"/>
            <p:nvPr/>
          </p:nvSpPr>
          <p:spPr>
            <a:xfrm>
              <a:off x="8522627" y="5570149"/>
              <a:ext cx="1091389" cy="272331"/>
            </a:xfrm>
            <a:prstGeom prst="rect">
              <a:avLst/>
            </a:prstGeom>
            <a:noFill/>
          </p:spPr>
          <p:txBody>
            <a:bodyPr wrap="none" rtlCol="0">
              <a:spAutoFit/>
            </a:bodyPr>
            <a:lstStyle/>
            <a:p>
              <a:pPr algn="just">
                <a:lnSpc>
                  <a:spcPct val="120000"/>
                </a:lnSpc>
              </a:pPr>
              <a:r>
                <a:rPr lang="zh-CN" altLang="en-US" sz="855">
                  <a:solidFill>
                    <a:schemeClr val="bg1"/>
                  </a:solidFill>
                  <a:latin typeface="+mn-ea"/>
                  <a:cs typeface="+mn-ea"/>
                  <a:sym typeface="Arial" panose="020B0604020202020204" pitchFamily="34" charset="0"/>
                </a:rPr>
                <a:t>请替换文字内容</a:t>
              </a:r>
              <a:endParaRPr lang="en-GB" sz="855" dirty="0">
                <a:solidFill>
                  <a:schemeClr val="bg1"/>
                </a:solidFill>
                <a:latin typeface="+mn-ea"/>
                <a:cs typeface="+mn-ea"/>
                <a:sym typeface="Arial" panose="020B0604020202020204" pitchFamily="34" charset="0"/>
              </a:endParaRPr>
            </a:p>
          </p:txBody>
        </p:sp>
      </p:grpSp>
      <p:grpSp>
        <p:nvGrpSpPr>
          <p:cNvPr id="68" name="Group 3"/>
          <p:cNvGrpSpPr/>
          <p:nvPr/>
        </p:nvGrpSpPr>
        <p:grpSpPr>
          <a:xfrm>
            <a:off x="1993559" y="1942641"/>
            <a:ext cx="2825664" cy="1068039"/>
            <a:chOff x="741238" y="2041048"/>
            <a:chExt cx="3254106" cy="1229981"/>
          </a:xfrm>
        </p:grpSpPr>
        <p:sp>
          <p:nvSpPr>
            <p:cNvPr id="69" name="Rectangle 77"/>
            <p:cNvSpPr/>
            <p:nvPr/>
          </p:nvSpPr>
          <p:spPr>
            <a:xfrm>
              <a:off x="741238" y="2041048"/>
              <a:ext cx="3254106" cy="12299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chemeClr val="bg1"/>
                </a:solidFill>
                <a:latin typeface="+mn-ea"/>
                <a:cs typeface="+mn-ea"/>
                <a:sym typeface="Arial" panose="020B0604020202020204" pitchFamily="34" charset="0"/>
              </a:endParaRPr>
            </a:p>
          </p:txBody>
        </p:sp>
        <p:sp>
          <p:nvSpPr>
            <p:cNvPr id="70" name="Rectangle 78"/>
            <p:cNvSpPr/>
            <p:nvPr/>
          </p:nvSpPr>
          <p:spPr>
            <a:xfrm>
              <a:off x="1945131" y="2373746"/>
              <a:ext cx="1892127" cy="589927"/>
            </a:xfrm>
            <a:prstGeom prst="rect">
              <a:avLst/>
            </a:prstGeom>
          </p:spPr>
          <p:txBody>
            <a:bodyPr wrap="square">
              <a:spAutoFit/>
            </a:bodyPr>
            <a:lstStyle/>
            <a:p>
              <a:pPr algn="just">
                <a:lnSpc>
                  <a:spcPct val="120000"/>
                </a:lnSpc>
              </a:pPr>
              <a:r>
                <a:rPr lang="zh-CN" altLang="en-US" sz="760" dirty="0">
                  <a:solidFill>
                    <a:schemeClr val="bg1"/>
                  </a:solidFill>
                  <a:latin typeface="+mn-ea"/>
                  <a:cs typeface="+mn-ea"/>
                  <a:sym typeface="Arial" panose="020B0604020202020204" pitchFamily="34" charset="0"/>
                </a:rPr>
                <a:t>点击添加相关标题文字，点击添加相关标题文字，点击添加相关标题文字，点击添加相关标题文字。</a:t>
              </a:r>
              <a:endParaRPr lang="en-GB" sz="760" dirty="0">
                <a:solidFill>
                  <a:schemeClr val="bg1"/>
                </a:solidFill>
                <a:latin typeface="+mn-ea"/>
                <a:cs typeface="+mn-ea"/>
                <a:sym typeface="Arial" panose="020B0604020202020204" pitchFamily="34" charset="0"/>
              </a:endParaRPr>
            </a:p>
          </p:txBody>
        </p:sp>
        <p:sp>
          <p:nvSpPr>
            <p:cNvPr id="71" name="TextBox 79"/>
            <p:cNvSpPr txBox="1"/>
            <p:nvPr/>
          </p:nvSpPr>
          <p:spPr>
            <a:xfrm>
              <a:off x="1057039" y="2416106"/>
              <a:ext cx="615107" cy="364708"/>
            </a:xfrm>
            <a:prstGeom prst="rect">
              <a:avLst/>
            </a:prstGeom>
            <a:noFill/>
          </p:spPr>
          <p:txBody>
            <a:bodyPr wrap="none" rtlCol="0">
              <a:spAutoFit/>
            </a:bodyPr>
            <a:lstStyle/>
            <a:p>
              <a:pPr algn="ctr">
                <a:lnSpc>
                  <a:spcPct val="120000"/>
                </a:lnSpc>
              </a:pPr>
              <a:r>
                <a:rPr lang="en-US" sz="1325" dirty="0">
                  <a:solidFill>
                    <a:schemeClr val="bg1"/>
                  </a:solidFill>
                  <a:latin typeface="+mn-ea"/>
                  <a:cs typeface="+mn-ea"/>
                  <a:sym typeface="Arial" panose="020B0604020202020204" pitchFamily="34" charset="0"/>
                </a:rPr>
                <a:t>90%</a:t>
              </a:r>
              <a:endParaRPr lang="en-GB" sz="1325" dirty="0">
                <a:solidFill>
                  <a:schemeClr val="bg1"/>
                </a:solidFill>
                <a:latin typeface="+mn-ea"/>
                <a:cs typeface="+mn-ea"/>
                <a:sym typeface="Arial" panose="020B0604020202020204" pitchFamily="34" charset="0"/>
              </a:endParaRPr>
            </a:p>
          </p:txBody>
        </p:sp>
        <p:sp>
          <p:nvSpPr>
            <p:cNvPr id="72" name="TextBox 80"/>
            <p:cNvSpPr txBox="1"/>
            <p:nvPr/>
          </p:nvSpPr>
          <p:spPr>
            <a:xfrm>
              <a:off x="818897" y="2662067"/>
              <a:ext cx="1091389" cy="272331"/>
            </a:xfrm>
            <a:prstGeom prst="rect">
              <a:avLst/>
            </a:prstGeom>
            <a:noFill/>
          </p:spPr>
          <p:txBody>
            <a:bodyPr wrap="none" rtlCol="0">
              <a:spAutoFit/>
            </a:bodyPr>
            <a:lstStyle/>
            <a:p>
              <a:pPr algn="just">
                <a:lnSpc>
                  <a:spcPct val="120000"/>
                </a:lnSpc>
              </a:pPr>
              <a:r>
                <a:rPr lang="zh-CN" altLang="en-US" sz="855">
                  <a:solidFill>
                    <a:schemeClr val="bg1"/>
                  </a:solidFill>
                  <a:latin typeface="+mn-ea"/>
                  <a:cs typeface="+mn-ea"/>
                  <a:sym typeface="Arial" panose="020B0604020202020204" pitchFamily="34" charset="0"/>
                </a:rPr>
                <a:t>请替换文字内容</a:t>
              </a:r>
              <a:endParaRPr lang="en-GB" sz="855" dirty="0">
                <a:solidFill>
                  <a:schemeClr val="bg1"/>
                </a:solidFill>
                <a:latin typeface="+mn-ea"/>
                <a:cs typeface="+mn-ea"/>
                <a:sym typeface="Arial" panose="020B0604020202020204" pitchFamily="34" charset="0"/>
              </a:endParaRPr>
            </a:p>
          </p:txBody>
        </p:sp>
      </p:grpSp>
      <p:sp>
        <p:nvSpPr>
          <p:cNvPr id="73" name="五边形 72"/>
          <p:cNvSpPr/>
          <p:nvPr/>
        </p:nvSpPr>
        <p:spPr>
          <a:xfrm>
            <a:off x="0" y="260648"/>
            <a:ext cx="353251" cy="588701"/>
          </a:xfrm>
          <a:prstGeom prst="homePlate">
            <a:avLst>
              <a:gd name="adj" fmla="val 484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74" name="TextBox 49"/>
          <p:cNvSpPr txBox="1"/>
          <p:nvPr/>
        </p:nvSpPr>
        <p:spPr>
          <a:xfrm>
            <a:off x="431371" y="329296"/>
            <a:ext cx="2925801" cy="420564"/>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r>
              <a:rPr lang="zh-CN" altLang="en-US" sz="2135" dirty="0">
                <a:solidFill>
                  <a:schemeClr val="tx1">
                    <a:lumMod val="85000"/>
                    <a:lumOff val="15000"/>
                  </a:schemeClr>
                </a:solidFill>
              </a:rPr>
              <a:t>点击添加相关文字标题</a:t>
            </a:r>
          </a:p>
        </p:txBody>
      </p:sp>
      <p:sp>
        <p:nvSpPr>
          <p:cNvPr id="75" name="Rectangle 5"/>
          <p:cNvSpPr/>
          <p:nvPr/>
        </p:nvSpPr>
        <p:spPr>
          <a:xfrm>
            <a:off x="0" y="6710364"/>
            <a:ext cx="12192000" cy="147637"/>
          </a:xfrm>
          <a:prstGeom prst="rect">
            <a:avLst/>
          </a:prstGeom>
          <a:solidFill>
            <a:srgbClr val="16294C"/>
          </a:solidFill>
          <a:ln>
            <a:noFill/>
          </a:ln>
        </p:spPr>
        <p:style>
          <a:lnRef idx="2">
            <a:schemeClr val="accent1">
              <a:shade val="50000"/>
            </a:schemeClr>
          </a:lnRef>
          <a:fillRef idx="1">
            <a:schemeClr val="accent1"/>
          </a:fillRef>
          <a:effectRef idx="0">
            <a:schemeClr val="accent1"/>
          </a:effectRef>
          <a:fontRef idx="minor">
            <a:schemeClr val="lt1"/>
          </a:fontRef>
        </p:style>
        <p:txBody>
          <a:bodyPr lIns="91372" tIns="45719" rIns="91372" bIns="45719" anchor="ctr"/>
          <a:lstStyle/>
          <a:p>
            <a:pPr algn="ctr">
              <a:defRPr/>
            </a:pPr>
            <a:endParaRPr lang="en-US" sz="3200"/>
          </a:p>
        </p:txBody>
      </p:sp>
    </p:spTree>
  </p:cSld>
  <p:clrMapOvr>
    <a:masterClrMapping/>
  </p:clrMapOvr>
  <mc:AlternateContent xmlns:mc="http://schemas.openxmlformats.org/markup-compatibility/2006">
    <mc:Choice xmlns:p14="http://schemas.microsoft.com/office/powerpoint/2010/main" xmlns="" Requires="p14">
      <p:transition spd="slow" advClick="0" advTm="5000">
        <p14:warp dir="in"/>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p:cTn id="13" dur="500" fill="hold"/>
                                        <p:tgtEl>
                                          <p:spTgt spid="32"/>
                                        </p:tgtEl>
                                        <p:attrNameLst>
                                          <p:attrName>ppt_w</p:attrName>
                                        </p:attrNameLst>
                                      </p:cBhvr>
                                      <p:tavLst>
                                        <p:tav tm="0">
                                          <p:val>
                                            <p:fltVal val="0"/>
                                          </p:val>
                                        </p:tav>
                                        <p:tav tm="100000">
                                          <p:val>
                                            <p:strVal val="#ppt_w"/>
                                          </p:val>
                                        </p:tav>
                                      </p:tavLst>
                                    </p:anim>
                                    <p:anim calcmode="lin" valueType="num">
                                      <p:cBhvr>
                                        <p:cTn id="14" dur="500" fill="hold"/>
                                        <p:tgtEl>
                                          <p:spTgt spid="32"/>
                                        </p:tgtEl>
                                        <p:attrNameLst>
                                          <p:attrName>ppt_h</p:attrName>
                                        </p:attrNameLst>
                                      </p:cBhvr>
                                      <p:tavLst>
                                        <p:tav tm="0">
                                          <p:val>
                                            <p:fltVal val="0"/>
                                          </p:val>
                                        </p:tav>
                                        <p:tav tm="100000">
                                          <p:val>
                                            <p:strVal val="#ppt_h"/>
                                          </p:val>
                                        </p:tav>
                                      </p:tavLst>
                                    </p:anim>
                                    <p:animEffect transition="in" filter="fade">
                                      <p:cBhvr>
                                        <p:cTn id="15" dur="500"/>
                                        <p:tgtEl>
                                          <p:spTgt spid="32"/>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p:cTn id="19" dur="500" fill="hold"/>
                                        <p:tgtEl>
                                          <p:spTgt spid="52"/>
                                        </p:tgtEl>
                                        <p:attrNameLst>
                                          <p:attrName>ppt_w</p:attrName>
                                        </p:attrNameLst>
                                      </p:cBhvr>
                                      <p:tavLst>
                                        <p:tav tm="0">
                                          <p:val>
                                            <p:fltVal val="0"/>
                                          </p:val>
                                        </p:tav>
                                        <p:tav tm="100000">
                                          <p:val>
                                            <p:strVal val="#ppt_w"/>
                                          </p:val>
                                        </p:tav>
                                      </p:tavLst>
                                    </p:anim>
                                    <p:anim calcmode="lin" valueType="num">
                                      <p:cBhvr>
                                        <p:cTn id="20" dur="500" fill="hold"/>
                                        <p:tgtEl>
                                          <p:spTgt spid="52"/>
                                        </p:tgtEl>
                                        <p:attrNameLst>
                                          <p:attrName>ppt_h</p:attrName>
                                        </p:attrNameLst>
                                      </p:cBhvr>
                                      <p:tavLst>
                                        <p:tav tm="0">
                                          <p:val>
                                            <p:fltVal val="0"/>
                                          </p:val>
                                        </p:tav>
                                        <p:tav tm="100000">
                                          <p:val>
                                            <p:strVal val="#ppt_h"/>
                                          </p:val>
                                        </p:tav>
                                      </p:tavLst>
                                    </p:anim>
                                    <p:animEffect transition="in" filter="fade">
                                      <p:cBhvr>
                                        <p:cTn id="21" dur="500"/>
                                        <p:tgtEl>
                                          <p:spTgt spid="52"/>
                                        </p:tgtEl>
                                      </p:cBhvr>
                                    </p:animEffect>
                                  </p:childTnLst>
                                </p:cTn>
                              </p:par>
                            </p:childTnLst>
                          </p:cTn>
                        </p:par>
                        <p:par>
                          <p:cTn id="22" fill="hold">
                            <p:stCondLst>
                              <p:cond delay="1500"/>
                            </p:stCondLst>
                            <p:childTnLst>
                              <p:par>
                                <p:cTn id="23" presetID="12" presetClass="entr" presetSubtype="8" fill="hold" nodeType="afterEffect">
                                  <p:stCondLst>
                                    <p:cond delay="0"/>
                                  </p:stCondLst>
                                  <p:childTnLst>
                                    <p:set>
                                      <p:cBhvr>
                                        <p:cTn id="24" dur="1" fill="hold">
                                          <p:stCondLst>
                                            <p:cond delay="0"/>
                                          </p:stCondLst>
                                        </p:cTn>
                                        <p:tgtEl>
                                          <p:spTgt spid="57"/>
                                        </p:tgtEl>
                                        <p:attrNameLst>
                                          <p:attrName>style.visibility</p:attrName>
                                        </p:attrNameLst>
                                      </p:cBhvr>
                                      <p:to>
                                        <p:strVal val="visible"/>
                                      </p:to>
                                    </p:set>
                                    <p:anim calcmode="lin" valueType="num">
                                      <p:cBhvr additive="base">
                                        <p:cTn id="25" dur="500"/>
                                        <p:tgtEl>
                                          <p:spTgt spid="57"/>
                                        </p:tgtEl>
                                        <p:attrNameLst>
                                          <p:attrName>ppt_x</p:attrName>
                                        </p:attrNameLst>
                                      </p:cBhvr>
                                      <p:tavLst>
                                        <p:tav tm="0">
                                          <p:val>
                                            <p:strVal val="#ppt_x-#ppt_w*1.125000"/>
                                          </p:val>
                                        </p:tav>
                                        <p:tav tm="100000">
                                          <p:val>
                                            <p:strVal val="#ppt_x"/>
                                          </p:val>
                                        </p:tav>
                                      </p:tavLst>
                                    </p:anim>
                                    <p:animEffect transition="in" filter="wipe(right)">
                                      <p:cBhvr>
                                        <p:cTn id="26" dur="500"/>
                                        <p:tgtEl>
                                          <p:spTgt spid="57"/>
                                        </p:tgtEl>
                                      </p:cBhvr>
                                    </p:animEffect>
                                  </p:childTnLst>
                                </p:cTn>
                              </p:par>
                            </p:childTnLst>
                          </p:cTn>
                        </p:par>
                        <p:par>
                          <p:cTn id="27" fill="hold">
                            <p:stCondLst>
                              <p:cond delay="2000"/>
                            </p:stCondLst>
                            <p:childTnLst>
                              <p:par>
                                <p:cTn id="28" presetID="53" presetClass="entr" presetSubtype="16" fill="hold" nodeType="after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p:cTn id="30" dur="500" fill="hold"/>
                                        <p:tgtEl>
                                          <p:spTgt spid="2"/>
                                        </p:tgtEl>
                                        <p:attrNameLst>
                                          <p:attrName>ppt_w</p:attrName>
                                        </p:attrNameLst>
                                      </p:cBhvr>
                                      <p:tavLst>
                                        <p:tav tm="0">
                                          <p:val>
                                            <p:fltVal val="0"/>
                                          </p:val>
                                        </p:tav>
                                        <p:tav tm="100000">
                                          <p:val>
                                            <p:strVal val="#ppt_w"/>
                                          </p:val>
                                        </p:tav>
                                      </p:tavLst>
                                    </p:anim>
                                    <p:anim calcmode="lin" valueType="num">
                                      <p:cBhvr>
                                        <p:cTn id="31" dur="500" fill="hold"/>
                                        <p:tgtEl>
                                          <p:spTgt spid="2"/>
                                        </p:tgtEl>
                                        <p:attrNameLst>
                                          <p:attrName>ppt_h</p:attrName>
                                        </p:attrNameLst>
                                      </p:cBhvr>
                                      <p:tavLst>
                                        <p:tav tm="0">
                                          <p:val>
                                            <p:fltVal val="0"/>
                                          </p:val>
                                        </p:tav>
                                        <p:tav tm="100000">
                                          <p:val>
                                            <p:strVal val="#ppt_h"/>
                                          </p:val>
                                        </p:tav>
                                      </p:tavLst>
                                    </p:anim>
                                    <p:animEffect transition="in" filter="fade">
                                      <p:cBhvr>
                                        <p:cTn id="32" dur="500"/>
                                        <p:tgtEl>
                                          <p:spTgt spid="2"/>
                                        </p:tgtEl>
                                      </p:cBhvr>
                                    </p:animEffect>
                                  </p:childTnLst>
                                </p:cTn>
                              </p:par>
                            </p:childTnLst>
                          </p:cTn>
                        </p:par>
                        <p:par>
                          <p:cTn id="33" fill="hold">
                            <p:stCondLst>
                              <p:cond delay="2500"/>
                            </p:stCondLst>
                            <p:childTnLst>
                              <p:par>
                                <p:cTn id="34" presetID="12" presetClass="entr" presetSubtype="2" fill="hold" nodeType="afterEffect">
                                  <p:stCondLst>
                                    <p:cond delay="0"/>
                                  </p:stCondLst>
                                  <p:childTnLst>
                                    <p:set>
                                      <p:cBhvr>
                                        <p:cTn id="35" dur="1" fill="hold">
                                          <p:stCondLst>
                                            <p:cond delay="0"/>
                                          </p:stCondLst>
                                        </p:cTn>
                                        <p:tgtEl>
                                          <p:spTgt spid="60"/>
                                        </p:tgtEl>
                                        <p:attrNameLst>
                                          <p:attrName>style.visibility</p:attrName>
                                        </p:attrNameLst>
                                      </p:cBhvr>
                                      <p:to>
                                        <p:strVal val="visible"/>
                                      </p:to>
                                    </p:set>
                                    <p:anim calcmode="lin" valueType="num">
                                      <p:cBhvr additive="base">
                                        <p:cTn id="36" dur="500"/>
                                        <p:tgtEl>
                                          <p:spTgt spid="60"/>
                                        </p:tgtEl>
                                        <p:attrNameLst>
                                          <p:attrName>ppt_x</p:attrName>
                                        </p:attrNameLst>
                                      </p:cBhvr>
                                      <p:tavLst>
                                        <p:tav tm="0">
                                          <p:val>
                                            <p:strVal val="#ppt_x+#ppt_w*1.125000"/>
                                          </p:val>
                                        </p:tav>
                                        <p:tav tm="100000">
                                          <p:val>
                                            <p:strVal val="#ppt_x"/>
                                          </p:val>
                                        </p:tav>
                                      </p:tavLst>
                                    </p:anim>
                                    <p:animEffect transition="in" filter="wipe(left)">
                                      <p:cBhvr>
                                        <p:cTn id="37" dur="500"/>
                                        <p:tgtEl>
                                          <p:spTgt spid="60"/>
                                        </p:tgtEl>
                                      </p:cBhvr>
                                    </p:animEffect>
                                  </p:childTnLst>
                                </p:cTn>
                              </p:par>
                            </p:childTnLst>
                          </p:cTn>
                        </p:par>
                        <p:par>
                          <p:cTn id="38" fill="hold">
                            <p:stCondLst>
                              <p:cond delay="3000"/>
                            </p:stCondLst>
                            <p:childTnLst>
                              <p:par>
                                <p:cTn id="39" presetID="42" presetClass="entr" presetSubtype="0" fill="hold" nodeType="afterEffect">
                                  <p:stCondLst>
                                    <p:cond delay="0"/>
                                  </p:stCondLst>
                                  <p:childTnLst>
                                    <p:set>
                                      <p:cBhvr>
                                        <p:cTn id="40" dur="1" fill="hold">
                                          <p:stCondLst>
                                            <p:cond delay="0"/>
                                          </p:stCondLst>
                                        </p:cTn>
                                        <p:tgtEl>
                                          <p:spTgt spid="68"/>
                                        </p:tgtEl>
                                        <p:attrNameLst>
                                          <p:attrName>style.visibility</p:attrName>
                                        </p:attrNameLst>
                                      </p:cBhvr>
                                      <p:to>
                                        <p:strVal val="visible"/>
                                      </p:to>
                                    </p:set>
                                    <p:animEffect transition="in" filter="fade">
                                      <p:cBhvr>
                                        <p:cTn id="41" dur="1000"/>
                                        <p:tgtEl>
                                          <p:spTgt spid="68"/>
                                        </p:tgtEl>
                                      </p:cBhvr>
                                    </p:animEffect>
                                    <p:anim calcmode="lin" valueType="num">
                                      <p:cBhvr>
                                        <p:cTn id="42" dur="1000" fill="hold"/>
                                        <p:tgtEl>
                                          <p:spTgt spid="68"/>
                                        </p:tgtEl>
                                        <p:attrNameLst>
                                          <p:attrName>ppt_x</p:attrName>
                                        </p:attrNameLst>
                                      </p:cBhvr>
                                      <p:tavLst>
                                        <p:tav tm="0">
                                          <p:val>
                                            <p:strVal val="#ppt_x"/>
                                          </p:val>
                                        </p:tav>
                                        <p:tav tm="100000">
                                          <p:val>
                                            <p:strVal val="#ppt_x"/>
                                          </p:val>
                                        </p:tav>
                                      </p:tavLst>
                                    </p:anim>
                                    <p:anim calcmode="lin" valueType="num">
                                      <p:cBhvr>
                                        <p:cTn id="43" dur="1000" fill="hold"/>
                                        <p:tgtEl>
                                          <p:spTgt spid="68"/>
                                        </p:tgtEl>
                                        <p:attrNameLst>
                                          <p:attrName>ppt_y</p:attrName>
                                        </p:attrNameLst>
                                      </p:cBhvr>
                                      <p:tavLst>
                                        <p:tav tm="0">
                                          <p:val>
                                            <p:strVal val="#ppt_y+.1"/>
                                          </p:val>
                                        </p:tav>
                                        <p:tav tm="100000">
                                          <p:val>
                                            <p:strVal val="#ppt_y"/>
                                          </p:val>
                                        </p:tav>
                                      </p:tavLst>
                                    </p:anim>
                                  </p:childTnLst>
                                </p:cTn>
                              </p:par>
                            </p:childTnLst>
                          </p:cTn>
                        </p:par>
                        <p:par>
                          <p:cTn id="44" fill="hold">
                            <p:stCondLst>
                              <p:cond delay="4000"/>
                            </p:stCondLst>
                            <p:childTnLst>
                              <p:par>
                                <p:cTn id="45" presetID="42" presetClass="entr" presetSubtype="0" fill="hold" nodeType="afterEffect">
                                  <p:stCondLst>
                                    <p:cond delay="0"/>
                                  </p:stCondLst>
                                  <p:childTnLst>
                                    <p:set>
                                      <p:cBhvr>
                                        <p:cTn id="46" dur="1" fill="hold">
                                          <p:stCondLst>
                                            <p:cond delay="0"/>
                                          </p:stCondLst>
                                        </p:cTn>
                                        <p:tgtEl>
                                          <p:spTgt spid="63"/>
                                        </p:tgtEl>
                                        <p:attrNameLst>
                                          <p:attrName>style.visibility</p:attrName>
                                        </p:attrNameLst>
                                      </p:cBhvr>
                                      <p:to>
                                        <p:strVal val="visible"/>
                                      </p:to>
                                    </p:set>
                                    <p:animEffect transition="in" filter="fade">
                                      <p:cBhvr>
                                        <p:cTn id="47" dur="1000"/>
                                        <p:tgtEl>
                                          <p:spTgt spid="63"/>
                                        </p:tgtEl>
                                      </p:cBhvr>
                                    </p:animEffect>
                                    <p:anim calcmode="lin" valueType="num">
                                      <p:cBhvr>
                                        <p:cTn id="48" dur="1000" fill="hold"/>
                                        <p:tgtEl>
                                          <p:spTgt spid="63"/>
                                        </p:tgtEl>
                                        <p:attrNameLst>
                                          <p:attrName>ppt_x</p:attrName>
                                        </p:attrNameLst>
                                      </p:cBhvr>
                                      <p:tavLst>
                                        <p:tav tm="0">
                                          <p:val>
                                            <p:strVal val="#ppt_x"/>
                                          </p:val>
                                        </p:tav>
                                        <p:tav tm="100000">
                                          <p:val>
                                            <p:strVal val="#ppt_x"/>
                                          </p:val>
                                        </p:tav>
                                      </p:tavLst>
                                    </p:anim>
                                    <p:anim calcmode="lin" valueType="num">
                                      <p:cBhvr>
                                        <p:cTn id="49"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弧形 1"/>
          <p:cNvSpPr/>
          <p:nvPr/>
        </p:nvSpPr>
        <p:spPr>
          <a:xfrm>
            <a:off x="4397441" y="2026615"/>
            <a:ext cx="3552395" cy="3552395"/>
          </a:xfrm>
          <a:prstGeom prst="arc">
            <a:avLst>
              <a:gd name="adj1" fmla="val 8872451"/>
              <a:gd name="adj2" fmla="val 16231944"/>
            </a:avLst>
          </a:prstGeom>
          <a:noFill/>
          <a:ln w="9525">
            <a:solidFill>
              <a:schemeClr val="tx1">
                <a:lumMod val="75000"/>
                <a:lumOff val="2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弧形 2"/>
          <p:cNvSpPr/>
          <p:nvPr/>
        </p:nvSpPr>
        <p:spPr>
          <a:xfrm flipH="1" flipV="1">
            <a:off x="4366224" y="2050407"/>
            <a:ext cx="3552395" cy="3552395"/>
          </a:xfrm>
          <a:prstGeom prst="arc">
            <a:avLst>
              <a:gd name="adj1" fmla="val 8622946"/>
              <a:gd name="adj2" fmla="val 16231944"/>
            </a:avLst>
          </a:prstGeom>
          <a:noFill/>
          <a:ln w="9525">
            <a:solidFill>
              <a:schemeClr val="tx1">
                <a:lumMod val="75000"/>
                <a:lumOff val="2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4" name="直接连接符 3"/>
          <p:cNvCxnSpPr/>
          <p:nvPr/>
        </p:nvCxnSpPr>
        <p:spPr>
          <a:xfrm>
            <a:off x="7576458" y="2773859"/>
            <a:ext cx="595085" cy="0"/>
          </a:xfrm>
          <a:prstGeom prst="line">
            <a:avLst/>
          </a:prstGeom>
          <a:noFill/>
          <a:ln w="9525">
            <a:solidFill>
              <a:schemeClr val="tx1">
                <a:lumMod val="75000"/>
                <a:lumOff val="2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5" name="直接连接符 4"/>
          <p:cNvCxnSpPr/>
          <p:nvPr/>
        </p:nvCxnSpPr>
        <p:spPr>
          <a:xfrm>
            <a:off x="4078515" y="4749756"/>
            <a:ext cx="595085" cy="0"/>
          </a:xfrm>
          <a:prstGeom prst="line">
            <a:avLst/>
          </a:prstGeom>
          <a:noFill/>
          <a:ln w="9525">
            <a:solidFill>
              <a:schemeClr val="tx1">
                <a:lumMod val="75000"/>
                <a:lumOff val="2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sp>
        <p:nvSpPr>
          <p:cNvPr id="6" name="椭圆 5"/>
          <p:cNvSpPr/>
          <p:nvPr/>
        </p:nvSpPr>
        <p:spPr>
          <a:xfrm>
            <a:off x="4764551" y="2409334"/>
            <a:ext cx="2825661" cy="2825661"/>
          </a:xfrm>
          <a:prstGeom prst="ellipse">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400">
              <a:latin typeface="微软雅黑" panose="020B0503020204020204" pitchFamily="34" charset="-122"/>
              <a:ea typeface="微软雅黑" panose="020B0503020204020204" pitchFamily="34" charset="-122"/>
            </a:endParaRPr>
          </a:p>
        </p:txBody>
      </p:sp>
      <p:sp>
        <p:nvSpPr>
          <p:cNvPr id="7" name="矩形 6"/>
          <p:cNvSpPr/>
          <p:nvPr/>
        </p:nvSpPr>
        <p:spPr>
          <a:xfrm>
            <a:off x="1252362" y="4461017"/>
            <a:ext cx="2827415" cy="584775"/>
          </a:xfrm>
          <a:prstGeom prst="rect">
            <a:avLst/>
          </a:prstGeom>
        </p:spPr>
        <p:txBody>
          <a:bodyPr wrap="square" anchor="ctr">
            <a:spAutoFit/>
          </a:bodyPr>
          <a:lstStyle/>
          <a:p>
            <a:pPr algn="r"/>
            <a:r>
              <a:rPr lang="zh-CN" altLang="en-US" sz="3200" b="1" dirty="0">
                <a:solidFill>
                  <a:schemeClr val="accent1"/>
                </a:solidFill>
                <a:latin typeface="+mn-ea"/>
              </a:rPr>
              <a:t>上半年</a:t>
            </a:r>
          </a:p>
        </p:txBody>
      </p:sp>
      <p:sp>
        <p:nvSpPr>
          <p:cNvPr id="8" name="矩形 7"/>
          <p:cNvSpPr/>
          <p:nvPr/>
        </p:nvSpPr>
        <p:spPr>
          <a:xfrm>
            <a:off x="8208235" y="2484283"/>
            <a:ext cx="2827415" cy="584775"/>
          </a:xfrm>
          <a:prstGeom prst="rect">
            <a:avLst/>
          </a:prstGeom>
        </p:spPr>
        <p:txBody>
          <a:bodyPr wrap="square" anchor="ctr">
            <a:spAutoFit/>
          </a:bodyPr>
          <a:lstStyle/>
          <a:p>
            <a:r>
              <a:rPr lang="zh-CN" altLang="en-US" sz="3200" b="1" dirty="0">
                <a:solidFill>
                  <a:schemeClr val="accent2"/>
                </a:solidFill>
                <a:latin typeface="+mn-ea"/>
              </a:rPr>
              <a:t>下半年</a:t>
            </a:r>
          </a:p>
        </p:txBody>
      </p:sp>
      <p:sp>
        <p:nvSpPr>
          <p:cNvPr id="9" name="矩形 8"/>
          <p:cNvSpPr/>
          <p:nvPr/>
        </p:nvSpPr>
        <p:spPr>
          <a:xfrm>
            <a:off x="8208235" y="3057268"/>
            <a:ext cx="3105861" cy="1477328"/>
          </a:xfrm>
          <a:prstGeom prst="rect">
            <a:avLst/>
          </a:prstGeom>
        </p:spPr>
        <p:txBody>
          <a:bodyPr wrap="square" anchor="ctr">
            <a:spAutoFit/>
          </a:bodyPr>
          <a:lstStyle/>
          <a:p>
            <a:pPr algn="just">
              <a:defRPr/>
            </a:pPr>
            <a:r>
              <a:rPr lang="zh-CN" altLang="en-US" kern="0" dirty="0">
                <a:solidFill>
                  <a:schemeClr val="tx1">
                    <a:lumMod val="75000"/>
                    <a:lumOff val="25000"/>
                  </a:schemeClr>
                </a:solidFill>
                <a:latin typeface="+mn-ea"/>
              </a:rPr>
              <a:t>请替换文字内容，点击添加相关标题文字，修改文字内容，也可以直接复制你的内容到此。请替换文字内容，修改文字内容。</a:t>
            </a:r>
          </a:p>
        </p:txBody>
      </p:sp>
      <p:sp>
        <p:nvSpPr>
          <p:cNvPr id="10" name="矩形 9"/>
          <p:cNvSpPr/>
          <p:nvPr/>
        </p:nvSpPr>
        <p:spPr>
          <a:xfrm>
            <a:off x="973915" y="2961257"/>
            <a:ext cx="3105861" cy="1477328"/>
          </a:xfrm>
          <a:prstGeom prst="rect">
            <a:avLst/>
          </a:prstGeom>
        </p:spPr>
        <p:txBody>
          <a:bodyPr wrap="square" anchor="ctr">
            <a:spAutoFit/>
          </a:bodyPr>
          <a:lstStyle/>
          <a:p>
            <a:pPr algn="just">
              <a:defRPr/>
            </a:pPr>
            <a:r>
              <a:rPr lang="zh-CN" altLang="en-US" kern="0" dirty="0">
                <a:solidFill>
                  <a:schemeClr val="tx1">
                    <a:lumMod val="75000"/>
                    <a:lumOff val="25000"/>
                  </a:schemeClr>
                </a:solidFill>
                <a:latin typeface="+mn-ea"/>
              </a:rPr>
              <a:t>请替换文字内容，点击添加相关标题文字，修改文字内容，也可以直接复制你的内容到此。请替换文字内容，修改文字内容。</a:t>
            </a:r>
          </a:p>
        </p:txBody>
      </p:sp>
      <p:sp>
        <p:nvSpPr>
          <p:cNvPr id="11" name="椭圆 10"/>
          <p:cNvSpPr/>
          <p:nvPr/>
        </p:nvSpPr>
        <p:spPr>
          <a:xfrm>
            <a:off x="4943886" y="2618569"/>
            <a:ext cx="2416932" cy="2416932"/>
          </a:xfrm>
          <a:prstGeom prst="ellipse">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400">
              <a:latin typeface="微软雅黑" panose="020B0503020204020204" pitchFamily="34" charset="-122"/>
              <a:ea typeface="微软雅黑" panose="020B0503020204020204" pitchFamily="34" charset="-122"/>
            </a:endParaRPr>
          </a:p>
        </p:txBody>
      </p:sp>
      <p:grpSp>
        <p:nvGrpSpPr>
          <p:cNvPr id="12" name="组合 11"/>
          <p:cNvGrpSpPr/>
          <p:nvPr/>
        </p:nvGrpSpPr>
        <p:grpSpPr>
          <a:xfrm>
            <a:off x="5311097" y="2974828"/>
            <a:ext cx="1725083" cy="1730555"/>
            <a:chOff x="8742363" y="4948238"/>
            <a:chExt cx="500063" cy="501650"/>
          </a:xfrm>
          <a:solidFill>
            <a:schemeClr val="bg1"/>
          </a:solidFill>
        </p:grpSpPr>
        <p:sp>
          <p:nvSpPr>
            <p:cNvPr id="13" name="Freeform 14"/>
            <p:cNvSpPr>
              <a:spLocks noEditPoints="1"/>
            </p:cNvSpPr>
            <p:nvPr/>
          </p:nvSpPr>
          <p:spPr bwMode="auto">
            <a:xfrm>
              <a:off x="8742363" y="4948238"/>
              <a:ext cx="500063" cy="501650"/>
            </a:xfrm>
            <a:custGeom>
              <a:avLst/>
              <a:gdLst>
                <a:gd name="T0" fmla="*/ 74 w 149"/>
                <a:gd name="T1" fmla="*/ 150 h 150"/>
                <a:gd name="T2" fmla="*/ 0 w 149"/>
                <a:gd name="T3" fmla="*/ 75 h 150"/>
                <a:gd name="T4" fmla="*/ 74 w 149"/>
                <a:gd name="T5" fmla="*/ 0 h 150"/>
                <a:gd name="T6" fmla="*/ 149 w 149"/>
                <a:gd name="T7" fmla="*/ 75 h 150"/>
                <a:gd name="T8" fmla="*/ 74 w 149"/>
                <a:gd name="T9" fmla="*/ 150 h 150"/>
                <a:gd name="T10" fmla="*/ 74 w 149"/>
                <a:gd name="T11" fmla="*/ 8 h 150"/>
                <a:gd name="T12" fmla="*/ 8 w 149"/>
                <a:gd name="T13" fmla="*/ 75 h 150"/>
                <a:gd name="T14" fmla="*/ 74 w 149"/>
                <a:gd name="T15" fmla="*/ 142 h 150"/>
                <a:gd name="T16" fmla="*/ 141 w 149"/>
                <a:gd name="T17" fmla="*/ 75 h 150"/>
                <a:gd name="T18" fmla="*/ 74 w 149"/>
                <a:gd name="T19" fmla="*/ 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9" h="150">
                  <a:moveTo>
                    <a:pt x="74" y="150"/>
                  </a:moveTo>
                  <a:cubicBezTo>
                    <a:pt x="33" y="150"/>
                    <a:pt x="0" y="116"/>
                    <a:pt x="0" y="75"/>
                  </a:cubicBezTo>
                  <a:cubicBezTo>
                    <a:pt x="0" y="34"/>
                    <a:pt x="33" y="0"/>
                    <a:pt x="74" y="0"/>
                  </a:cubicBezTo>
                  <a:cubicBezTo>
                    <a:pt x="116" y="0"/>
                    <a:pt x="149" y="34"/>
                    <a:pt x="149" y="75"/>
                  </a:cubicBezTo>
                  <a:cubicBezTo>
                    <a:pt x="149" y="116"/>
                    <a:pt x="116" y="150"/>
                    <a:pt x="74" y="150"/>
                  </a:cubicBezTo>
                  <a:close/>
                  <a:moveTo>
                    <a:pt x="74" y="8"/>
                  </a:moveTo>
                  <a:cubicBezTo>
                    <a:pt x="38" y="8"/>
                    <a:pt x="8" y="38"/>
                    <a:pt x="8" y="75"/>
                  </a:cubicBezTo>
                  <a:cubicBezTo>
                    <a:pt x="8" y="112"/>
                    <a:pt x="38" y="142"/>
                    <a:pt x="74" y="142"/>
                  </a:cubicBezTo>
                  <a:cubicBezTo>
                    <a:pt x="111" y="142"/>
                    <a:pt x="141" y="112"/>
                    <a:pt x="141" y="75"/>
                  </a:cubicBezTo>
                  <a:cubicBezTo>
                    <a:pt x="141" y="38"/>
                    <a:pt x="111" y="8"/>
                    <a:pt x="74" y="8"/>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14" name="Freeform 15"/>
            <p:cNvSpPr/>
            <p:nvPr/>
          </p:nvSpPr>
          <p:spPr bwMode="auto">
            <a:xfrm>
              <a:off x="8983663" y="4987925"/>
              <a:ext cx="12700" cy="47625"/>
            </a:xfrm>
            <a:custGeom>
              <a:avLst/>
              <a:gdLst>
                <a:gd name="T0" fmla="*/ 2 w 4"/>
                <a:gd name="T1" fmla="*/ 14 h 14"/>
                <a:gd name="T2" fmla="*/ 0 w 4"/>
                <a:gd name="T3" fmla="*/ 12 h 14"/>
                <a:gd name="T4" fmla="*/ 0 w 4"/>
                <a:gd name="T5" fmla="*/ 2 h 14"/>
                <a:gd name="T6" fmla="*/ 2 w 4"/>
                <a:gd name="T7" fmla="*/ 0 h 14"/>
                <a:gd name="T8" fmla="*/ 4 w 4"/>
                <a:gd name="T9" fmla="*/ 2 h 14"/>
                <a:gd name="T10" fmla="*/ 4 w 4"/>
                <a:gd name="T11" fmla="*/ 12 h 14"/>
                <a:gd name="T12" fmla="*/ 2 w 4"/>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4" h="14">
                  <a:moveTo>
                    <a:pt x="2" y="14"/>
                  </a:moveTo>
                  <a:cubicBezTo>
                    <a:pt x="1" y="14"/>
                    <a:pt x="0" y="13"/>
                    <a:pt x="0" y="12"/>
                  </a:cubicBezTo>
                  <a:cubicBezTo>
                    <a:pt x="0" y="2"/>
                    <a:pt x="0" y="2"/>
                    <a:pt x="0" y="2"/>
                  </a:cubicBezTo>
                  <a:cubicBezTo>
                    <a:pt x="0" y="1"/>
                    <a:pt x="1" y="0"/>
                    <a:pt x="2" y="0"/>
                  </a:cubicBezTo>
                  <a:cubicBezTo>
                    <a:pt x="3" y="0"/>
                    <a:pt x="4" y="1"/>
                    <a:pt x="4" y="2"/>
                  </a:cubicBezTo>
                  <a:cubicBezTo>
                    <a:pt x="4" y="12"/>
                    <a:pt x="4" y="12"/>
                    <a:pt x="4" y="12"/>
                  </a:cubicBezTo>
                  <a:cubicBezTo>
                    <a:pt x="4" y="13"/>
                    <a:pt x="3" y="14"/>
                    <a:pt x="2" y="1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15" name="Freeform 16"/>
            <p:cNvSpPr/>
            <p:nvPr/>
          </p:nvSpPr>
          <p:spPr bwMode="auto">
            <a:xfrm>
              <a:off x="8983663" y="5367338"/>
              <a:ext cx="12700" cy="42863"/>
            </a:xfrm>
            <a:custGeom>
              <a:avLst/>
              <a:gdLst>
                <a:gd name="T0" fmla="*/ 2 w 4"/>
                <a:gd name="T1" fmla="*/ 13 h 13"/>
                <a:gd name="T2" fmla="*/ 0 w 4"/>
                <a:gd name="T3" fmla="*/ 11 h 13"/>
                <a:gd name="T4" fmla="*/ 0 w 4"/>
                <a:gd name="T5" fmla="*/ 2 h 13"/>
                <a:gd name="T6" fmla="*/ 2 w 4"/>
                <a:gd name="T7" fmla="*/ 0 h 13"/>
                <a:gd name="T8" fmla="*/ 4 w 4"/>
                <a:gd name="T9" fmla="*/ 2 h 13"/>
                <a:gd name="T10" fmla="*/ 4 w 4"/>
                <a:gd name="T11" fmla="*/ 11 h 13"/>
                <a:gd name="T12" fmla="*/ 2 w 4"/>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4" h="13">
                  <a:moveTo>
                    <a:pt x="2" y="13"/>
                  </a:moveTo>
                  <a:cubicBezTo>
                    <a:pt x="1" y="13"/>
                    <a:pt x="0" y="13"/>
                    <a:pt x="0" y="11"/>
                  </a:cubicBezTo>
                  <a:cubicBezTo>
                    <a:pt x="0" y="2"/>
                    <a:pt x="0" y="2"/>
                    <a:pt x="0" y="2"/>
                  </a:cubicBezTo>
                  <a:cubicBezTo>
                    <a:pt x="0" y="1"/>
                    <a:pt x="1" y="0"/>
                    <a:pt x="2" y="0"/>
                  </a:cubicBezTo>
                  <a:cubicBezTo>
                    <a:pt x="3" y="0"/>
                    <a:pt x="4" y="1"/>
                    <a:pt x="4" y="2"/>
                  </a:cubicBezTo>
                  <a:cubicBezTo>
                    <a:pt x="4" y="11"/>
                    <a:pt x="4" y="11"/>
                    <a:pt x="4" y="11"/>
                  </a:cubicBezTo>
                  <a:cubicBezTo>
                    <a:pt x="4" y="13"/>
                    <a:pt x="3" y="13"/>
                    <a:pt x="2" y="1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16" name="Freeform 17"/>
            <p:cNvSpPr/>
            <p:nvPr/>
          </p:nvSpPr>
          <p:spPr bwMode="auto">
            <a:xfrm>
              <a:off x="9158288" y="5192713"/>
              <a:ext cx="46038" cy="12700"/>
            </a:xfrm>
            <a:custGeom>
              <a:avLst/>
              <a:gdLst>
                <a:gd name="T0" fmla="*/ 12 w 14"/>
                <a:gd name="T1" fmla="*/ 4 h 4"/>
                <a:gd name="T2" fmla="*/ 2 w 14"/>
                <a:gd name="T3" fmla="*/ 4 h 4"/>
                <a:gd name="T4" fmla="*/ 0 w 14"/>
                <a:gd name="T5" fmla="*/ 2 h 4"/>
                <a:gd name="T6" fmla="*/ 2 w 14"/>
                <a:gd name="T7" fmla="*/ 0 h 4"/>
                <a:gd name="T8" fmla="*/ 12 w 14"/>
                <a:gd name="T9" fmla="*/ 0 h 4"/>
                <a:gd name="T10" fmla="*/ 14 w 14"/>
                <a:gd name="T11" fmla="*/ 2 h 4"/>
                <a:gd name="T12" fmla="*/ 12 w 1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4" h="4">
                  <a:moveTo>
                    <a:pt x="12" y="4"/>
                  </a:moveTo>
                  <a:cubicBezTo>
                    <a:pt x="2" y="4"/>
                    <a:pt x="2" y="4"/>
                    <a:pt x="2" y="4"/>
                  </a:cubicBezTo>
                  <a:cubicBezTo>
                    <a:pt x="1" y="4"/>
                    <a:pt x="0" y="3"/>
                    <a:pt x="0" y="2"/>
                  </a:cubicBezTo>
                  <a:cubicBezTo>
                    <a:pt x="0" y="1"/>
                    <a:pt x="1" y="0"/>
                    <a:pt x="2" y="0"/>
                  </a:cubicBezTo>
                  <a:cubicBezTo>
                    <a:pt x="12" y="0"/>
                    <a:pt x="12" y="0"/>
                    <a:pt x="12" y="0"/>
                  </a:cubicBezTo>
                  <a:cubicBezTo>
                    <a:pt x="13" y="0"/>
                    <a:pt x="14" y="1"/>
                    <a:pt x="14" y="2"/>
                  </a:cubicBezTo>
                  <a:cubicBezTo>
                    <a:pt x="14" y="3"/>
                    <a:pt x="13" y="4"/>
                    <a:pt x="12"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17" name="Freeform 18"/>
            <p:cNvSpPr/>
            <p:nvPr/>
          </p:nvSpPr>
          <p:spPr bwMode="auto">
            <a:xfrm>
              <a:off x="8778875" y="5192713"/>
              <a:ext cx="47625" cy="12700"/>
            </a:xfrm>
            <a:custGeom>
              <a:avLst/>
              <a:gdLst>
                <a:gd name="T0" fmla="*/ 12 w 14"/>
                <a:gd name="T1" fmla="*/ 4 h 4"/>
                <a:gd name="T2" fmla="*/ 2 w 14"/>
                <a:gd name="T3" fmla="*/ 4 h 4"/>
                <a:gd name="T4" fmla="*/ 0 w 14"/>
                <a:gd name="T5" fmla="*/ 2 h 4"/>
                <a:gd name="T6" fmla="*/ 2 w 14"/>
                <a:gd name="T7" fmla="*/ 0 h 4"/>
                <a:gd name="T8" fmla="*/ 12 w 14"/>
                <a:gd name="T9" fmla="*/ 0 h 4"/>
                <a:gd name="T10" fmla="*/ 14 w 14"/>
                <a:gd name="T11" fmla="*/ 2 h 4"/>
                <a:gd name="T12" fmla="*/ 12 w 1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4" h="4">
                  <a:moveTo>
                    <a:pt x="12" y="4"/>
                  </a:moveTo>
                  <a:cubicBezTo>
                    <a:pt x="2" y="4"/>
                    <a:pt x="2" y="4"/>
                    <a:pt x="2" y="4"/>
                  </a:cubicBezTo>
                  <a:cubicBezTo>
                    <a:pt x="1" y="4"/>
                    <a:pt x="0" y="3"/>
                    <a:pt x="0" y="2"/>
                  </a:cubicBezTo>
                  <a:cubicBezTo>
                    <a:pt x="0" y="1"/>
                    <a:pt x="1" y="0"/>
                    <a:pt x="2" y="0"/>
                  </a:cubicBezTo>
                  <a:cubicBezTo>
                    <a:pt x="12" y="0"/>
                    <a:pt x="12" y="0"/>
                    <a:pt x="12" y="0"/>
                  </a:cubicBezTo>
                  <a:cubicBezTo>
                    <a:pt x="13" y="0"/>
                    <a:pt x="14" y="1"/>
                    <a:pt x="14" y="2"/>
                  </a:cubicBezTo>
                  <a:cubicBezTo>
                    <a:pt x="14" y="3"/>
                    <a:pt x="13" y="4"/>
                    <a:pt x="12"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18" name="Freeform 19"/>
            <p:cNvSpPr/>
            <p:nvPr/>
          </p:nvSpPr>
          <p:spPr bwMode="auto">
            <a:xfrm>
              <a:off x="9134475" y="5087938"/>
              <a:ext cx="42863" cy="30163"/>
            </a:xfrm>
            <a:custGeom>
              <a:avLst/>
              <a:gdLst>
                <a:gd name="T0" fmla="*/ 2 w 13"/>
                <a:gd name="T1" fmla="*/ 9 h 9"/>
                <a:gd name="T2" fmla="*/ 1 w 13"/>
                <a:gd name="T3" fmla="*/ 8 h 9"/>
                <a:gd name="T4" fmla="*/ 1 w 13"/>
                <a:gd name="T5" fmla="*/ 5 h 9"/>
                <a:gd name="T6" fmla="*/ 9 w 13"/>
                <a:gd name="T7" fmla="*/ 1 h 9"/>
                <a:gd name="T8" fmla="*/ 12 w 13"/>
                <a:gd name="T9" fmla="*/ 2 h 9"/>
                <a:gd name="T10" fmla="*/ 11 w 13"/>
                <a:gd name="T11" fmla="*/ 4 h 9"/>
                <a:gd name="T12" fmla="*/ 3 w 13"/>
                <a:gd name="T13" fmla="*/ 9 h 9"/>
                <a:gd name="T14" fmla="*/ 2 w 13"/>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9">
                  <a:moveTo>
                    <a:pt x="2" y="9"/>
                  </a:moveTo>
                  <a:cubicBezTo>
                    <a:pt x="2" y="9"/>
                    <a:pt x="1" y="9"/>
                    <a:pt x="1" y="8"/>
                  </a:cubicBezTo>
                  <a:cubicBezTo>
                    <a:pt x="0" y="7"/>
                    <a:pt x="0" y="6"/>
                    <a:pt x="1" y="5"/>
                  </a:cubicBezTo>
                  <a:cubicBezTo>
                    <a:pt x="9" y="1"/>
                    <a:pt x="9" y="1"/>
                    <a:pt x="9" y="1"/>
                  </a:cubicBezTo>
                  <a:cubicBezTo>
                    <a:pt x="10" y="0"/>
                    <a:pt x="11" y="1"/>
                    <a:pt x="12" y="2"/>
                  </a:cubicBezTo>
                  <a:cubicBezTo>
                    <a:pt x="13" y="3"/>
                    <a:pt x="12" y="4"/>
                    <a:pt x="11" y="4"/>
                  </a:cubicBezTo>
                  <a:cubicBezTo>
                    <a:pt x="3" y="9"/>
                    <a:pt x="3" y="9"/>
                    <a:pt x="3" y="9"/>
                  </a:cubicBezTo>
                  <a:cubicBezTo>
                    <a:pt x="3" y="9"/>
                    <a:pt x="3" y="9"/>
                    <a:pt x="2" y="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19" name="Freeform 20"/>
            <p:cNvSpPr/>
            <p:nvPr/>
          </p:nvSpPr>
          <p:spPr bwMode="auto">
            <a:xfrm>
              <a:off x="8805863" y="5280025"/>
              <a:ext cx="44450" cy="30163"/>
            </a:xfrm>
            <a:custGeom>
              <a:avLst/>
              <a:gdLst>
                <a:gd name="T0" fmla="*/ 2 w 13"/>
                <a:gd name="T1" fmla="*/ 9 h 9"/>
                <a:gd name="T2" fmla="*/ 1 w 13"/>
                <a:gd name="T3" fmla="*/ 8 h 9"/>
                <a:gd name="T4" fmla="*/ 1 w 13"/>
                <a:gd name="T5" fmla="*/ 5 h 9"/>
                <a:gd name="T6" fmla="*/ 10 w 13"/>
                <a:gd name="T7" fmla="*/ 0 h 9"/>
                <a:gd name="T8" fmla="*/ 12 w 13"/>
                <a:gd name="T9" fmla="*/ 1 h 9"/>
                <a:gd name="T10" fmla="*/ 12 w 13"/>
                <a:gd name="T11" fmla="*/ 4 h 9"/>
                <a:gd name="T12" fmla="*/ 3 w 13"/>
                <a:gd name="T13" fmla="*/ 8 h 9"/>
                <a:gd name="T14" fmla="*/ 2 w 13"/>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9">
                  <a:moveTo>
                    <a:pt x="2" y="9"/>
                  </a:moveTo>
                  <a:cubicBezTo>
                    <a:pt x="2" y="9"/>
                    <a:pt x="1" y="8"/>
                    <a:pt x="1" y="8"/>
                  </a:cubicBezTo>
                  <a:cubicBezTo>
                    <a:pt x="0" y="7"/>
                    <a:pt x="1" y="5"/>
                    <a:pt x="1" y="5"/>
                  </a:cubicBezTo>
                  <a:cubicBezTo>
                    <a:pt x="10" y="0"/>
                    <a:pt x="10" y="0"/>
                    <a:pt x="10" y="0"/>
                  </a:cubicBezTo>
                  <a:cubicBezTo>
                    <a:pt x="10" y="0"/>
                    <a:pt x="12" y="0"/>
                    <a:pt x="12" y="1"/>
                  </a:cubicBezTo>
                  <a:cubicBezTo>
                    <a:pt x="13" y="2"/>
                    <a:pt x="12" y="3"/>
                    <a:pt x="12" y="4"/>
                  </a:cubicBezTo>
                  <a:cubicBezTo>
                    <a:pt x="3" y="8"/>
                    <a:pt x="3" y="8"/>
                    <a:pt x="3" y="8"/>
                  </a:cubicBezTo>
                  <a:cubicBezTo>
                    <a:pt x="3" y="9"/>
                    <a:pt x="3" y="9"/>
                    <a:pt x="2" y="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20" name="Freeform 21"/>
            <p:cNvSpPr/>
            <p:nvPr/>
          </p:nvSpPr>
          <p:spPr bwMode="auto">
            <a:xfrm>
              <a:off x="9070975" y="5343525"/>
              <a:ext cx="30163" cy="39688"/>
            </a:xfrm>
            <a:custGeom>
              <a:avLst/>
              <a:gdLst>
                <a:gd name="T0" fmla="*/ 7 w 9"/>
                <a:gd name="T1" fmla="*/ 12 h 12"/>
                <a:gd name="T2" fmla="*/ 5 w 9"/>
                <a:gd name="T3" fmla="*/ 11 h 12"/>
                <a:gd name="T4" fmla="*/ 1 w 9"/>
                <a:gd name="T5" fmla="*/ 3 h 12"/>
                <a:gd name="T6" fmla="*/ 1 w 9"/>
                <a:gd name="T7" fmla="*/ 0 h 12"/>
                <a:gd name="T8" fmla="*/ 4 w 9"/>
                <a:gd name="T9" fmla="*/ 1 h 12"/>
                <a:gd name="T10" fmla="*/ 9 w 9"/>
                <a:gd name="T11" fmla="*/ 9 h 12"/>
                <a:gd name="T12" fmla="*/ 8 w 9"/>
                <a:gd name="T13" fmla="*/ 12 h 12"/>
                <a:gd name="T14" fmla="*/ 7 w 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2">
                  <a:moveTo>
                    <a:pt x="7" y="12"/>
                  </a:moveTo>
                  <a:cubicBezTo>
                    <a:pt x="6" y="12"/>
                    <a:pt x="6" y="12"/>
                    <a:pt x="5" y="11"/>
                  </a:cubicBezTo>
                  <a:cubicBezTo>
                    <a:pt x="1" y="3"/>
                    <a:pt x="1" y="3"/>
                    <a:pt x="1" y="3"/>
                  </a:cubicBezTo>
                  <a:cubicBezTo>
                    <a:pt x="0" y="2"/>
                    <a:pt x="0" y="1"/>
                    <a:pt x="1" y="0"/>
                  </a:cubicBezTo>
                  <a:cubicBezTo>
                    <a:pt x="2" y="0"/>
                    <a:pt x="3" y="0"/>
                    <a:pt x="4" y="1"/>
                  </a:cubicBezTo>
                  <a:cubicBezTo>
                    <a:pt x="9" y="9"/>
                    <a:pt x="9" y="9"/>
                    <a:pt x="9" y="9"/>
                  </a:cubicBezTo>
                  <a:cubicBezTo>
                    <a:pt x="9" y="10"/>
                    <a:pt x="9" y="11"/>
                    <a:pt x="8" y="12"/>
                  </a:cubicBezTo>
                  <a:cubicBezTo>
                    <a:pt x="8" y="12"/>
                    <a:pt x="7" y="12"/>
                    <a:pt x="7" y="1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21" name="Freeform 22"/>
            <p:cNvSpPr/>
            <p:nvPr/>
          </p:nvSpPr>
          <p:spPr bwMode="auto">
            <a:xfrm>
              <a:off x="8883650" y="5014913"/>
              <a:ext cx="30163" cy="39688"/>
            </a:xfrm>
            <a:custGeom>
              <a:avLst/>
              <a:gdLst>
                <a:gd name="T0" fmla="*/ 6 w 9"/>
                <a:gd name="T1" fmla="*/ 12 h 12"/>
                <a:gd name="T2" fmla="*/ 5 w 9"/>
                <a:gd name="T3" fmla="*/ 11 h 12"/>
                <a:gd name="T4" fmla="*/ 0 w 9"/>
                <a:gd name="T5" fmla="*/ 3 h 12"/>
                <a:gd name="T6" fmla="*/ 1 w 9"/>
                <a:gd name="T7" fmla="*/ 0 h 12"/>
                <a:gd name="T8" fmla="*/ 4 w 9"/>
                <a:gd name="T9" fmla="*/ 1 h 12"/>
                <a:gd name="T10" fmla="*/ 8 w 9"/>
                <a:gd name="T11" fmla="*/ 9 h 12"/>
                <a:gd name="T12" fmla="*/ 7 w 9"/>
                <a:gd name="T13" fmla="*/ 12 h 12"/>
                <a:gd name="T14" fmla="*/ 6 w 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2">
                  <a:moveTo>
                    <a:pt x="6" y="12"/>
                  </a:moveTo>
                  <a:cubicBezTo>
                    <a:pt x="6" y="12"/>
                    <a:pt x="5" y="12"/>
                    <a:pt x="5" y="11"/>
                  </a:cubicBezTo>
                  <a:cubicBezTo>
                    <a:pt x="0" y="3"/>
                    <a:pt x="0" y="3"/>
                    <a:pt x="0" y="3"/>
                  </a:cubicBezTo>
                  <a:cubicBezTo>
                    <a:pt x="0" y="2"/>
                    <a:pt x="0" y="1"/>
                    <a:pt x="1" y="0"/>
                  </a:cubicBezTo>
                  <a:cubicBezTo>
                    <a:pt x="2" y="0"/>
                    <a:pt x="3" y="0"/>
                    <a:pt x="4" y="1"/>
                  </a:cubicBezTo>
                  <a:cubicBezTo>
                    <a:pt x="8" y="9"/>
                    <a:pt x="8" y="9"/>
                    <a:pt x="8" y="9"/>
                  </a:cubicBezTo>
                  <a:cubicBezTo>
                    <a:pt x="9" y="10"/>
                    <a:pt x="8" y="11"/>
                    <a:pt x="7" y="12"/>
                  </a:cubicBezTo>
                  <a:cubicBezTo>
                    <a:pt x="7" y="12"/>
                    <a:pt x="7" y="12"/>
                    <a:pt x="6" y="1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22" name="Freeform 23"/>
            <p:cNvSpPr/>
            <p:nvPr/>
          </p:nvSpPr>
          <p:spPr bwMode="auto">
            <a:xfrm>
              <a:off x="8805863" y="5087938"/>
              <a:ext cx="44450" cy="30163"/>
            </a:xfrm>
            <a:custGeom>
              <a:avLst/>
              <a:gdLst>
                <a:gd name="T0" fmla="*/ 11 w 13"/>
                <a:gd name="T1" fmla="*/ 9 h 9"/>
                <a:gd name="T2" fmla="*/ 10 w 13"/>
                <a:gd name="T3" fmla="*/ 9 h 9"/>
                <a:gd name="T4" fmla="*/ 1 w 13"/>
                <a:gd name="T5" fmla="*/ 4 h 9"/>
                <a:gd name="T6" fmla="*/ 1 w 13"/>
                <a:gd name="T7" fmla="*/ 2 h 9"/>
                <a:gd name="T8" fmla="*/ 3 w 13"/>
                <a:gd name="T9" fmla="*/ 1 h 9"/>
                <a:gd name="T10" fmla="*/ 12 w 13"/>
                <a:gd name="T11" fmla="*/ 5 h 9"/>
                <a:gd name="T12" fmla="*/ 12 w 13"/>
                <a:gd name="T13" fmla="*/ 8 h 9"/>
                <a:gd name="T14" fmla="*/ 11 w 13"/>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9">
                  <a:moveTo>
                    <a:pt x="11" y="9"/>
                  </a:moveTo>
                  <a:cubicBezTo>
                    <a:pt x="10" y="9"/>
                    <a:pt x="10" y="9"/>
                    <a:pt x="10" y="9"/>
                  </a:cubicBezTo>
                  <a:cubicBezTo>
                    <a:pt x="1" y="4"/>
                    <a:pt x="1" y="4"/>
                    <a:pt x="1" y="4"/>
                  </a:cubicBezTo>
                  <a:cubicBezTo>
                    <a:pt x="0" y="4"/>
                    <a:pt x="0" y="3"/>
                    <a:pt x="1" y="2"/>
                  </a:cubicBezTo>
                  <a:cubicBezTo>
                    <a:pt x="1" y="1"/>
                    <a:pt x="2" y="0"/>
                    <a:pt x="3" y="1"/>
                  </a:cubicBezTo>
                  <a:cubicBezTo>
                    <a:pt x="12" y="5"/>
                    <a:pt x="12" y="5"/>
                    <a:pt x="12" y="5"/>
                  </a:cubicBezTo>
                  <a:cubicBezTo>
                    <a:pt x="12" y="6"/>
                    <a:pt x="13" y="7"/>
                    <a:pt x="12" y="8"/>
                  </a:cubicBezTo>
                  <a:cubicBezTo>
                    <a:pt x="12" y="9"/>
                    <a:pt x="11" y="9"/>
                    <a:pt x="11" y="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23" name="Freeform 24"/>
            <p:cNvSpPr/>
            <p:nvPr/>
          </p:nvSpPr>
          <p:spPr bwMode="auto">
            <a:xfrm>
              <a:off x="9134475" y="5280025"/>
              <a:ext cx="42863" cy="30163"/>
            </a:xfrm>
            <a:custGeom>
              <a:avLst/>
              <a:gdLst>
                <a:gd name="T0" fmla="*/ 10 w 13"/>
                <a:gd name="T1" fmla="*/ 9 h 9"/>
                <a:gd name="T2" fmla="*/ 9 w 13"/>
                <a:gd name="T3" fmla="*/ 8 h 9"/>
                <a:gd name="T4" fmla="*/ 1 w 13"/>
                <a:gd name="T5" fmla="*/ 4 h 9"/>
                <a:gd name="T6" fmla="*/ 1 w 13"/>
                <a:gd name="T7" fmla="*/ 1 h 9"/>
                <a:gd name="T8" fmla="*/ 3 w 13"/>
                <a:gd name="T9" fmla="*/ 0 h 9"/>
                <a:gd name="T10" fmla="*/ 11 w 13"/>
                <a:gd name="T11" fmla="*/ 5 h 9"/>
                <a:gd name="T12" fmla="*/ 12 w 13"/>
                <a:gd name="T13" fmla="*/ 8 h 9"/>
                <a:gd name="T14" fmla="*/ 10 w 13"/>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9">
                  <a:moveTo>
                    <a:pt x="10" y="9"/>
                  </a:moveTo>
                  <a:cubicBezTo>
                    <a:pt x="10" y="9"/>
                    <a:pt x="10" y="9"/>
                    <a:pt x="9" y="8"/>
                  </a:cubicBezTo>
                  <a:cubicBezTo>
                    <a:pt x="1" y="4"/>
                    <a:pt x="1" y="4"/>
                    <a:pt x="1" y="4"/>
                  </a:cubicBezTo>
                  <a:cubicBezTo>
                    <a:pt x="0" y="3"/>
                    <a:pt x="0" y="2"/>
                    <a:pt x="1" y="1"/>
                  </a:cubicBezTo>
                  <a:cubicBezTo>
                    <a:pt x="1" y="0"/>
                    <a:pt x="2" y="0"/>
                    <a:pt x="3" y="0"/>
                  </a:cubicBezTo>
                  <a:cubicBezTo>
                    <a:pt x="11" y="5"/>
                    <a:pt x="11" y="5"/>
                    <a:pt x="11" y="5"/>
                  </a:cubicBezTo>
                  <a:cubicBezTo>
                    <a:pt x="12" y="5"/>
                    <a:pt x="13" y="7"/>
                    <a:pt x="12" y="8"/>
                  </a:cubicBezTo>
                  <a:cubicBezTo>
                    <a:pt x="12" y="8"/>
                    <a:pt x="11" y="9"/>
                    <a:pt x="10" y="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24" name="Freeform 25"/>
            <p:cNvSpPr/>
            <p:nvPr/>
          </p:nvSpPr>
          <p:spPr bwMode="auto">
            <a:xfrm>
              <a:off x="8883650" y="5343525"/>
              <a:ext cx="30163" cy="39688"/>
            </a:xfrm>
            <a:custGeom>
              <a:avLst/>
              <a:gdLst>
                <a:gd name="T0" fmla="*/ 2 w 9"/>
                <a:gd name="T1" fmla="*/ 12 h 12"/>
                <a:gd name="T2" fmla="*/ 1 w 9"/>
                <a:gd name="T3" fmla="*/ 12 h 12"/>
                <a:gd name="T4" fmla="*/ 0 w 9"/>
                <a:gd name="T5" fmla="*/ 9 h 12"/>
                <a:gd name="T6" fmla="*/ 5 w 9"/>
                <a:gd name="T7" fmla="*/ 1 h 12"/>
                <a:gd name="T8" fmla="*/ 7 w 9"/>
                <a:gd name="T9" fmla="*/ 0 h 12"/>
                <a:gd name="T10" fmla="*/ 8 w 9"/>
                <a:gd name="T11" fmla="*/ 3 h 12"/>
                <a:gd name="T12" fmla="*/ 4 w 9"/>
                <a:gd name="T13" fmla="*/ 11 h 12"/>
                <a:gd name="T14" fmla="*/ 2 w 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2">
                  <a:moveTo>
                    <a:pt x="2" y="12"/>
                  </a:moveTo>
                  <a:cubicBezTo>
                    <a:pt x="1" y="12"/>
                    <a:pt x="1" y="12"/>
                    <a:pt x="1" y="12"/>
                  </a:cubicBezTo>
                  <a:cubicBezTo>
                    <a:pt x="0" y="11"/>
                    <a:pt x="0" y="10"/>
                    <a:pt x="0" y="9"/>
                  </a:cubicBezTo>
                  <a:cubicBezTo>
                    <a:pt x="5" y="1"/>
                    <a:pt x="5" y="1"/>
                    <a:pt x="5" y="1"/>
                  </a:cubicBezTo>
                  <a:cubicBezTo>
                    <a:pt x="5" y="0"/>
                    <a:pt x="7" y="0"/>
                    <a:pt x="7" y="0"/>
                  </a:cubicBezTo>
                  <a:cubicBezTo>
                    <a:pt x="8" y="1"/>
                    <a:pt x="9" y="2"/>
                    <a:pt x="8" y="3"/>
                  </a:cubicBezTo>
                  <a:cubicBezTo>
                    <a:pt x="4" y="11"/>
                    <a:pt x="4" y="11"/>
                    <a:pt x="4" y="11"/>
                  </a:cubicBezTo>
                  <a:cubicBezTo>
                    <a:pt x="3" y="12"/>
                    <a:pt x="3" y="12"/>
                    <a:pt x="2" y="1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25" name="Freeform 26"/>
            <p:cNvSpPr/>
            <p:nvPr/>
          </p:nvSpPr>
          <p:spPr bwMode="auto">
            <a:xfrm>
              <a:off x="9070975" y="5014913"/>
              <a:ext cx="30163" cy="39688"/>
            </a:xfrm>
            <a:custGeom>
              <a:avLst/>
              <a:gdLst>
                <a:gd name="T0" fmla="*/ 2 w 9"/>
                <a:gd name="T1" fmla="*/ 12 h 12"/>
                <a:gd name="T2" fmla="*/ 1 w 9"/>
                <a:gd name="T3" fmla="*/ 12 h 12"/>
                <a:gd name="T4" fmla="*/ 1 w 9"/>
                <a:gd name="T5" fmla="*/ 9 h 12"/>
                <a:gd name="T6" fmla="*/ 5 w 9"/>
                <a:gd name="T7" fmla="*/ 1 h 12"/>
                <a:gd name="T8" fmla="*/ 8 w 9"/>
                <a:gd name="T9" fmla="*/ 0 h 12"/>
                <a:gd name="T10" fmla="*/ 9 w 9"/>
                <a:gd name="T11" fmla="*/ 3 h 12"/>
                <a:gd name="T12" fmla="*/ 4 w 9"/>
                <a:gd name="T13" fmla="*/ 11 h 12"/>
                <a:gd name="T14" fmla="*/ 2 w 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2">
                  <a:moveTo>
                    <a:pt x="2" y="12"/>
                  </a:moveTo>
                  <a:cubicBezTo>
                    <a:pt x="2" y="12"/>
                    <a:pt x="2" y="12"/>
                    <a:pt x="1" y="12"/>
                  </a:cubicBezTo>
                  <a:cubicBezTo>
                    <a:pt x="0" y="11"/>
                    <a:pt x="0" y="10"/>
                    <a:pt x="1" y="9"/>
                  </a:cubicBezTo>
                  <a:cubicBezTo>
                    <a:pt x="5" y="1"/>
                    <a:pt x="5" y="1"/>
                    <a:pt x="5" y="1"/>
                  </a:cubicBezTo>
                  <a:cubicBezTo>
                    <a:pt x="6" y="0"/>
                    <a:pt x="7" y="0"/>
                    <a:pt x="8" y="0"/>
                  </a:cubicBezTo>
                  <a:cubicBezTo>
                    <a:pt x="9" y="1"/>
                    <a:pt x="9" y="2"/>
                    <a:pt x="9" y="3"/>
                  </a:cubicBezTo>
                  <a:cubicBezTo>
                    <a:pt x="4" y="11"/>
                    <a:pt x="4" y="11"/>
                    <a:pt x="4" y="11"/>
                  </a:cubicBezTo>
                  <a:cubicBezTo>
                    <a:pt x="4" y="12"/>
                    <a:pt x="3" y="12"/>
                    <a:pt x="2" y="1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26" name="Freeform 27"/>
            <p:cNvSpPr>
              <a:spLocks noEditPoints="1"/>
            </p:cNvSpPr>
            <p:nvPr/>
          </p:nvSpPr>
          <p:spPr bwMode="auto">
            <a:xfrm>
              <a:off x="8970963" y="5175250"/>
              <a:ext cx="42863" cy="47625"/>
            </a:xfrm>
            <a:custGeom>
              <a:avLst/>
              <a:gdLst>
                <a:gd name="T0" fmla="*/ 6 w 13"/>
                <a:gd name="T1" fmla="*/ 14 h 14"/>
                <a:gd name="T2" fmla="*/ 0 w 13"/>
                <a:gd name="T3" fmla="*/ 7 h 14"/>
                <a:gd name="T4" fmla="*/ 1 w 13"/>
                <a:gd name="T5" fmla="*/ 2 h 14"/>
                <a:gd name="T6" fmla="*/ 6 w 13"/>
                <a:gd name="T7" fmla="*/ 0 h 14"/>
                <a:gd name="T8" fmla="*/ 13 w 13"/>
                <a:gd name="T9" fmla="*/ 7 h 14"/>
                <a:gd name="T10" fmla="*/ 12 w 13"/>
                <a:gd name="T11" fmla="*/ 12 h 14"/>
                <a:gd name="T12" fmla="*/ 6 w 13"/>
                <a:gd name="T13" fmla="*/ 14 h 14"/>
                <a:gd name="T14" fmla="*/ 6 w 13"/>
                <a:gd name="T15" fmla="*/ 4 h 14"/>
                <a:gd name="T16" fmla="*/ 4 w 13"/>
                <a:gd name="T17" fmla="*/ 5 h 14"/>
                <a:gd name="T18" fmla="*/ 4 w 13"/>
                <a:gd name="T19" fmla="*/ 7 h 14"/>
                <a:gd name="T20" fmla="*/ 6 w 13"/>
                <a:gd name="T21" fmla="*/ 10 h 14"/>
                <a:gd name="T22" fmla="*/ 8 w 13"/>
                <a:gd name="T23" fmla="*/ 9 h 14"/>
                <a:gd name="T24" fmla="*/ 9 w 13"/>
                <a:gd name="T25" fmla="*/ 7 h 14"/>
                <a:gd name="T26" fmla="*/ 6 w 13"/>
                <a:gd name="T27"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4">
                  <a:moveTo>
                    <a:pt x="6" y="14"/>
                  </a:moveTo>
                  <a:cubicBezTo>
                    <a:pt x="2" y="14"/>
                    <a:pt x="0" y="11"/>
                    <a:pt x="0" y="7"/>
                  </a:cubicBezTo>
                  <a:cubicBezTo>
                    <a:pt x="0" y="5"/>
                    <a:pt x="0" y="4"/>
                    <a:pt x="1" y="2"/>
                  </a:cubicBezTo>
                  <a:cubicBezTo>
                    <a:pt x="2" y="1"/>
                    <a:pt x="4" y="0"/>
                    <a:pt x="6" y="0"/>
                  </a:cubicBezTo>
                  <a:cubicBezTo>
                    <a:pt x="11" y="0"/>
                    <a:pt x="13" y="4"/>
                    <a:pt x="13" y="7"/>
                  </a:cubicBezTo>
                  <a:cubicBezTo>
                    <a:pt x="13" y="9"/>
                    <a:pt x="13" y="11"/>
                    <a:pt x="12" y="12"/>
                  </a:cubicBezTo>
                  <a:cubicBezTo>
                    <a:pt x="10" y="13"/>
                    <a:pt x="8" y="14"/>
                    <a:pt x="6" y="14"/>
                  </a:cubicBezTo>
                  <a:close/>
                  <a:moveTo>
                    <a:pt x="6" y="4"/>
                  </a:moveTo>
                  <a:cubicBezTo>
                    <a:pt x="5" y="4"/>
                    <a:pt x="5" y="4"/>
                    <a:pt x="4" y="5"/>
                  </a:cubicBezTo>
                  <a:cubicBezTo>
                    <a:pt x="4" y="6"/>
                    <a:pt x="4" y="6"/>
                    <a:pt x="4" y="7"/>
                  </a:cubicBezTo>
                  <a:cubicBezTo>
                    <a:pt x="4" y="7"/>
                    <a:pt x="4" y="10"/>
                    <a:pt x="6" y="10"/>
                  </a:cubicBezTo>
                  <a:cubicBezTo>
                    <a:pt x="7" y="10"/>
                    <a:pt x="8" y="10"/>
                    <a:pt x="8" y="9"/>
                  </a:cubicBezTo>
                  <a:cubicBezTo>
                    <a:pt x="9" y="9"/>
                    <a:pt x="9" y="8"/>
                    <a:pt x="9" y="7"/>
                  </a:cubicBezTo>
                  <a:cubicBezTo>
                    <a:pt x="9" y="7"/>
                    <a:pt x="9" y="4"/>
                    <a:pt x="6"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27" name="Freeform 28"/>
            <p:cNvSpPr/>
            <p:nvPr/>
          </p:nvSpPr>
          <p:spPr bwMode="auto">
            <a:xfrm>
              <a:off x="8983663" y="5105400"/>
              <a:ext cx="33338" cy="100013"/>
            </a:xfrm>
            <a:custGeom>
              <a:avLst/>
              <a:gdLst>
                <a:gd name="T0" fmla="*/ 2 w 10"/>
                <a:gd name="T1" fmla="*/ 30 h 30"/>
                <a:gd name="T2" fmla="*/ 2 w 10"/>
                <a:gd name="T3" fmla="*/ 30 h 30"/>
                <a:gd name="T4" fmla="*/ 0 w 10"/>
                <a:gd name="T5" fmla="*/ 27 h 30"/>
                <a:gd name="T6" fmla="*/ 5 w 10"/>
                <a:gd name="T7" fmla="*/ 2 h 30"/>
                <a:gd name="T8" fmla="*/ 8 w 10"/>
                <a:gd name="T9" fmla="*/ 0 h 30"/>
                <a:gd name="T10" fmla="*/ 9 w 10"/>
                <a:gd name="T11" fmla="*/ 3 h 30"/>
                <a:gd name="T12" fmla="*/ 4 w 10"/>
                <a:gd name="T13" fmla="*/ 28 h 30"/>
                <a:gd name="T14" fmla="*/ 2 w 10"/>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30">
                  <a:moveTo>
                    <a:pt x="2" y="30"/>
                  </a:moveTo>
                  <a:cubicBezTo>
                    <a:pt x="2" y="30"/>
                    <a:pt x="2" y="30"/>
                    <a:pt x="2" y="30"/>
                  </a:cubicBezTo>
                  <a:cubicBezTo>
                    <a:pt x="1" y="30"/>
                    <a:pt x="0" y="29"/>
                    <a:pt x="0" y="27"/>
                  </a:cubicBezTo>
                  <a:cubicBezTo>
                    <a:pt x="5" y="2"/>
                    <a:pt x="5" y="2"/>
                    <a:pt x="5" y="2"/>
                  </a:cubicBezTo>
                  <a:cubicBezTo>
                    <a:pt x="6" y="1"/>
                    <a:pt x="7" y="0"/>
                    <a:pt x="8" y="0"/>
                  </a:cubicBezTo>
                  <a:cubicBezTo>
                    <a:pt x="9" y="1"/>
                    <a:pt x="10" y="2"/>
                    <a:pt x="9" y="3"/>
                  </a:cubicBezTo>
                  <a:cubicBezTo>
                    <a:pt x="4" y="28"/>
                    <a:pt x="4" y="28"/>
                    <a:pt x="4" y="28"/>
                  </a:cubicBezTo>
                  <a:cubicBezTo>
                    <a:pt x="4" y="29"/>
                    <a:pt x="3" y="30"/>
                    <a:pt x="2" y="3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28" name="Freeform 29"/>
            <p:cNvSpPr/>
            <p:nvPr/>
          </p:nvSpPr>
          <p:spPr bwMode="auto">
            <a:xfrm>
              <a:off x="8983663" y="5192713"/>
              <a:ext cx="153988" cy="12700"/>
            </a:xfrm>
            <a:custGeom>
              <a:avLst/>
              <a:gdLst>
                <a:gd name="T0" fmla="*/ 44 w 46"/>
                <a:gd name="T1" fmla="*/ 4 h 4"/>
                <a:gd name="T2" fmla="*/ 2 w 46"/>
                <a:gd name="T3" fmla="*/ 4 h 4"/>
                <a:gd name="T4" fmla="*/ 0 w 46"/>
                <a:gd name="T5" fmla="*/ 2 h 4"/>
                <a:gd name="T6" fmla="*/ 2 w 46"/>
                <a:gd name="T7" fmla="*/ 0 h 4"/>
                <a:gd name="T8" fmla="*/ 44 w 46"/>
                <a:gd name="T9" fmla="*/ 0 h 4"/>
                <a:gd name="T10" fmla="*/ 46 w 46"/>
                <a:gd name="T11" fmla="*/ 2 h 4"/>
                <a:gd name="T12" fmla="*/ 44 w 4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6" h="4">
                  <a:moveTo>
                    <a:pt x="44" y="4"/>
                  </a:moveTo>
                  <a:cubicBezTo>
                    <a:pt x="2" y="4"/>
                    <a:pt x="2" y="4"/>
                    <a:pt x="2" y="4"/>
                  </a:cubicBezTo>
                  <a:cubicBezTo>
                    <a:pt x="1" y="4"/>
                    <a:pt x="0" y="3"/>
                    <a:pt x="0" y="2"/>
                  </a:cubicBezTo>
                  <a:cubicBezTo>
                    <a:pt x="0" y="1"/>
                    <a:pt x="1" y="0"/>
                    <a:pt x="2" y="0"/>
                  </a:cubicBezTo>
                  <a:cubicBezTo>
                    <a:pt x="44" y="0"/>
                    <a:pt x="44" y="0"/>
                    <a:pt x="44" y="0"/>
                  </a:cubicBezTo>
                  <a:cubicBezTo>
                    <a:pt x="45" y="0"/>
                    <a:pt x="46" y="1"/>
                    <a:pt x="46" y="2"/>
                  </a:cubicBezTo>
                  <a:cubicBezTo>
                    <a:pt x="46" y="3"/>
                    <a:pt x="45" y="4"/>
                    <a:pt x="44"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121920" tIns="60960" rIns="121920" bIns="60960" numCol="1" anchor="t" anchorCtr="0" compatLnSpc="1"/>
            <a:lstStyle/>
            <a:p>
              <a:endParaRPr lang="zh-CN" altLang="en-US" sz="2400"/>
            </a:p>
          </p:txBody>
        </p:sp>
      </p:grpSp>
      <p:sp>
        <p:nvSpPr>
          <p:cNvPr id="70" name="五边形 69"/>
          <p:cNvSpPr/>
          <p:nvPr/>
        </p:nvSpPr>
        <p:spPr>
          <a:xfrm>
            <a:off x="0" y="260648"/>
            <a:ext cx="353251" cy="588701"/>
          </a:xfrm>
          <a:prstGeom prst="homePlate">
            <a:avLst>
              <a:gd name="adj" fmla="val 484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71" name="TextBox 49"/>
          <p:cNvSpPr txBox="1"/>
          <p:nvPr/>
        </p:nvSpPr>
        <p:spPr>
          <a:xfrm>
            <a:off x="431371" y="329296"/>
            <a:ext cx="2925801" cy="420564"/>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r>
              <a:rPr lang="zh-CN" altLang="en-US" sz="2135" dirty="0">
                <a:solidFill>
                  <a:schemeClr val="tx1">
                    <a:lumMod val="85000"/>
                    <a:lumOff val="15000"/>
                  </a:schemeClr>
                </a:solidFill>
              </a:rPr>
              <a:t>点击添加相关文字标题</a:t>
            </a:r>
          </a:p>
        </p:txBody>
      </p:sp>
      <p:sp>
        <p:nvSpPr>
          <p:cNvPr id="29" name="Rectangle 5"/>
          <p:cNvSpPr/>
          <p:nvPr/>
        </p:nvSpPr>
        <p:spPr>
          <a:xfrm>
            <a:off x="0" y="6710364"/>
            <a:ext cx="12192000" cy="147637"/>
          </a:xfrm>
          <a:prstGeom prst="rect">
            <a:avLst/>
          </a:prstGeom>
          <a:solidFill>
            <a:srgbClr val="16294C"/>
          </a:solidFill>
          <a:ln>
            <a:noFill/>
          </a:ln>
        </p:spPr>
        <p:style>
          <a:lnRef idx="2">
            <a:schemeClr val="accent1">
              <a:shade val="50000"/>
            </a:schemeClr>
          </a:lnRef>
          <a:fillRef idx="1">
            <a:schemeClr val="accent1"/>
          </a:fillRef>
          <a:effectRef idx="0">
            <a:schemeClr val="accent1"/>
          </a:effectRef>
          <a:fontRef idx="minor">
            <a:schemeClr val="lt1"/>
          </a:fontRef>
        </p:style>
        <p:txBody>
          <a:bodyPr lIns="91372" tIns="45719" rIns="91372" bIns="45719" anchor="ctr"/>
          <a:lstStyle/>
          <a:p>
            <a:pPr algn="ctr">
              <a:defRPr/>
            </a:pPr>
            <a:endParaRPr lang="en-US" sz="3200"/>
          </a:p>
        </p:txBody>
      </p:sp>
    </p:spTree>
  </p:cSld>
  <p:clrMapOvr>
    <a:masterClrMapping/>
  </p:clrMapOvr>
  <mc:AlternateContent xmlns:mc="http://schemas.openxmlformats.org/markup-compatibility/2006">
    <mc:Choice xmlns:p14="http://schemas.microsoft.com/office/powerpoint/2010/main" xmlns="" Requires="p14">
      <p:transition spd="slow" p14:dur="1500" advClick="0" advTm="5000">
        <p14:warp dir="in"/>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
                                        <p:tgtEl>
                                          <p:spTgt spid="3"/>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750"/>
                                        <p:tgtEl>
                                          <p:spTgt spid="6"/>
                                        </p:tgtEl>
                                      </p:cBhvr>
                                    </p:animEffect>
                                    <p:anim calcmode="lin" valueType="num">
                                      <p:cBhvr>
                                        <p:cTn id="15" dur="750" fill="hold"/>
                                        <p:tgtEl>
                                          <p:spTgt spid="6"/>
                                        </p:tgtEl>
                                        <p:attrNameLst>
                                          <p:attrName>ppt_x</p:attrName>
                                        </p:attrNameLst>
                                      </p:cBhvr>
                                      <p:tavLst>
                                        <p:tav tm="0">
                                          <p:val>
                                            <p:strVal val="#ppt_x"/>
                                          </p:val>
                                        </p:tav>
                                        <p:tav tm="100000">
                                          <p:val>
                                            <p:strVal val="#ppt_x"/>
                                          </p:val>
                                        </p:tav>
                                      </p:tavLst>
                                    </p:anim>
                                    <p:anim calcmode="lin" valueType="num">
                                      <p:cBhvr>
                                        <p:cTn id="16" dur="750" fill="hold"/>
                                        <p:tgtEl>
                                          <p:spTgt spid="6"/>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750"/>
                                        <p:tgtEl>
                                          <p:spTgt spid="11"/>
                                        </p:tgtEl>
                                      </p:cBhvr>
                                    </p:animEffect>
                                    <p:anim calcmode="lin" valueType="num">
                                      <p:cBhvr>
                                        <p:cTn id="20" dur="750" fill="hold"/>
                                        <p:tgtEl>
                                          <p:spTgt spid="11"/>
                                        </p:tgtEl>
                                        <p:attrNameLst>
                                          <p:attrName>ppt_x</p:attrName>
                                        </p:attrNameLst>
                                      </p:cBhvr>
                                      <p:tavLst>
                                        <p:tav tm="0">
                                          <p:val>
                                            <p:strVal val="#ppt_x"/>
                                          </p:val>
                                        </p:tav>
                                        <p:tav tm="100000">
                                          <p:val>
                                            <p:strVal val="#ppt_x"/>
                                          </p:val>
                                        </p:tav>
                                      </p:tavLst>
                                    </p:anim>
                                    <p:anim calcmode="lin" valueType="num">
                                      <p:cBhvr>
                                        <p:cTn id="21" dur="750" fill="hold"/>
                                        <p:tgtEl>
                                          <p:spTgt spid="11"/>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Effect transition="in" filter="fade">
                                      <p:cBhvr>
                                        <p:cTn id="27" dur="500"/>
                                        <p:tgtEl>
                                          <p:spTgt spid="12"/>
                                        </p:tgtEl>
                                      </p:cBhvr>
                                    </p:animEffect>
                                  </p:childTnLst>
                                </p:cTn>
                              </p:par>
                            </p:childTnLst>
                          </p:cTn>
                        </p:par>
                        <p:par>
                          <p:cTn id="28" fill="hold">
                            <p:stCondLst>
                              <p:cond delay="2000"/>
                            </p:stCondLst>
                            <p:childTnLst>
                              <p:par>
                                <p:cTn id="29" presetID="22" presetClass="entr" presetSubtype="2"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right)">
                                      <p:cBhvr>
                                        <p:cTn id="31" dur="500"/>
                                        <p:tgtEl>
                                          <p:spTgt spid="5"/>
                                        </p:tgtEl>
                                      </p:cBhvr>
                                    </p:animEffect>
                                  </p:childTnLst>
                                </p:cTn>
                              </p:par>
                              <p:par>
                                <p:cTn id="32" presetID="22" presetClass="entr" presetSubtype="8" fill="hold"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left)">
                                      <p:cBhvr>
                                        <p:cTn id="40" dur="500"/>
                                        <p:tgtEl>
                                          <p:spTgt spid="9"/>
                                        </p:tgtEl>
                                      </p:cBhvr>
                                    </p:animEffect>
                                  </p:childTnLst>
                                </p:cTn>
                              </p:par>
                              <p:par>
                                <p:cTn id="41" presetID="22" presetClass="entr" presetSubtype="2"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right)">
                                      <p:cBhvr>
                                        <p:cTn id="43" dur="500"/>
                                        <p:tgtEl>
                                          <p:spTgt spid="7"/>
                                        </p:tgtEl>
                                      </p:cBhvr>
                                    </p:animEffect>
                                  </p:childTnLst>
                                </p:cTn>
                              </p:par>
                              <p:par>
                                <p:cTn id="44" presetID="22" presetClass="entr" presetSubtype="2" fill="hold" grpId="0"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right)">
                                      <p:cBhvr>
                                        <p:cTn id="4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6" grpId="0" animBg="1"/>
      <p:bldP spid="7" grpId="0"/>
      <p:bldP spid="8" grpId="0"/>
      <p:bldP spid="9" grpId="0"/>
      <p:bldP spid="10" grpId="0"/>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6"/>
          <p:cNvGrpSpPr/>
          <p:nvPr/>
        </p:nvGrpSpPr>
        <p:grpSpPr>
          <a:xfrm>
            <a:off x="1114563" y="2066759"/>
            <a:ext cx="3600000" cy="2640000"/>
            <a:chOff x="838200" y="1818565"/>
            <a:chExt cx="3000018" cy="2197810"/>
          </a:xfrm>
          <a:solidFill>
            <a:schemeClr val="accent1"/>
          </a:solidFill>
        </p:grpSpPr>
        <p:grpSp>
          <p:nvGrpSpPr>
            <p:cNvPr id="3" name="Group 36"/>
            <p:cNvGrpSpPr/>
            <p:nvPr/>
          </p:nvGrpSpPr>
          <p:grpSpPr>
            <a:xfrm>
              <a:off x="2019300" y="2381250"/>
              <a:ext cx="644663" cy="1635125"/>
              <a:chOff x="2389188" y="1800226"/>
              <a:chExt cx="828675" cy="2101850"/>
            </a:xfrm>
            <a:grpFill/>
            <a:effectLst>
              <a:innerShdw dist="50800" dir="5400000">
                <a:prstClr val="black">
                  <a:alpha val="20000"/>
                </a:prstClr>
              </a:innerShdw>
            </a:effectLst>
          </p:grpSpPr>
          <p:sp>
            <p:nvSpPr>
              <p:cNvPr id="21" name="Freeform 5"/>
              <p:cNvSpPr/>
              <p:nvPr/>
            </p:nvSpPr>
            <p:spPr bwMode="auto">
              <a:xfrm>
                <a:off x="2640013" y="1800226"/>
                <a:ext cx="327025" cy="325438"/>
              </a:xfrm>
              <a:custGeom>
                <a:avLst/>
                <a:gdLst>
                  <a:gd name="T0" fmla="*/ 325 w 617"/>
                  <a:gd name="T1" fmla="*/ 617 h 617"/>
                  <a:gd name="T2" fmla="*/ 371 w 617"/>
                  <a:gd name="T3" fmla="*/ 611 h 617"/>
                  <a:gd name="T4" fmla="*/ 414 w 617"/>
                  <a:gd name="T5" fmla="*/ 599 h 617"/>
                  <a:gd name="T6" fmla="*/ 456 w 617"/>
                  <a:gd name="T7" fmla="*/ 580 h 617"/>
                  <a:gd name="T8" fmla="*/ 493 w 617"/>
                  <a:gd name="T9" fmla="*/ 556 h 617"/>
                  <a:gd name="T10" fmla="*/ 526 w 617"/>
                  <a:gd name="T11" fmla="*/ 527 h 617"/>
                  <a:gd name="T12" fmla="*/ 556 w 617"/>
                  <a:gd name="T13" fmla="*/ 493 h 617"/>
                  <a:gd name="T14" fmla="*/ 580 w 617"/>
                  <a:gd name="T15" fmla="*/ 456 h 617"/>
                  <a:gd name="T16" fmla="*/ 598 w 617"/>
                  <a:gd name="T17" fmla="*/ 415 h 617"/>
                  <a:gd name="T18" fmla="*/ 611 w 617"/>
                  <a:gd name="T19" fmla="*/ 370 h 617"/>
                  <a:gd name="T20" fmla="*/ 617 w 617"/>
                  <a:gd name="T21" fmla="*/ 324 h 617"/>
                  <a:gd name="T22" fmla="*/ 617 w 617"/>
                  <a:gd name="T23" fmla="*/ 292 h 617"/>
                  <a:gd name="T24" fmla="*/ 611 w 617"/>
                  <a:gd name="T25" fmla="*/ 247 h 617"/>
                  <a:gd name="T26" fmla="*/ 598 w 617"/>
                  <a:gd name="T27" fmla="*/ 203 h 617"/>
                  <a:gd name="T28" fmla="*/ 580 w 617"/>
                  <a:gd name="T29" fmla="*/ 161 h 617"/>
                  <a:gd name="T30" fmla="*/ 556 w 617"/>
                  <a:gd name="T31" fmla="*/ 124 h 617"/>
                  <a:gd name="T32" fmla="*/ 526 w 617"/>
                  <a:gd name="T33" fmla="*/ 91 h 617"/>
                  <a:gd name="T34" fmla="*/ 493 w 617"/>
                  <a:gd name="T35" fmla="*/ 61 h 617"/>
                  <a:gd name="T36" fmla="*/ 456 w 617"/>
                  <a:gd name="T37" fmla="*/ 37 h 617"/>
                  <a:gd name="T38" fmla="*/ 414 w 617"/>
                  <a:gd name="T39" fmla="*/ 18 h 617"/>
                  <a:gd name="T40" fmla="*/ 371 w 617"/>
                  <a:gd name="T41" fmla="*/ 7 h 617"/>
                  <a:gd name="T42" fmla="*/ 325 w 617"/>
                  <a:gd name="T43" fmla="*/ 0 h 617"/>
                  <a:gd name="T44" fmla="*/ 293 w 617"/>
                  <a:gd name="T45" fmla="*/ 0 h 617"/>
                  <a:gd name="T46" fmla="*/ 246 w 617"/>
                  <a:gd name="T47" fmla="*/ 7 h 617"/>
                  <a:gd name="T48" fmla="*/ 202 w 617"/>
                  <a:gd name="T49" fmla="*/ 18 h 617"/>
                  <a:gd name="T50" fmla="*/ 162 w 617"/>
                  <a:gd name="T51" fmla="*/ 37 h 617"/>
                  <a:gd name="T52" fmla="*/ 124 w 617"/>
                  <a:gd name="T53" fmla="*/ 61 h 617"/>
                  <a:gd name="T54" fmla="*/ 90 w 617"/>
                  <a:gd name="T55" fmla="*/ 91 h 617"/>
                  <a:gd name="T56" fmla="*/ 61 w 617"/>
                  <a:gd name="T57" fmla="*/ 124 h 617"/>
                  <a:gd name="T58" fmla="*/ 37 w 617"/>
                  <a:gd name="T59" fmla="*/ 161 h 617"/>
                  <a:gd name="T60" fmla="*/ 19 w 617"/>
                  <a:gd name="T61" fmla="*/ 203 h 617"/>
                  <a:gd name="T62" fmla="*/ 6 w 617"/>
                  <a:gd name="T63" fmla="*/ 247 h 617"/>
                  <a:gd name="T64" fmla="*/ 1 w 617"/>
                  <a:gd name="T65" fmla="*/ 292 h 617"/>
                  <a:gd name="T66" fmla="*/ 1 w 617"/>
                  <a:gd name="T67" fmla="*/ 324 h 617"/>
                  <a:gd name="T68" fmla="*/ 6 w 617"/>
                  <a:gd name="T69" fmla="*/ 370 h 617"/>
                  <a:gd name="T70" fmla="*/ 19 w 617"/>
                  <a:gd name="T71" fmla="*/ 415 h 617"/>
                  <a:gd name="T72" fmla="*/ 37 w 617"/>
                  <a:gd name="T73" fmla="*/ 456 h 617"/>
                  <a:gd name="T74" fmla="*/ 61 w 617"/>
                  <a:gd name="T75" fmla="*/ 493 h 617"/>
                  <a:gd name="T76" fmla="*/ 90 w 617"/>
                  <a:gd name="T77" fmla="*/ 527 h 617"/>
                  <a:gd name="T78" fmla="*/ 124 w 617"/>
                  <a:gd name="T79" fmla="*/ 556 h 617"/>
                  <a:gd name="T80" fmla="*/ 162 w 617"/>
                  <a:gd name="T81" fmla="*/ 580 h 617"/>
                  <a:gd name="T82" fmla="*/ 202 w 617"/>
                  <a:gd name="T83" fmla="*/ 599 h 617"/>
                  <a:gd name="T84" fmla="*/ 246 w 617"/>
                  <a:gd name="T85" fmla="*/ 611 h 617"/>
                  <a:gd name="T86" fmla="*/ 293 w 617"/>
                  <a:gd name="T87" fmla="*/ 61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17" h="617">
                    <a:moveTo>
                      <a:pt x="309" y="617"/>
                    </a:moveTo>
                    <a:lnTo>
                      <a:pt x="309" y="617"/>
                    </a:lnTo>
                    <a:lnTo>
                      <a:pt x="325" y="617"/>
                    </a:lnTo>
                    <a:lnTo>
                      <a:pt x="340" y="616"/>
                    </a:lnTo>
                    <a:lnTo>
                      <a:pt x="356" y="614"/>
                    </a:lnTo>
                    <a:lnTo>
                      <a:pt x="371" y="611"/>
                    </a:lnTo>
                    <a:lnTo>
                      <a:pt x="386" y="607"/>
                    </a:lnTo>
                    <a:lnTo>
                      <a:pt x="401" y="603"/>
                    </a:lnTo>
                    <a:lnTo>
                      <a:pt x="414" y="599"/>
                    </a:lnTo>
                    <a:lnTo>
                      <a:pt x="428" y="593"/>
                    </a:lnTo>
                    <a:lnTo>
                      <a:pt x="442" y="587"/>
                    </a:lnTo>
                    <a:lnTo>
                      <a:pt x="456" y="580"/>
                    </a:lnTo>
                    <a:lnTo>
                      <a:pt x="469" y="573"/>
                    </a:lnTo>
                    <a:lnTo>
                      <a:pt x="481" y="564"/>
                    </a:lnTo>
                    <a:lnTo>
                      <a:pt x="493" y="556"/>
                    </a:lnTo>
                    <a:lnTo>
                      <a:pt x="505" y="546"/>
                    </a:lnTo>
                    <a:lnTo>
                      <a:pt x="516" y="537"/>
                    </a:lnTo>
                    <a:lnTo>
                      <a:pt x="526" y="527"/>
                    </a:lnTo>
                    <a:lnTo>
                      <a:pt x="537" y="516"/>
                    </a:lnTo>
                    <a:lnTo>
                      <a:pt x="547" y="505"/>
                    </a:lnTo>
                    <a:lnTo>
                      <a:pt x="556" y="493"/>
                    </a:lnTo>
                    <a:lnTo>
                      <a:pt x="565" y="481"/>
                    </a:lnTo>
                    <a:lnTo>
                      <a:pt x="572" y="468"/>
                    </a:lnTo>
                    <a:lnTo>
                      <a:pt x="580" y="456"/>
                    </a:lnTo>
                    <a:lnTo>
                      <a:pt x="587" y="443"/>
                    </a:lnTo>
                    <a:lnTo>
                      <a:pt x="593" y="429"/>
                    </a:lnTo>
                    <a:lnTo>
                      <a:pt x="598" y="415"/>
                    </a:lnTo>
                    <a:lnTo>
                      <a:pt x="603" y="400"/>
                    </a:lnTo>
                    <a:lnTo>
                      <a:pt x="608" y="385"/>
                    </a:lnTo>
                    <a:lnTo>
                      <a:pt x="611" y="370"/>
                    </a:lnTo>
                    <a:lnTo>
                      <a:pt x="614" y="355"/>
                    </a:lnTo>
                    <a:lnTo>
                      <a:pt x="616" y="340"/>
                    </a:lnTo>
                    <a:lnTo>
                      <a:pt x="617" y="324"/>
                    </a:lnTo>
                    <a:lnTo>
                      <a:pt x="617" y="308"/>
                    </a:lnTo>
                    <a:lnTo>
                      <a:pt x="617" y="308"/>
                    </a:lnTo>
                    <a:lnTo>
                      <a:pt x="617" y="292"/>
                    </a:lnTo>
                    <a:lnTo>
                      <a:pt x="616" y="277"/>
                    </a:lnTo>
                    <a:lnTo>
                      <a:pt x="614" y="261"/>
                    </a:lnTo>
                    <a:lnTo>
                      <a:pt x="611" y="247"/>
                    </a:lnTo>
                    <a:lnTo>
                      <a:pt x="608" y="232"/>
                    </a:lnTo>
                    <a:lnTo>
                      <a:pt x="603" y="217"/>
                    </a:lnTo>
                    <a:lnTo>
                      <a:pt x="598" y="203"/>
                    </a:lnTo>
                    <a:lnTo>
                      <a:pt x="593" y="189"/>
                    </a:lnTo>
                    <a:lnTo>
                      <a:pt x="587" y="175"/>
                    </a:lnTo>
                    <a:lnTo>
                      <a:pt x="580" y="161"/>
                    </a:lnTo>
                    <a:lnTo>
                      <a:pt x="572" y="148"/>
                    </a:lnTo>
                    <a:lnTo>
                      <a:pt x="565" y="136"/>
                    </a:lnTo>
                    <a:lnTo>
                      <a:pt x="556" y="124"/>
                    </a:lnTo>
                    <a:lnTo>
                      <a:pt x="547" y="112"/>
                    </a:lnTo>
                    <a:lnTo>
                      <a:pt x="537" y="101"/>
                    </a:lnTo>
                    <a:lnTo>
                      <a:pt x="526" y="91"/>
                    </a:lnTo>
                    <a:lnTo>
                      <a:pt x="516" y="80"/>
                    </a:lnTo>
                    <a:lnTo>
                      <a:pt x="505" y="71"/>
                    </a:lnTo>
                    <a:lnTo>
                      <a:pt x="493" y="61"/>
                    </a:lnTo>
                    <a:lnTo>
                      <a:pt x="481" y="52"/>
                    </a:lnTo>
                    <a:lnTo>
                      <a:pt x="469" y="45"/>
                    </a:lnTo>
                    <a:lnTo>
                      <a:pt x="456" y="37"/>
                    </a:lnTo>
                    <a:lnTo>
                      <a:pt x="442" y="30"/>
                    </a:lnTo>
                    <a:lnTo>
                      <a:pt x="428" y="25"/>
                    </a:lnTo>
                    <a:lnTo>
                      <a:pt x="414" y="18"/>
                    </a:lnTo>
                    <a:lnTo>
                      <a:pt x="401" y="14"/>
                    </a:lnTo>
                    <a:lnTo>
                      <a:pt x="386" y="10"/>
                    </a:lnTo>
                    <a:lnTo>
                      <a:pt x="371" y="7"/>
                    </a:lnTo>
                    <a:lnTo>
                      <a:pt x="356" y="3"/>
                    </a:lnTo>
                    <a:lnTo>
                      <a:pt x="340" y="1"/>
                    </a:lnTo>
                    <a:lnTo>
                      <a:pt x="325" y="0"/>
                    </a:lnTo>
                    <a:lnTo>
                      <a:pt x="309" y="0"/>
                    </a:lnTo>
                    <a:lnTo>
                      <a:pt x="309" y="0"/>
                    </a:lnTo>
                    <a:lnTo>
                      <a:pt x="293" y="0"/>
                    </a:lnTo>
                    <a:lnTo>
                      <a:pt x="277" y="1"/>
                    </a:lnTo>
                    <a:lnTo>
                      <a:pt x="262" y="3"/>
                    </a:lnTo>
                    <a:lnTo>
                      <a:pt x="246" y="7"/>
                    </a:lnTo>
                    <a:lnTo>
                      <a:pt x="231" y="10"/>
                    </a:lnTo>
                    <a:lnTo>
                      <a:pt x="217" y="14"/>
                    </a:lnTo>
                    <a:lnTo>
                      <a:pt x="202" y="18"/>
                    </a:lnTo>
                    <a:lnTo>
                      <a:pt x="188" y="25"/>
                    </a:lnTo>
                    <a:lnTo>
                      <a:pt x="174" y="30"/>
                    </a:lnTo>
                    <a:lnTo>
                      <a:pt x="162" y="37"/>
                    </a:lnTo>
                    <a:lnTo>
                      <a:pt x="149" y="45"/>
                    </a:lnTo>
                    <a:lnTo>
                      <a:pt x="136" y="52"/>
                    </a:lnTo>
                    <a:lnTo>
                      <a:pt x="124" y="61"/>
                    </a:lnTo>
                    <a:lnTo>
                      <a:pt x="113" y="71"/>
                    </a:lnTo>
                    <a:lnTo>
                      <a:pt x="101" y="80"/>
                    </a:lnTo>
                    <a:lnTo>
                      <a:pt x="90" y="91"/>
                    </a:lnTo>
                    <a:lnTo>
                      <a:pt x="81" y="101"/>
                    </a:lnTo>
                    <a:lnTo>
                      <a:pt x="70" y="112"/>
                    </a:lnTo>
                    <a:lnTo>
                      <a:pt x="61" y="124"/>
                    </a:lnTo>
                    <a:lnTo>
                      <a:pt x="53" y="136"/>
                    </a:lnTo>
                    <a:lnTo>
                      <a:pt x="44" y="148"/>
                    </a:lnTo>
                    <a:lnTo>
                      <a:pt x="37" y="161"/>
                    </a:lnTo>
                    <a:lnTo>
                      <a:pt x="30" y="175"/>
                    </a:lnTo>
                    <a:lnTo>
                      <a:pt x="24" y="189"/>
                    </a:lnTo>
                    <a:lnTo>
                      <a:pt x="19" y="203"/>
                    </a:lnTo>
                    <a:lnTo>
                      <a:pt x="13" y="217"/>
                    </a:lnTo>
                    <a:lnTo>
                      <a:pt x="9" y="232"/>
                    </a:lnTo>
                    <a:lnTo>
                      <a:pt x="6" y="247"/>
                    </a:lnTo>
                    <a:lnTo>
                      <a:pt x="4" y="261"/>
                    </a:lnTo>
                    <a:lnTo>
                      <a:pt x="2" y="277"/>
                    </a:lnTo>
                    <a:lnTo>
                      <a:pt x="1" y="292"/>
                    </a:lnTo>
                    <a:lnTo>
                      <a:pt x="0" y="308"/>
                    </a:lnTo>
                    <a:lnTo>
                      <a:pt x="0" y="308"/>
                    </a:lnTo>
                    <a:lnTo>
                      <a:pt x="1" y="324"/>
                    </a:lnTo>
                    <a:lnTo>
                      <a:pt x="2" y="340"/>
                    </a:lnTo>
                    <a:lnTo>
                      <a:pt x="4" y="355"/>
                    </a:lnTo>
                    <a:lnTo>
                      <a:pt x="6" y="370"/>
                    </a:lnTo>
                    <a:lnTo>
                      <a:pt x="9" y="385"/>
                    </a:lnTo>
                    <a:lnTo>
                      <a:pt x="13" y="400"/>
                    </a:lnTo>
                    <a:lnTo>
                      <a:pt x="19" y="415"/>
                    </a:lnTo>
                    <a:lnTo>
                      <a:pt x="24" y="429"/>
                    </a:lnTo>
                    <a:lnTo>
                      <a:pt x="30" y="443"/>
                    </a:lnTo>
                    <a:lnTo>
                      <a:pt x="37" y="456"/>
                    </a:lnTo>
                    <a:lnTo>
                      <a:pt x="44" y="468"/>
                    </a:lnTo>
                    <a:lnTo>
                      <a:pt x="53" y="481"/>
                    </a:lnTo>
                    <a:lnTo>
                      <a:pt x="61" y="493"/>
                    </a:lnTo>
                    <a:lnTo>
                      <a:pt x="70" y="505"/>
                    </a:lnTo>
                    <a:lnTo>
                      <a:pt x="81" y="516"/>
                    </a:lnTo>
                    <a:lnTo>
                      <a:pt x="90" y="527"/>
                    </a:lnTo>
                    <a:lnTo>
                      <a:pt x="101" y="537"/>
                    </a:lnTo>
                    <a:lnTo>
                      <a:pt x="113" y="546"/>
                    </a:lnTo>
                    <a:lnTo>
                      <a:pt x="124" y="556"/>
                    </a:lnTo>
                    <a:lnTo>
                      <a:pt x="136" y="564"/>
                    </a:lnTo>
                    <a:lnTo>
                      <a:pt x="149" y="573"/>
                    </a:lnTo>
                    <a:lnTo>
                      <a:pt x="162" y="580"/>
                    </a:lnTo>
                    <a:lnTo>
                      <a:pt x="174" y="587"/>
                    </a:lnTo>
                    <a:lnTo>
                      <a:pt x="188" y="593"/>
                    </a:lnTo>
                    <a:lnTo>
                      <a:pt x="202" y="599"/>
                    </a:lnTo>
                    <a:lnTo>
                      <a:pt x="217" y="603"/>
                    </a:lnTo>
                    <a:lnTo>
                      <a:pt x="231" y="607"/>
                    </a:lnTo>
                    <a:lnTo>
                      <a:pt x="246" y="611"/>
                    </a:lnTo>
                    <a:lnTo>
                      <a:pt x="262" y="614"/>
                    </a:lnTo>
                    <a:lnTo>
                      <a:pt x="277" y="616"/>
                    </a:lnTo>
                    <a:lnTo>
                      <a:pt x="293" y="617"/>
                    </a:lnTo>
                    <a:lnTo>
                      <a:pt x="309" y="617"/>
                    </a:lnTo>
                    <a:lnTo>
                      <a:pt x="309" y="617"/>
                    </a:lnTo>
                    <a:close/>
                  </a:path>
                </a:pathLst>
              </a:custGeom>
              <a:grpFill/>
              <a:effectLst>
                <a:outerShdw blurRad="63500" algn="ctr" rotWithShape="0">
                  <a:prstClr val="black">
                    <a:alpha val="40000"/>
                  </a:prstClr>
                </a:outerShdw>
              </a:effectLst>
            </p:spPr>
            <p:txBody>
              <a:bodyPr anchor="ctr"/>
              <a:lstStyle/>
              <a:p>
                <a:pPr algn="ctr"/>
                <a:endParaRPr lang="en-US">
                  <a:solidFill>
                    <a:schemeClr val="tx1">
                      <a:lumMod val="75000"/>
                      <a:lumOff val="25000"/>
                    </a:schemeClr>
                  </a:solidFill>
                  <a:latin typeface="+mn-ea"/>
                </a:endParaRPr>
              </a:p>
            </p:txBody>
          </p:sp>
          <p:sp>
            <p:nvSpPr>
              <p:cNvPr id="22" name="Freeform 6"/>
              <p:cNvSpPr/>
              <p:nvPr/>
            </p:nvSpPr>
            <p:spPr bwMode="auto">
              <a:xfrm>
                <a:off x="2389188" y="2160588"/>
                <a:ext cx="828675" cy="1741488"/>
              </a:xfrm>
              <a:custGeom>
                <a:avLst/>
                <a:gdLst>
                  <a:gd name="T0" fmla="*/ 310 w 1567"/>
                  <a:gd name="T1" fmla="*/ 0 h 3289"/>
                  <a:gd name="T2" fmla="*/ 245 w 1567"/>
                  <a:gd name="T3" fmla="*/ 9 h 3289"/>
                  <a:gd name="T4" fmla="*/ 185 w 1567"/>
                  <a:gd name="T5" fmla="*/ 32 h 3289"/>
                  <a:gd name="T6" fmla="*/ 131 w 1567"/>
                  <a:gd name="T7" fmla="*/ 65 h 3289"/>
                  <a:gd name="T8" fmla="*/ 85 w 1567"/>
                  <a:gd name="T9" fmla="*/ 107 h 3289"/>
                  <a:gd name="T10" fmla="*/ 47 w 1567"/>
                  <a:gd name="T11" fmla="*/ 157 h 3289"/>
                  <a:gd name="T12" fmla="*/ 20 w 1567"/>
                  <a:gd name="T13" fmla="*/ 214 h 3289"/>
                  <a:gd name="T14" fmla="*/ 4 w 1567"/>
                  <a:gd name="T15" fmla="*/ 277 h 3289"/>
                  <a:gd name="T16" fmla="*/ 0 w 1567"/>
                  <a:gd name="T17" fmla="*/ 478 h 3289"/>
                  <a:gd name="T18" fmla="*/ 1 w 1567"/>
                  <a:gd name="T19" fmla="*/ 1488 h 3289"/>
                  <a:gd name="T20" fmla="*/ 16 w 1567"/>
                  <a:gd name="T21" fmla="*/ 1536 h 3289"/>
                  <a:gd name="T22" fmla="*/ 47 w 1567"/>
                  <a:gd name="T23" fmla="*/ 1574 h 3289"/>
                  <a:gd name="T24" fmla="*/ 90 w 1567"/>
                  <a:gd name="T25" fmla="*/ 1598 h 3289"/>
                  <a:gd name="T26" fmla="*/ 129 w 1567"/>
                  <a:gd name="T27" fmla="*/ 1604 h 3289"/>
                  <a:gd name="T28" fmla="*/ 179 w 1567"/>
                  <a:gd name="T29" fmla="*/ 1594 h 3289"/>
                  <a:gd name="T30" fmla="*/ 220 w 1567"/>
                  <a:gd name="T31" fmla="*/ 1566 h 3289"/>
                  <a:gd name="T32" fmla="*/ 247 w 1567"/>
                  <a:gd name="T33" fmla="*/ 1525 h 3289"/>
                  <a:gd name="T34" fmla="*/ 257 w 1567"/>
                  <a:gd name="T35" fmla="*/ 1475 h 3289"/>
                  <a:gd name="T36" fmla="*/ 370 w 1567"/>
                  <a:gd name="T37" fmla="*/ 1582 h 3289"/>
                  <a:gd name="T38" fmla="*/ 373 w 1567"/>
                  <a:gd name="T39" fmla="*/ 3149 h 3289"/>
                  <a:gd name="T40" fmla="*/ 400 w 1567"/>
                  <a:gd name="T41" fmla="*/ 3212 h 3289"/>
                  <a:gd name="T42" fmla="*/ 447 w 1567"/>
                  <a:gd name="T43" fmla="*/ 3259 h 3289"/>
                  <a:gd name="T44" fmla="*/ 510 w 1567"/>
                  <a:gd name="T45" fmla="*/ 3286 h 3289"/>
                  <a:gd name="T46" fmla="*/ 563 w 1567"/>
                  <a:gd name="T47" fmla="*/ 3288 h 3289"/>
                  <a:gd name="T48" fmla="*/ 628 w 1567"/>
                  <a:gd name="T49" fmla="*/ 3268 h 3289"/>
                  <a:gd name="T50" fmla="*/ 679 w 1567"/>
                  <a:gd name="T51" fmla="*/ 3226 h 3289"/>
                  <a:gd name="T52" fmla="*/ 712 w 1567"/>
                  <a:gd name="T53" fmla="*/ 3166 h 3289"/>
                  <a:gd name="T54" fmla="*/ 720 w 1567"/>
                  <a:gd name="T55" fmla="*/ 1582 h 3289"/>
                  <a:gd name="T56" fmla="*/ 828 w 1567"/>
                  <a:gd name="T57" fmla="*/ 3132 h 3289"/>
                  <a:gd name="T58" fmla="*/ 848 w 1567"/>
                  <a:gd name="T59" fmla="*/ 3197 h 3289"/>
                  <a:gd name="T60" fmla="*/ 891 w 1567"/>
                  <a:gd name="T61" fmla="*/ 3249 h 3289"/>
                  <a:gd name="T62" fmla="*/ 949 w 1567"/>
                  <a:gd name="T63" fmla="*/ 3281 h 3289"/>
                  <a:gd name="T64" fmla="*/ 1001 w 1567"/>
                  <a:gd name="T65" fmla="*/ 3289 h 3289"/>
                  <a:gd name="T66" fmla="*/ 1070 w 1567"/>
                  <a:gd name="T67" fmla="*/ 3275 h 3289"/>
                  <a:gd name="T68" fmla="*/ 1125 w 1567"/>
                  <a:gd name="T69" fmla="*/ 3238 h 3289"/>
                  <a:gd name="T70" fmla="*/ 1163 w 1567"/>
                  <a:gd name="T71" fmla="*/ 3182 h 3289"/>
                  <a:gd name="T72" fmla="*/ 1176 w 1567"/>
                  <a:gd name="T73" fmla="*/ 3114 h 3289"/>
                  <a:gd name="T74" fmla="*/ 1310 w 1567"/>
                  <a:gd name="T75" fmla="*/ 513 h 3289"/>
                  <a:gd name="T76" fmla="*/ 1313 w 1567"/>
                  <a:gd name="T77" fmla="*/ 1501 h 3289"/>
                  <a:gd name="T78" fmla="*/ 1332 w 1567"/>
                  <a:gd name="T79" fmla="*/ 1547 h 3289"/>
                  <a:gd name="T80" fmla="*/ 1366 w 1567"/>
                  <a:gd name="T81" fmla="*/ 1582 h 3289"/>
                  <a:gd name="T82" fmla="*/ 1413 w 1567"/>
                  <a:gd name="T83" fmla="*/ 1601 h 3289"/>
                  <a:gd name="T84" fmla="*/ 1452 w 1567"/>
                  <a:gd name="T85" fmla="*/ 1603 h 3289"/>
                  <a:gd name="T86" fmla="*/ 1500 w 1567"/>
                  <a:gd name="T87" fmla="*/ 1588 h 3289"/>
                  <a:gd name="T88" fmla="*/ 1538 w 1567"/>
                  <a:gd name="T89" fmla="*/ 1557 h 3289"/>
                  <a:gd name="T90" fmla="*/ 1562 w 1567"/>
                  <a:gd name="T91" fmla="*/ 1514 h 3289"/>
                  <a:gd name="T92" fmla="*/ 1567 w 1567"/>
                  <a:gd name="T93" fmla="*/ 513 h 3289"/>
                  <a:gd name="T94" fmla="*/ 1567 w 1567"/>
                  <a:gd name="T95" fmla="*/ 310 h 3289"/>
                  <a:gd name="T96" fmla="*/ 1557 w 1567"/>
                  <a:gd name="T97" fmla="*/ 245 h 3289"/>
                  <a:gd name="T98" fmla="*/ 1535 w 1567"/>
                  <a:gd name="T99" fmla="*/ 184 h 3289"/>
                  <a:gd name="T100" fmla="*/ 1503 w 1567"/>
                  <a:gd name="T101" fmla="*/ 131 h 3289"/>
                  <a:gd name="T102" fmla="*/ 1460 w 1567"/>
                  <a:gd name="T103" fmla="*/ 84 h 3289"/>
                  <a:gd name="T104" fmla="*/ 1410 w 1567"/>
                  <a:gd name="T105" fmla="*/ 47 h 3289"/>
                  <a:gd name="T106" fmla="*/ 1352 w 1567"/>
                  <a:gd name="T107" fmla="*/ 19 h 3289"/>
                  <a:gd name="T108" fmla="*/ 1290 w 1567"/>
                  <a:gd name="T109" fmla="*/ 3 h 3289"/>
                  <a:gd name="T110" fmla="*/ 1240 w 1567"/>
                  <a:gd name="T111" fmla="*/ 0 h 3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567" h="3289">
                    <a:moveTo>
                      <a:pt x="1240" y="0"/>
                    </a:moveTo>
                    <a:lnTo>
                      <a:pt x="327" y="0"/>
                    </a:lnTo>
                    <a:lnTo>
                      <a:pt x="327" y="0"/>
                    </a:lnTo>
                    <a:lnTo>
                      <a:pt x="310" y="0"/>
                    </a:lnTo>
                    <a:lnTo>
                      <a:pt x="293" y="1"/>
                    </a:lnTo>
                    <a:lnTo>
                      <a:pt x="277" y="3"/>
                    </a:lnTo>
                    <a:lnTo>
                      <a:pt x="261" y="6"/>
                    </a:lnTo>
                    <a:lnTo>
                      <a:pt x="245" y="9"/>
                    </a:lnTo>
                    <a:lnTo>
                      <a:pt x="229" y="15"/>
                    </a:lnTo>
                    <a:lnTo>
                      <a:pt x="214" y="19"/>
                    </a:lnTo>
                    <a:lnTo>
                      <a:pt x="199" y="25"/>
                    </a:lnTo>
                    <a:lnTo>
                      <a:pt x="185" y="32"/>
                    </a:lnTo>
                    <a:lnTo>
                      <a:pt x="171" y="39"/>
                    </a:lnTo>
                    <a:lnTo>
                      <a:pt x="158" y="47"/>
                    </a:lnTo>
                    <a:lnTo>
                      <a:pt x="144" y="55"/>
                    </a:lnTo>
                    <a:lnTo>
                      <a:pt x="131" y="65"/>
                    </a:lnTo>
                    <a:lnTo>
                      <a:pt x="119" y="75"/>
                    </a:lnTo>
                    <a:lnTo>
                      <a:pt x="106" y="84"/>
                    </a:lnTo>
                    <a:lnTo>
                      <a:pt x="96" y="96"/>
                    </a:lnTo>
                    <a:lnTo>
                      <a:pt x="85" y="107"/>
                    </a:lnTo>
                    <a:lnTo>
                      <a:pt x="74" y="118"/>
                    </a:lnTo>
                    <a:lnTo>
                      <a:pt x="65" y="131"/>
                    </a:lnTo>
                    <a:lnTo>
                      <a:pt x="55" y="144"/>
                    </a:lnTo>
                    <a:lnTo>
                      <a:pt x="47" y="157"/>
                    </a:lnTo>
                    <a:lnTo>
                      <a:pt x="39" y="171"/>
                    </a:lnTo>
                    <a:lnTo>
                      <a:pt x="32" y="184"/>
                    </a:lnTo>
                    <a:lnTo>
                      <a:pt x="25" y="199"/>
                    </a:lnTo>
                    <a:lnTo>
                      <a:pt x="20" y="214"/>
                    </a:lnTo>
                    <a:lnTo>
                      <a:pt x="15" y="229"/>
                    </a:lnTo>
                    <a:lnTo>
                      <a:pt x="10" y="245"/>
                    </a:lnTo>
                    <a:lnTo>
                      <a:pt x="6" y="261"/>
                    </a:lnTo>
                    <a:lnTo>
                      <a:pt x="4" y="277"/>
                    </a:lnTo>
                    <a:lnTo>
                      <a:pt x="2" y="293"/>
                    </a:lnTo>
                    <a:lnTo>
                      <a:pt x="0" y="310"/>
                    </a:lnTo>
                    <a:lnTo>
                      <a:pt x="0" y="326"/>
                    </a:lnTo>
                    <a:lnTo>
                      <a:pt x="0" y="478"/>
                    </a:lnTo>
                    <a:lnTo>
                      <a:pt x="0" y="513"/>
                    </a:lnTo>
                    <a:lnTo>
                      <a:pt x="0" y="1475"/>
                    </a:lnTo>
                    <a:lnTo>
                      <a:pt x="0" y="1475"/>
                    </a:lnTo>
                    <a:lnTo>
                      <a:pt x="1" y="1488"/>
                    </a:lnTo>
                    <a:lnTo>
                      <a:pt x="2" y="1501"/>
                    </a:lnTo>
                    <a:lnTo>
                      <a:pt x="5" y="1514"/>
                    </a:lnTo>
                    <a:lnTo>
                      <a:pt x="9" y="1525"/>
                    </a:lnTo>
                    <a:lnTo>
                      <a:pt x="16" y="1536"/>
                    </a:lnTo>
                    <a:lnTo>
                      <a:pt x="22" y="1547"/>
                    </a:lnTo>
                    <a:lnTo>
                      <a:pt x="30" y="1557"/>
                    </a:lnTo>
                    <a:lnTo>
                      <a:pt x="37" y="1566"/>
                    </a:lnTo>
                    <a:lnTo>
                      <a:pt x="47" y="1574"/>
                    </a:lnTo>
                    <a:lnTo>
                      <a:pt x="56" y="1582"/>
                    </a:lnTo>
                    <a:lnTo>
                      <a:pt x="67" y="1588"/>
                    </a:lnTo>
                    <a:lnTo>
                      <a:pt x="79" y="1594"/>
                    </a:lnTo>
                    <a:lnTo>
                      <a:pt x="90" y="1598"/>
                    </a:lnTo>
                    <a:lnTo>
                      <a:pt x="102" y="1601"/>
                    </a:lnTo>
                    <a:lnTo>
                      <a:pt x="115" y="1603"/>
                    </a:lnTo>
                    <a:lnTo>
                      <a:pt x="129" y="1604"/>
                    </a:lnTo>
                    <a:lnTo>
                      <a:pt x="129" y="1604"/>
                    </a:lnTo>
                    <a:lnTo>
                      <a:pt x="142" y="1603"/>
                    </a:lnTo>
                    <a:lnTo>
                      <a:pt x="155" y="1601"/>
                    </a:lnTo>
                    <a:lnTo>
                      <a:pt x="166" y="1598"/>
                    </a:lnTo>
                    <a:lnTo>
                      <a:pt x="179" y="1594"/>
                    </a:lnTo>
                    <a:lnTo>
                      <a:pt x="190" y="1588"/>
                    </a:lnTo>
                    <a:lnTo>
                      <a:pt x="200" y="1582"/>
                    </a:lnTo>
                    <a:lnTo>
                      <a:pt x="210" y="1574"/>
                    </a:lnTo>
                    <a:lnTo>
                      <a:pt x="220" y="1566"/>
                    </a:lnTo>
                    <a:lnTo>
                      <a:pt x="228" y="1557"/>
                    </a:lnTo>
                    <a:lnTo>
                      <a:pt x="236" y="1547"/>
                    </a:lnTo>
                    <a:lnTo>
                      <a:pt x="242" y="1536"/>
                    </a:lnTo>
                    <a:lnTo>
                      <a:pt x="247" y="1525"/>
                    </a:lnTo>
                    <a:lnTo>
                      <a:pt x="252" y="1514"/>
                    </a:lnTo>
                    <a:lnTo>
                      <a:pt x="255" y="1501"/>
                    </a:lnTo>
                    <a:lnTo>
                      <a:pt x="257" y="1488"/>
                    </a:lnTo>
                    <a:lnTo>
                      <a:pt x="257" y="1475"/>
                    </a:lnTo>
                    <a:lnTo>
                      <a:pt x="257" y="513"/>
                    </a:lnTo>
                    <a:lnTo>
                      <a:pt x="370" y="513"/>
                    </a:lnTo>
                    <a:lnTo>
                      <a:pt x="370" y="1521"/>
                    </a:lnTo>
                    <a:lnTo>
                      <a:pt x="370" y="1582"/>
                    </a:lnTo>
                    <a:lnTo>
                      <a:pt x="370" y="3114"/>
                    </a:lnTo>
                    <a:lnTo>
                      <a:pt x="370" y="3114"/>
                    </a:lnTo>
                    <a:lnTo>
                      <a:pt x="371" y="3132"/>
                    </a:lnTo>
                    <a:lnTo>
                      <a:pt x="373" y="3149"/>
                    </a:lnTo>
                    <a:lnTo>
                      <a:pt x="377" y="3166"/>
                    </a:lnTo>
                    <a:lnTo>
                      <a:pt x="384" y="3182"/>
                    </a:lnTo>
                    <a:lnTo>
                      <a:pt x="391" y="3197"/>
                    </a:lnTo>
                    <a:lnTo>
                      <a:pt x="400" y="3212"/>
                    </a:lnTo>
                    <a:lnTo>
                      <a:pt x="409" y="3226"/>
                    </a:lnTo>
                    <a:lnTo>
                      <a:pt x="421" y="3238"/>
                    </a:lnTo>
                    <a:lnTo>
                      <a:pt x="434" y="3249"/>
                    </a:lnTo>
                    <a:lnTo>
                      <a:pt x="447" y="3259"/>
                    </a:lnTo>
                    <a:lnTo>
                      <a:pt x="462" y="3268"/>
                    </a:lnTo>
                    <a:lnTo>
                      <a:pt x="477" y="3275"/>
                    </a:lnTo>
                    <a:lnTo>
                      <a:pt x="493" y="3281"/>
                    </a:lnTo>
                    <a:lnTo>
                      <a:pt x="510" y="3286"/>
                    </a:lnTo>
                    <a:lnTo>
                      <a:pt x="527" y="3288"/>
                    </a:lnTo>
                    <a:lnTo>
                      <a:pt x="545" y="3289"/>
                    </a:lnTo>
                    <a:lnTo>
                      <a:pt x="545" y="3289"/>
                    </a:lnTo>
                    <a:lnTo>
                      <a:pt x="563" y="3288"/>
                    </a:lnTo>
                    <a:lnTo>
                      <a:pt x="580" y="3286"/>
                    </a:lnTo>
                    <a:lnTo>
                      <a:pt x="597" y="3281"/>
                    </a:lnTo>
                    <a:lnTo>
                      <a:pt x="613" y="3275"/>
                    </a:lnTo>
                    <a:lnTo>
                      <a:pt x="628" y="3268"/>
                    </a:lnTo>
                    <a:lnTo>
                      <a:pt x="643" y="3259"/>
                    </a:lnTo>
                    <a:lnTo>
                      <a:pt x="656" y="3249"/>
                    </a:lnTo>
                    <a:lnTo>
                      <a:pt x="669" y="3238"/>
                    </a:lnTo>
                    <a:lnTo>
                      <a:pt x="679" y="3226"/>
                    </a:lnTo>
                    <a:lnTo>
                      <a:pt x="690" y="3212"/>
                    </a:lnTo>
                    <a:lnTo>
                      <a:pt x="699" y="3197"/>
                    </a:lnTo>
                    <a:lnTo>
                      <a:pt x="706" y="3182"/>
                    </a:lnTo>
                    <a:lnTo>
                      <a:pt x="712" y="3166"/>
                    </a:lnTo>
                    <a:lnTo>
                      <a:pt x="717" y="3149"/>
                    </a:lnTo>
                    <a:lnTo>
                      <a:pt x="719" y="3132"/>
                    </a:lnTo>
                    <a:lnTo>
                      <a:pt x="720" y="3114"/>
                    </a:lnTo>
                    <a:lnTo>
                      <a:pt x="720" y="1582"/>
                    </a:lnTo>
                    <a:lnTo>
                      <a:pt x="827" y="1582"/>
                    </a:lnTo>
                    <a:lnTo>
                      <a:pt x="827" y="3114"/>
                    </a:lnTo>
                    <a:lnTo>
                      <a:pt x="827" y="3114"/>
                    </a:lnTo>
                    <a:lnTo>
                      <a:pt x="828" y="3132"/>
                    </a:lnTo>
                    <a:lnTo>
                      <a:pt x="831" y="3149"/>
                    </a:lnTo>
                    <a:lnTo>
                      <a:pt x="835" y="3166"/>
                    </a:lnTo>
                    <a:lnTo>
                      <a:pt x="840" y="3182"/>
                    </a:lnTo>
                    <a:lnTo>
                      <a:pt x="848" y="3197"/>
                    </a:lnTo>
                    <a:lnTo>
                      <a:pt x="856" y="3212"/>
                    </a:lnTo>
                    <a:lnTo>
                      <a:pt x="867" y="3226"/>
                    </a:lnTo>
                    <a:lnTo>
                      <a:pt x="878" y="3238"/>
                    </a:lnTo>
                    <a:lnTo>
                      <a:pt x="891" y="3249"/>
                    </a:lnTo>
                    <a:lnTo>
                      <a:pt x="903" y="3259"/>
                    </a:lnTo>
                    <a:lnTo>
                      <a:pt x="918" y="3268"/>
                    </a:lnTo>
                    <a:lnTo>
                      <a:pt x="933" y="3275"/>
                    </a:lnTo>
                    <a:lnTo>
                      <a:pt x="949" y="3281"/>
                    </a:lnTo>
                    <a:lnTo>
                      <a:pt x="966" y="3286"/>
                    </a:lnTo>
                    <a:lnTo>
                      <a:pt x="983" y="3288"/>
                    </a:lnTo>
                    <a:lnTo>
                      <a:pt x="1001" y="3289"/>
                    </a:lnTo>
                    <a:lnTo>
                      <a:pt x="1001" y="3289"/>
                    </a:lnTo>
                    <a:lnTo>
                      <a:pt x="1020" y="3288"/>
                    </a:lnTo>
                    <a:lnTo>
                      <a:pt x="1037" y="3286"/>
                    </a:lnTo>
                    <a:lnTo>
                      <a:pt x="1054" y="3281"/>
                    </a:lnTo>
                    <a:lnTo>
                      <a:pt x="1070" y="3275"/>
                    </a:lnTo>
                    <a:lnTo>
                      <a:pt x="1085" y="3268"/>
                    </a:lnTo>
                    <a:lnTo>
                      <a:pt x="1100" y="3259"/>
                    </a:lnTo>
                    <a:lnTo>
                      <a:pt x="1112" y="3249"/>
                    </a:lnTo>
                    <a:lnTo>
                      <a:pt x="1125" y="3238"/>
                    </a:lnTo>
                    <a:lnTo>
                      <a:pt x="1137" y="3226"/>
                    </a:lnTo>
                    <a:lnTo>
                      <a:pt x="1147" y="3212"/>
                    </a:lnTo>
                    <a:lnTo>
                      <a:pt x="1155" y="3197"/>
                    </a:lnTo>
                    <a:lnTo>
                      <a:pt x="1163" y="3182"/>
                    </a:lnTo>
                    <a:lnTo>
                      <a:pt x="1169" y="3166"/>
                    </a:lnTo>
                    <a:lnTo>
                      <a:pt x="1173" y="3149"/>
                    </a:lnTo>
                    <a:lnTo>
                      <a:pt x="1175" y="3132"/>
                    </a:lnTo>
                    <a:lnTo>
                      <a:pt x="1176" y="3114"/>
                    </a:lnTo>
                    <a:lnTo>
                      <a:pt x="1176" y="1582"/>
                    </a:lnTo>
                    <a:lnTo>
                      <a:pt x="1176" y="1521"/>
                    </a:lnTo>
                    <a:lnTo>
                      <a:pt x="1176" y="513"/>
                    </a:lnTo>
                    <a:lnTo>
                      <a:pt x="1310" y="513"/>
                    </a:lnTo>
                    <a:lnTo>
                      <a:pt x="1310" y="1475"/>
                    </a:lnTo>
                    <a:lnTo>
                      <a:pt x="1310" y="1475"/>
                    </a:lnTo>
                    <a:lnTo>
                      <a:pt x="1311" y="1488"/>
                    </a:lnTo>
                    <a:lnTo>
                      <a:pt x="1313" y="1501"/>
                    </a:lnTo>
                    <a:lnTo>
                      <a:pt x="1316" y="1514"/>
                    </a:lnTo>
                    <a:lnTo>
                      <a:pt x="1320" y="1525"/>
                    </a:lnTo>
                    <a:lnTo>
                      <a:pt x="1326" y="1536"/>
                    </a:lnTo>
                    <a:lnTo>
                      <a:pt x="1332" y="1547"/>
                    </a:lnTo>
                    <a:lnTo>
                      <a:pt x="1340" y="1557"/>
                    </a:lnTo>
                    <a:lnTo>
                      <a:pt x="1348" y="1566"/>
                    </a:lnTo>
                    <a:lnTo>
                      <a:pt x="1357" y="1574"/>
                    </a:lnTo>
                    <a:lnTo>
                      <a:pt x="1366" y="1582"/>
                    </a:lnTo>
                    <a:lnTo>
                      <a:pt x="1377" y="1588"/>
                    </a:lnTo>
                    <a:lnTo>
                      <a:pt x="1389" y="1594"/>
                    </a:lnTo>
                    <a:lnTo>
                      <a:pt x="1400" y="1598"/>
                    </a:lnTo>
                    <a:lnTo>
                      <a:pt x="1413" y="1601"/>
                    </a:lnTo>
                    <a:lnTo>
                      <a:pt x="1426" y="1603"/>
                    </a:lnTo>
                    <a:lnTo>
                      <a:pt x="1439" y="1604"/>
                    </a:lnTo>
                    <a:lnTo>
                      <a:pt x="1439" y="1604"/>
                    </a:lnTo>
                    <a:lnTo>
                      <a:pt x="1452" y="1603"/>
                    </a:lnTo>
                    <a:lnTo>
                      <a:pt x="1464" y="1601"/>
                    </a:lnTo>
                    <a:lnTo>
                      <a:pt x="1477" y="1598"/>
                    </a:lnTo>
                    <a:lnTo>
                      <a:pt x="1489" y="1594"/>
                    </a:lnTo>
                    <a:lnTo>
                      <a:pt x="1500" y="1588"/>
                    </a:lnTo>
                    <a:lnTo>
                      <a:pt x="1510" y="1582"/>
                    </a:lnTo>
                    <a:lnTo>
                      <a:pt x="1521" y="1574"/>
                    </a:lnTo>
                    <a:lnTo>
                      <a:pt x="1530" y="1566"/>
                    </a:lnTo>
                    <a:lnTo>
                      <a:pt x="1538" y="1557"/>
                    </a:lnTo>
                    <a:lnTo>
                      <a:pt x="1546" y="1547"/>
                    </a:lnTo>
                    <a:lnTo>
                      <a:pt x="1552" y="1536"/>
                    </a:lnTo>
                    <a:lnTo>
                      <a:pt x="1557" y="1525"/>
                    </a:lnTo>
                    <a:lnTo>
                      <a:pt x="1562" y="1514"/>
                    </a:lnTo>
                    <a:lnTo>
                      <a:pt x="1565" y="1501"/>
                    </a:lnTo>
                    <a:lnTo>
                      <a:pt x="1567" y="1488"/>
                    </a:lnTo>
                    <a:lnTo>
                      <a:pt x="1567" y="1475"/>
                    </a:lnTo>
                    <a:lnTo>
                      <a:pt x="1567" y="513"/>
                    </a:lnTo>
                    <a:lnTo>
                      <a:pt x="1567" y="478"/>
                    </a:lnTo>
                    <a:lnTo>
                      <a:pt x="1567" y="326"/>
                    </a:lnTo>
                    <a:lnTo>
                      <a:pt x="1567" y="326"/>
                    </a:lnTo>
                    <a:lnTo>
                      <a:pt x="1567" y="310"/>
                    </a:lnTo>
                    <a:lnTo>
                      <a:pt x="1566" y="293"/>
                    </a:lnTo>
                    <a:lnTo>
                      <a:pt x="1564" y="277"/>
                    </a:lnTo>
                    <a:lnTo>
                      <a:pt x="1560" y="261"/>
                    </a:lnTo>
                    <a:lnTo>
                      <a:pt x="1557" y="245"/>
                    </a:lnTo>
                    <a:lnTo>
                      <a:pt x="1553" y="229"/>
                    </a:lnTo>
                    <a:lnTo>
                      <a:pt x="1548" y="214"/>
                    </a:lnTo>
                    <a:lnTo>
                      <a:pt x="1541" y="199"/>
                    </a:lnTo>
                    <a:lnTo>
                      <a:pt x="1535" y="184"/>
                    </a:lnTo>
                    <a:lnTo>
                      <a:pt x="1527" y="171"/>
                    </a:lnTo>
                    <a:lnTo>
                      <a:pt x="1520" y="157"/>
                    </a:lnTo>
                    <a:lnTo>
                      <a:pt x="1511" y="144"/>
                    </a:lnTo>
                    <a:lnTo>
                      <a:pt x="1503" y="131"/>
                    </a:lnTo>
                    <a:lnTo>
                      <a:pt x="1492" y="118"/>
                    </a:lnTo>
                    <a:lnTo>
                      <a:pt x="1483" y="107"/>
                    </a:lnTo>
                    <a:lnTo>
                      <a:pt x="1472" y="96"/>
                    </a:lnTo>
                    <a:lnTo>
                      <a:pt x="1460" y="84"/>
                    </a:lnTo>
                    <a:lnTo>
                      <a:pt x="1448" y="75"/>
                    </a:lnTo>
                    <a:lnTo>
                      <a:pt x="1436" y="65"/>
                    </a:lnTo>
                    <a:lnTo>
                      <a:pt x="1423" y="55"/>
                    </a:lnTo>
                    <a:lnTo>
                      <a:pt x="1410" y="47"/>
                    </a:lnTo>
                    <a:lnTo>
                      <a:pt x="1396" y="39"/>
                    </a:lnTo>
                    <a:lnTo>
                      <a:pt x="1382" y="32"/>
                    </a:lnTo>
                    <a:lnTo>
                      <a:pt x="1367" y="25"/>
                    </a:lnTo>
                    <a:lnTo>
                      <a:pt x="1352" y="19"/>
                    </a:lnTo>
                    <a:lnTo>
                      <a:pt x="1338" y="15"/>
                    </a:lnTo>
                    <a:lnTo>
                      <a:pt x="1322" y="9"/>
                    </a:lnTo>
                    <a:lnTo>
                      <a:pt x="1307" y="6"/>
                    </a:lnTo>
                    <a:lnTo>
                      <a:pt x="1290" y="3"/>
                    </a:lnTo>
                    <a:lnTo>
                      <a:pt x="1274" y="1"/>
                    </a:lnTo>
                    <a:lnTo>
                      <a:pt x="1258" y="0"/>
                    </a:lnTo>
                    <a:lnTo>
                      <a:pt x="1240" y="0"/>
                    </a:lnTo>
                    <a:lnTo>
                      <a:pt x="1240" y="0"/>
                    </a:lnTo>
                    <a:close/>
                  </a:path>
                </a:pathLst>
              </a:custGeom>
              <a:grpFill/>
              <a:effectLst>
                <a:outerShdw blurRad="63500" algn="ctr" rotWithShape="0">
                  <a:prstClr val="black">
                    <a:alpha val="40000"/>
                  </a:prstClr>
                </a:outerShdw>
              </a:effectLst>
            </p:spPr>
            <p:txBody>
              <a:bodyPr anchor="ctr"/>
              <a:lstStyle/>
              <a:p>
                <a:pPr algn="ctr"/>
                <a:endParaRPr lang="en-US">
                  <a:solidFill>
                    <a:schemeClr val="tx1">
                      <a:lumMod val="75000"/>
                      <a:lumOff val="25000"/>
                    </a:schemeClr>
                  </a:solidFill>
                  <a:latin typeface="+mn-ea"/>
                </a:endParaRPr>
              </a:p>
            </p:txBody>
          </p:sp>
        </p:grpSp>
        <p:grpSp>
          <p:nvGrpSpPr>
            <p:cNvPr id="4" name="Group 42"/>
            <p:cNvGrpSpPr/>
            <p:nvPr/>
          </p:nvGrpSpPr>
          <p:grpSpPr>
            <a:xfrm>
              <a:off x="2743201" y="2663458"/>
              <a:ext cx="533400" cy="1352917"/>
              <a:chOff x="2389188" y="1800226"/>
              <a:chExt cx="828675" cy="2101850"/>
            </a:xfrm>
            <a:grpFill/>
            <a:effectLst>
              <a:innerShdw dist="50800" dir="5400000">
                <a:prstClr val="black">
                  <a:alpha val="20000"/>
                </a:prstClr>
              </a:innerShdw>
            </a:effectLst>
          </p:grpSpPr>
          <p:sp>
            <p:nvSpPr>
              <p:cNvPr id="19" name="Freeform 5"/>
              <p:cNvSpPr/>
              <p:nvPr/>
            </p:nvSpPr>
            <p:spPr bwMode="auto">
              <a:xfrm>
                <a:off x="2640013" y="1800226"/>
                <a:ext cx="327025" cy="325438"/>
              </a:xfrm>
              <a:custGeom>
                <a:avLst/>
                <a:gdLst>
                  <a:gd name="T0" fmla="*/ 325 w 617"/>
                  <a:gd name="T1" fmla="*/ 617 h 617"/>
                  <a:gd name="T2" fmla="*/ 371 w 617"/>
                  <a:gd name="T3" fmla="*/ 611 h 617"/>
                  <a:gd name="T4" fmla="*/ 414 w 617"/>
                  <a:gd name="T5" fmla="*/ 599 h 617"/>
                  <a:gd name="T6" fmla="*/ 456 w 617"/>
                  <a:gd name="T7" fmla="*/ 580 h 617"/>
                  <a:gd name="T8" fmla="*/ 493 w 617"/>
                  <a:gd name="T9" fmla="*/ 556 h 617"/>
                  <a:gd name="T10" fmla="*/ 526 w 617"/>
                  <a:gd name="T11" fmla="*/ 527 h 617"/>
                  <a:gd name="T12" fmla="*/ 556 w 617"/>
                  <a:gd name="T13" fmla="*/ 493 h 617"/>
                  <a:gd name="T14" fmla="*/ 580 w 617"/>
                  <a:gd name="T15" fmla="*/ 456 h 617"/>
                  <a:gd name="T16" fmla="*/ 598 w 617"/>
                  <a:gd name="T17" fmla="*/ 415 h 617"/>
                  <a:gd name="T18" fmla="*/ 611 w 617"/>
                  <a:gd name="T19" fmla="*/ 370 h 617"/>
                  <a:gd name="T20" fmla="*/ 617 w 617"/>
                  <a:gd name="T21" fmla="*/ 324 h 617"/>
                  <a:gd name="T22" fmla="*/ 617 w 617"/>
                  <a:gd name="T23" fmla="*/ 292 h 617"/>
                  <a:gd name="T24" fmla="*/ 611 w 617"/>
                  <a:gd name="T25" fmla="*/ 247 h 617"/>
                  <a:gd name="T26" fmla="*/ 598 w 617"/>
                  <a:gd name="T27" fmla="*/ 203 h 617"/>
                  <a:gd name="T28" fmla="*/ 580 w 617"/>
                  <a:gd name="T29" fmla="*/ 161 h 617"/>
                  <a:gd name="T30" fmla="*/ 556 w 617"/>
                  <a:gd name="T31" fmla="*/ 124 h 617"/>
                  <a:gd name="T32" fmla="*/ 526 w 617"/>
                  <a:gd name="T33" fmla="*/ 91 h 617"/>
                  <a:gd name="T34" fmla="*/ 493 w 617"/>
                  <a:gd name="T35" fmla="*/ 61 h 617"/>
                  <a:gd name="T36" fmla="*/ 456 w 617"/>
                  <a:gd name="T37" fmla="*/ 37 h 617"/>
                  <a:gd name="T38" fmla="*/ 414 w 617"/>
                  <a:gd name="T39" fmla="*/ 18 h 617"/>
                  <a:gd name="T40" fmla="*/ 371 w 617"/>
                  <a:gd name="T41" fmla="*/ 7 h 617"/>
                  <a:gd name="T42" fmla="*/ 325 w 617"/>
                  <a:gd name="T43" fmla="*/ 0 h 617"/>
                  <a:gd name="T44" fmla="*/ 293 w 617"/>
                  <a:gd name="T45" fmla="*/ 0 h 617"/>
                  <a:gd name="T46" fmla="*/ 246 w 617"/>
                  <a:gd name="T47" fmla="*/ 7 h 617"/>
                  <a:gd name="T48" fmla="*/ 202 w 617"/>
                  <a:gd name="T49" fmla="*/ 18 h 617"/>
                  <a:gd name="T50" fmla="*/ 162 w 617"/>
                  <a:gd name="T51" fmla="*/ 37 h 617"/>
                  <a:gd name="T52" fmla="*/ 124 w 617"/>
                  <a:gd name="T53" fmla="*/ 61 h 617"/>
                  <a:gd name="T54" fmla="*/ 90 w 617"/>
                  <a:gd name="T55" fmla="*/ 91 h 617"/>
                  <a:gd name="T56" fmla="*/ 61 w 617"/>
                  <a:gd name="T57" fmla="*/ 124 h 617"/>
                  <a:gd name="T58" fmla="*/ 37 w 617"/>
                  <a:gd name="T59" fmla="*/ 161 h 617"/>
                  <a:gd name="T60" fmla="*/ 19 w 617"/>
                  <a:gd name="T61" fmla="*/ 203 h 617"/>
                  <a:gd name="T62" fmla="*/ 6 w 617"/>
                  <a:gd name="T63" fmla="*/ 247 h 617"/>
                  <a:gd name="T64" fmla="*/ 1 w 617"/>
                  <a:gd name="T65" fmla="*/ 292 h 617"/>
                  <a:gd name="T66" fmla="*/ 1 w 617"/>
                  <a:gd name="T67" fmla="*/ 324 h 617"/>
                  <a:gd name="T68" fmla="*/ 6 w 617"/>
                  <a:gd name="T69" fmla="*/ 370 h 617"/>
                  <a:gd name="T70" fmla="*/ 19 w 617"/>
                  <a:gd name="T71" fmla="*/ 415 h 617"/>
                  <a:gd name="T72" fmla="*/ 37 w 617"/>
                  <a:gd name="T73" fmla="*/ 456 h 617"/>
                  <a:gd name="T74" fmla="*/ 61 w 617"/>
                  <a:gd name="T75" fmla="*/ 493 h 617"/>
                  <a:gd name="T76" fmla="*/ 90 w 617"/>
                  <a:gd name="T77" fmla="*/ 527 h 617"/>
                  <a:gd name="T78" fmla="*/ 124 w 617"/>
                  <a:gd name="T79" fmla="*/ 556 h 617"/>
                  <a:gd name="T80" fmla="*/ 162 w 617"/>
                  <a:gd name="T81" fmla="*/ 580 h 617"/>
                  <a:gd name="T82" fmla="*/ 202 w 617"/>
                  <a:gd name="T83" fmla="*/ 599 h 617"/>
                  <a:gd name="T84" fmla="*/ 246 w 617"/>
                  <a:gd name="T85" fmla="*/ 611 h 617"/>
                  <a:gd name="T86" fmla="*/ 293 w 617"/>
                  <a:gd name="T87" fmla="*/ 61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17" h="617">
                    <a:moveTo>
                      <a:pt x="309" y="617"/>
                    </a:moveTo>
                    <a:lnTo>
                      <a:pt x="309" y="617"/>
                    </a:lnTo>
                    <a:lnTo>
                      <a:pt x="325" y="617"/>
                    </a:lnTo>
                    <a:lnTo>
                      <a:pt x="340" y="616"/>
                    </a:lnTo>
                    <a:lnTo>
                      <a:pt x="356" y="614"/>
                    </a:lnTo>
                    <a:lnTo>
                      <a:pt x="371" y="611"/>
                    </a:lnTo>
                    <a:lnTo>
                      <a:pt x="386" y="607"/>
                    </a:lnTo>
                    <a:lnTo>
                      <a:pt x="401" y="603"/>
                    </a:lnTo>
                    <a:lnTo>
                      <a:pt x="414" y="599"/>
                    </a:lnTo>
                    <a:lnTo>
                      <a:pt x="428" y="593"/>
                    </a:lnTo>
                    <a:lnTo>
                      <a:pt x="442" y="587"/>
                    </a:lnTo>
                    <a:lnTo>
                      <a:pt x="456" y="580"/>
                    </a:lnTo>
                    <a:lnTo>
                      <a:pt x="469" y="573"/>
                    </a:lnTo>
                    <a:lnTo>
                      <a:pt x="481" y="564"/>
                    </a:lnTo>
                    <a:lnTo>
                      <a:pt x="493" y="556"/>
                    </a:lnTo>
                    <a:lnTo>
                      <a:pt x="505" y="546"/>
                    </a:lnTo>
                    <a:lnTo>
                      <a:pt x="516" y="537"/>
                    </a:lnTo>
                    <a:lnTo>
                      <a:pt x="526" y="527"/>
                    </a:lnTo>
                    <a:lnTo>
                      <a:pt x="537" y="516"/>
                    </a:lnTo>
                    <a:lnTo>
                      <a:pt x="547" y="505"/>
                    </a:lnTo>
                    <a:lnTo>
                      <a:pt x="556" y="493"/>
                    </a:lnTo>
                    <a:lnTo>
                      <a:pt x="565" y="481"/>
                    </a:lnTo>
                    <a:lnTo>
                      <a:pt x="572" y="468"/>
                    </a:lnTo>
                    <a:lnTo>
                      <a:pt x="580" y="456"/>
                    </a:lnTo>
                    <a:lnTo>
                      <a:pt x="587" y="443"/>
                    </a:lnTo>
                    <a:lnTo>
                      <a:pt x="593" y="429"/>
                    </a:lnTo>
                    <a:lnTo>
                      <a:pt x="598" y="415"/>
                    </a:lnTo>
                    <a:lnTo>
                      <a:pt x="603" y="400"/>
                    </a:lnTo>
                    <a:lnTo>
                      <a:pt x="608" y="385"/>
                    </a:lnTo>
                    <a:lnTo>
                      <a:pt x="611" y="370"/>
                    </a:lnTo>
                    <a:lnTo>
                      <a:pt x="614" y="355"/>
                    </a:lnTo>
                    <a:lnTo>
                      <a:pt x="616" y="340"/>
                    </a:lnTo>
                    <a:lnTo>
                      <a:pt x="617" y="324"/>
                    </a:lnTo>
                    <a:lnTo>
                      <a:pt x="617" y="308"/>
                    </a:lnTo>
                    <a:lnTo>
                      <a:pt x="617" y="308"/>
                    </a:lnTo>
                    <a:lnTo>
                      <a:pt x="617" y="292"/>
                    </a:lnTo>
                    <a:lnTo>
                      <a:pt x="616" y="277"/>
                    </a:lnTo>
                    <a:lnTo>
                      <a:pt x="614" y="261"/>
                    </a:lnTo>
                    <a:lnTo>
                      <a:pt x="611" y="247"/>
                    </a:lnTo>
                    <a:lnTo>
                      <a:pt x="608" y="232"/>
                    </a:lnTo>
                    <a:lnTo>
                      <a:pt x="603" y="217"/>
                    </a:lnTo>
                    <a:lnTo>
                      <a:pt x="598" y="203"/>
                    </a:lnTo>
                    <a:lnTo>
                      <a:pt x="593" y="189"/>
                    </a:lnTo>
                    <a:lnTo>
                      <a:pt x="587" y="175"/>
                    </a:lnTo>
                    <a:lnTo>
                      <a:pt x="580" y="161"/>
                    </a:lnTo>
                    <a:lnTo>
                      <a:pt x="572" y="148"/>
                    </a:lnTo>
                    <a:lnTo>
                      <a:pt x="565" y="136"/>
                    </a:lnTo>
                    <a:lnTo>
                      <a:pt x="556" y="124"/>
                    </a:lnTo>
                    <a:lnTo>
                      <a:pt x="547" y="112"/>
                    </a:lnTo>
                    <a:lnTo>
                      <a:pt x="537" y="101"/>
                    </a:lnTo>
                    <a:lnTo>
                      <a:pt x="526" y="91"/>
                    </a:lnTo>
                    <a:lnTo>
                      <a:pt x="516" y="80"/>
                    </a:lnTo>
                    <a:lnTo>
                      <a:pt x="505" y="71"/>
                    </a:lnTo>
                    <a:lnTo>
                      <a:pt x="493" y="61"/>
                    </a:lnTo>
                    <a:lnTo>
                      <a:pt x="481" y="52"/>
                    </a:lnTo>
                    <a:lnTo>
                      <a:pt x="469" y="45"/>
                    </a:lnTo>
                    <a:lnTo>
                      <a:pt x="456" y="37"/>
                    </a:lnTo>
                    <a:lnTo>
                      <a:pt x="442" y="30"/>
                    </a:lnTo>
                    <a:lnTo>
                      <a:pt x="428" y="25"/>
                    </a:lnTo>
                    <a:lnTo>
                      <a:pt x="414" y="18"/>
                    </a:lnTo>
                    <a:lnTo>
                      <a:pt x="401" y="14"/>
                    </a:lnTo>
                    <a:lnTo>
                      <a:pt x="386" y="10"/>
                    </a:lnTo>
                    <a:lnTo>
                      <a:pt x="371" y="7"/>
                    </a:lnTo>
                    <a:lnTo>
                      <a:pt x="356" y="3"/>
                    </a:lnTo>
                    <a:lnTo>
                      <a:pt x="340" y="1"/>
                    </a:lnTo>
                    <a:lnTo>
                      <a:pt x="325" y="0"/>
                    </a:lnTo>
                    <a:lnTo>
                      <a:pt x="309" y="0"/>
                    </a:lnTo>
                    <a:lnTo>
                      <a:pt x="309" y="0"/>
                    </a:lnTo>
                    <a:lnTo>
                      <a:pt x="293" y="0"/>
                    </a:lnTo>
                    <a:lnTo>
                      <a:pt x="277" y="1"/>
                    </a:lnTo>
                    <a:lnTo>
                      <a:pt x="262" y="3"/>
                    </a:lnTo>
                    <a:lnTo>
                      <a:pt x="246" y="7"/>
                    </a:lnTo>
                    <a:lnTo>
                      <a:pt x="231" y="10"/>
                    </a:lnTo>
                    <a:lnTo>
                      <a:pt x="217" y="14"/>
                    </a:lnTo>
                    <a:lnTo>
                      <a:pt x="202" y="18"/>
                    </a:lnTo>
                    <a:lnTo>
                      <a:pt x="188" y="25"/>
                    </a:lnTo>
                    <a:lnTo>
                      <a:pt x="174" y="30"/>
                    </a:lnTo>
                    <a:lnTo>
                      <a:pt x="162" y="37"/>
                    </a:lnTo>
                    <a:lnTo>
                      <a:pt x="149" y="45"/>
                    </a:lnTo>
                    <a:lnTo>
                      <a:pt x="136" y="52"/>
                    </a:lnTo>
                    <a:lnTo>
                      <a:pt x="124" y="61"/>
                    </a:lnTo>
                    <a:lnTo>
                      <a:pt x="113" y="71"/>
                    </a:lnTo>
                    <a:lnTo>
                      <a:pt x="101" y="80"/>
                    </a:lnTo>
                    <a:lnTo>
                      <a:pt x="90" y="91"/>
                    </a:lnTo>
                    <a:lnTo>
                      <a:pt x="81" y="101"/>
                    </a:lnTo>
                    <a:lnTo>
                      <a:pt x="70" y="112"/>
                    </a:lnTo>
                    <a:lnTo>
                      <a:pt x="61" y="124"/>
                    </a:lnTo>
                    <a:lnTo>
                      <a:pt x="53" y="136"/>
                    </a:lnTo>
                    <a:lnTo>
                      <a:pt x="44" y="148"/>
                    </a:lnTo>
                    <a:lnTo>
                      <a:pt x="37" y="161"/>
                    </a:lnTo>
                    <a:lnTo>
                      <a:pt x="30" y="175"/>
                    </a:lnTo>
                    <a:lnTo>
                      <a:pt x="24" y="189"/>
                    </a:lnTo>
                    <a:lnTo>
                      <a:pt x="19" y="203"/>
                    </a:lnTo>
                    <a:lnTo>
                      <a:pt x="13" y="217"/>
                    </a:lnTo>
                    <a:lnTo>
                      <a:pt x="9" y="232"/>
                    </a:lnTo>
                    <a:lnTo>
                      <a:pt x="6" y="247"/>
                    </a:lnTo>
                    <a:lnTo>
                      <a:pt x="4" y="261"/>
                    </a:lnTo>
                    <a:lnTo>
                      <a:pt x="2" y="277"/>
                    </a:lnTo>
                    <a:lnTo>
                      <a:pt x="1" y="292"/>
                    </a:lnTo>
                    <a:lnTo>
                      <a:pt x="0" y="308"/>
                    </a:lnTo>
                    <a:lnTo>
                      <a:pt x="0" y="308"/>
                    </a:lnTo>
                    <a:lnTo>
                      <a:pt x="1" y="324"/>
                    </a:lnTo>
                    <a:lnTo>
                      <a:pt x="2" y="340"/>
                    </a:lnTo>
                    <a:lnTo>
                      <a:pt x="4" y="355"/>
                    </a:lnTo>
                    <a:lnTo>
                      <a:pt x="6" y="370"/>
                    </a:lnTo>
                    <a:lnTo>
                      <a:pt x="9" y="385"/>
                    </a:lnTo>
                    <a:lnTo>
                      <a:pt x="13" y="400"/>
                    </a:lnTo>
                    <a:lnTo>
                      <a:pt x="19" y="415"/>
                    </a:lnTo>
                    <a:lnTo>
                      <a:pt x="24" y="429"/>
                    </a:lnTo>
                    <a:lnTo>
                      <a:pt x="30" y="443"/>
                    </a:lnTo>
                    <a:lnTo>
                      <a:pt x="37" y="456"/>
                    </a:lnTo>
                    <a:lnTo>
                      <a:pt x="44" y="468"/>
                    </a:lnTo>
                    <a:lnTo>
                      <a:pt x="53" y="481"/>
                    </a:lnTo>
                    <a:lnTo>
                      <a:pt x="61" y="493"/>
                    </a:lnTo>
                    <a:lnTo>
                      <a:pt x="70" y="505"/>
                    </a:lnTo>
                    <a:lnTo>
                      <a:pt x="81" y="516"/>
                    </a:lnTo>
                    <a:lnTo>
                      <a:pt x="90" y="527"/>
                    </a:lnTo>
                    <a:lnTo>
                      <a:pt x="101" y="537"/>
                    </a:lnTo>
                    <a:lnTo>
                      <a:pt x="113" y="546"/>
                    </a:lnTo>
                    <a:lnTo>
                      <a:pt x="124" y="556"/>
                    </a:lnTo>
                    <a:lnTo>
                      <a:pt x="136" y="564"/>
                    </a:lnTo>
                    <a:lnTo>
                      <a:pt x="149" y="573"/>
                    </a:lnTo>
                    <a:lnTo>
                      <a:pt x="162" y="580"/>
                    </a:lnTo>
                    <a:lnTo>
                      <a:pt x="174" y="587"/>
                    </a:lnTo>
                    <a:lnTo>
                      <a:pt x="188" y="593"/>
                    </a:lnTo>
                    <a:lnTo>
                      <a:pt x="202" y="599"/>
                    </a:lnTo>
                    <a:lnTo>
                      <a:pt x="217" y="603"/>
                    </a:lnTo>
                    <a:lnTo>
                      <a:pt x="231" y="607"/>
                    </a:lnTo>
                    <a:lnTo>
                      <a:pt x="246" y="611"/>
                    </a:lnTo>
                    <a:lnTo>
                      <a:pt x="262" y="614"/>
                    </a:lnTo>
                    <a:lnTo>
                      <a:pt x="277" y="616"/>
                    </a:lnTo>
                    <a:lnTo>
                      <a:pt x="293" y="617"/>
                    </a:lnTo>
                    <a:lnTo>
                      <a:pt x="309" y="617"/>
                    </a:lnTo>
                    <a:lnTo>
                      <a:pt x="309" y="617"/>
                    </a:lnTo>
                    <a:close/>
                  </a:path>
                </a:pathLst>
              </a:custGeom>
              <a:grpFill/>
              <a:effectLst>
                <a:outerShdw blurRad="63500" algn="ctr" rotWithShape="0">
                  <a:prstClr val="black">
                    <a:alpha val="40000"/>
                  </a:prstClr>
                </a:outerShdw>
              </a:effectLst>
            </p:spPr>
            <p:txBody>
              <a:bodyPr anchor="ctr"/>
              <a:lstStyle/>
              <a:p>
                <a:pPr algn="ctr"/>
                <a:endParaRPr lang="en-US">
                  <a:solidFill>
                    <a:schemeClr val="tx1">
                      <a:lumMod val="75000"/>
                      <a:lumOff val="25000"/>
                    </a:schemeClr>
                  </a:solidFill>
                  <a:latin typeface="+mn-ea"/>
                </a:endParaRPr>
              </a:p>
            </p:txBody>
          </p:sp>
          <p:sp>
            <p:nvSpPr>
              <p:cNvPr id="20" name="Freeform 6"/>
              <p:cNvSpPr/>
              <p:nvPr/>
            </p:nvSpPr>
            <p:spPr bwMode="auto">
              <a:xfrm>
                <a:off x="2389188" y="2160588"/>
                <a:ext cx="828675" cy="1741488"/>
              </a:xfrm>
              <a:custGeom>
                <a:avLst/>
                <a:gdLst>
                  <a:gd name="T0" fmla="*/ 310 w 1567"/>
                  <a:gd name="T1" fmla="*/ 0 h 3289"/>
                  <a:gd name="T2" fmla="*/ 245 w 1567"/>
                  <a:gd name="T3" fmla="*/ 9 h 3289"/>
                  <a:gd name="T4" fmla="*/ 185 w 1567"/>
                  <a:gd name="T5" fmla="*/ 32 h 3289"/>
                  <a:gd name="T6" fmla="*/ 131 w 1567"/>
                  <a:gd name="T7" fmla="*/ 65 h 3289"/>
                  <a:gd name="T8" fmla="*/ 85 w 1567"/>
                  <a:gd name="T9" fmla="*/ 107 h 3289"/>
                  <a:gd name="T10" fmla="*/ 47 w 1567"/>
                  <a:gd name="T11" fmla="*/ 157 h 3289"/>
                  <a:gd name="T12" fmla="*/ 20 w 1567"/>
                  <a:gd name="T13" fmla="*/ 214 h 3289"/>
                  <a:gd name="T14" fmla="*/ 4 w 1567"/>
                  <a:gd name="T15" fmla="*/ 277 h 3289"/>
                  <a:gd name="T16" fmla="*/ 0 w 1567"/>
                  <a:gd name="T17" fmla="*/ 478 h 3289"/>
                  <a:gd name="T18" fmla="*/ 1 w 1567"/>
                  <a:gd name="T19" fmla="*/ 1488 h 3289"/>
                  <a:gd name="T20" fmla="*/ 16 w 1567"/>
                  <a:gd name="T21" fmla="*/ 1536 h 3289"/>
                  <a:gd name="T22" fmla="*/ 47 w 1567"/>
                  <a:gd name="T23" fmla="*/ 1574 h 3289"/>
                  <a:gd name="T24" fmla="*/ 90 w 1567"/>
                  <a:gd name="T25" fmla="*/ 1598 h 3289"/>
                  <a:gd name="T26" fmla="*/ 129 w 1567"/>
                  <a:gd name="T27" fmla="*/ 1604 h 3289"/>
                  <a:gd name="T28" fmla="*/ 179 w 1567"/>
                  <a:gd name="T29" fmla="*/ 1594 h 3289"/>
                  <a:gd name="T30" fmla="*/ 220 w 1567"/>
                  <a:gd name="T31" fmla="*/ 1566 h 3289"/>
                  <a:gd name="T32" fmla="*/ 247 w 1567"/>
                  <a:gd name="T33" fmla="*/ 1525 h 3289"/>
                  <a:gd name="T34" fmla="*/ 257 w 1567"/>
                  <a:gd name="T35" fmla="*/ 1475 h 3289"/>
                  <a:gd name="T36" fmla="*/ 370 w 1567"/>
                  <a:gd name="T37" fmla="*/ 1582 h 3289"/>
                  <a:gd name="T38" fmla="*/ 373 w 1567"/>
                  <a:gd name="T39" fmla="*/ 3149 h 3289"/>
                  <a:gd name="T40" fmla="*/ 400 w 1567"/>
                  <a:gd name="T41" fmla="*/ 3212 h 3289"/>
                  <a:gd name="T42" fmla="*/ 447 w 1567"/>
                  <a:gd name="T43" fmla="*/ 3259 h 3289"/>
                  <a:gd name="T44" fmla="*/ 510 w 1567"/>
                  <a:gd name="T45" fmla="*/ 3286 h 3289"/>
                  <a:gd name="T46" fmla="*/ 563 w 1567"/>
                  <a:gd name="T47" fmla="*/ 3288 h 3289"/>
                  <a:gd name="T48" fmla="*/ 628 w 1567"/>
                  <a:gd name="T49" fmla="*/ 3268 h 3289"/>
                  <a:gd name="T50" fmla="*/ 679 w 1567"/>
                  <a:gd name="T51" fmla="*/ 3226 h 3289"/>
                  <a:gd name="T52" fmla="*/ 712 w 1567"/>
                  <a:gd name="T53" fmla="*/ 3166 h 3289"/>
                  <a:gd name="T54" fmla="*/ 720 w 1567"/>
                  <a:gd name="T55" fmla="*/ 1582 h 3289"/>
                  <a:gd name="T56" fmla="*/ 828 w 1567"/>
                  <a:gd name="T57" fmla="*/ 3132 h 3289"/>
                  <a:gd name="T58" fmla="*/ 848 w 1567"/>
                  <a:gd name="T59" fmla="*/ 3197 h 3289"/>
                  <a:gd name="T60" fmla="*/ 891 w 1567"/>
                  <a:gd name="T61" fmla="*/ 3249 h 3289"/>
                  <a:gd name="T62" fmla="*/ 949 w 1567"/>
                  <a:gd name="T63" fmla="*/ 3281 h 3289"/>
                  <a:gd name="T64" fmla="*/ 1001 w 1567"/>
                  <a:gd name="T65" fmla="*/ 3289 h 3289"/>
                  <a:gd name="T66" fmla="*/ 1070 w 1567"/>
                  <a:gd name="T67" fmla="*/ 3275 h 3289"/>
                  <a:gd name="T68" fmla="*/ 1125 w 1567"/>
                  <a:gd name="T69" fmla="*/ 3238 h 3289"/>
                  <a:gd name="T70" fmla="*/ 1163 w 1567"/>
                  <a:gd name="T71" fmla="*/ 3182 h 3289"/>
                  <a:gd name="T72" fmla="*/ 1176 w 1567"/>
                  <a:gd name="T73" fmla="*/ 3114 h 3289"/>
                  <a:gd name="T74" fmla="*/ 1310 w 1567"/>
                  <a:gd name="T75" fmla="*/ 513 h 3289"/>
                  <a:gd name="T76" fmla="*/ 1313 w 1567"/>
                  <a:gd name="T77" fmla="*/ 1501 h 3289"/>
                  <a:gd name="T78" fmla="*/ 1332 w 1567"/>
                  <a:gd name="T79" fmla="*/ 1547 h 3289"/>
                  <a:gd name="T80" fmla="*/ 1366 w 1567"/>
                  <a:gd name="T81" fmla="*/ 1582 h 3289"/>
                  <a:gd name="T82" fmla="*/ 1413 w 1567"/>
                  <a:gd name="T83" fmla="*/ 1601 h 3289"/>
                  <a:gd name="T84" fmla="*/ 1452 w 1567"/>
                  <a:gd name="T85" fmla="*/ 1603 h 3289"/>
                  <a:gd name="T86" fmla="*/ 1500 w 1567"/>
                  <a:gd name="T87" fmla="*/ 1588 h 3289"/>
                  <a:gd name="T88" fmla="*/ 1538 w 1567"/>
                  <a:gd name="T89" fmla="*/ 1557 h 3289"/>
                  <a:gd name="T90" fmla="*/ 1562 w 1567"/>
                  <a:gd name="T91" fmla="*/ 1514 h 3289"/>
                  <a:gd name="T92" fmla="*/ 1567 w 1567"/>
                  <a:gd name="T93" fmla="*/ 513 h 3289"/>
                  <a:gd name="T94" fmla="*/ 1567 w 1567"/>
                  <a:gd name="T95" fmla="*/ 310 h 3289"/>
                  <a:gd name="T96" fmla="*/ 1557 w 1567"/>
                  <a:gd name="T97" fmla="*/ 245 h 3289"/>
                  <a:gd name="T98" fmla="*/ 1535 w 1567"/>
                  <a:gd name="T99" fmla="*/ 184 h 3289"/>
                  <a:gd name="T100" fmla="*/ 1503 w 1567"/>
                  <a:gd name="T101" fmla="*/ 131 h 3289"/>
                  <a:gd name="T102" fmla="*/ 1460 w 1567"/>
                  <a:gd name="T103" fmla="*/ 84 h 3289"/>
                  <a:gd name="T104" fmla="*/ 1410 w 1567"/>
                  <a:gd name="T105" fmla="*/ 47 h 3289"/>
                  <a:gd name="T106" fmla="*/ 1352 w 1567"/>
                  <a:gd name="T107" fmla="*/ 19 h 3289"/>
                  <a:gd name="T108" fmla="*/ 1290 w 1567"/>
                  <a:gd name="T109" fmla="*/ 3 h 3289"/>
                  <a:gd name="T110" fmla="*/ 1240 w 1567"/>
                  <a:gd name="T111" fmla="*/ 0 h 3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567" h="3289">
                    <a:moveTo>
                      <a:pt x="1240" y="0"/>
                    </a:moveTo>
                    <a:lnTo>
                      <a:pt x="327" y="0"/>
                    </a:lnTo>
                    <a:lnTo>
                      <a:pt x="327" y="0"/>
                    </a:lnTo>
                    <a:lnTo>
                      <a:pt x="310" y="0"/>
                    </a:lnTo>
                    <a:lnTo>
                      <a:pt x="293" y="1"/>
                    </a:lnTo>
                    <a:lnTo>
                      <a:pt x="277" y="3"/>
                    </a:lnTo>
                    <a:lnTo>
                      <a:pt x="261" y="6"/>
                    </a:lnTo>
                    <a:lnTo>
                      <a:pt x="245" y="9"/>
                    </a:lnTo>
                    <a:lnTo>
                      <a:pt x="229" y="15"/>
                    </a:lnTo>
                    <a:lnTo>
                      <a:pt x="214" y="19"/>
                    </a:lnTo>
                    <a:lnTo>
                      <a:pt x="199" y="25"/>
                    </a:lnTo>
                    <a:lnTo>
                      <a:pt x="185" y="32"/>
                    </a:lnTo>
                    <a:lnTo>
                      <a:pt x="171" y="39"/>
                    </a:lnTo>
                    <a:lnTo>
                      <a:pt x="158" y="47"/>
                    </a:lnTo>
                    <a:lnTo>
                      <a:pt x="144" y="55"/>
                    </a:lnTo>
                    <a:lnTo>
                      <a:pt x="131" y="65"/>
                    </a:lnTo>
                    <a:lnTo>
                      <a:pt x="119" y="75"/>
                    </a:lnTo>
                    <a:lnTo>
                      <a:pt x="106" y="84"/>
                    </a:lnTo>
                    <a:lnTo>
                      <a:pt x="96" y="96"/>
                    </a:lnTo>
                    <a:lnTo>
                      <a:pt x="85" y="107"/>
                    </a:lnTo>
                    <a:lnTo>
                      <a:pt x="74" y="118"/>
                    </a:lnTo>
                    <a:lnTo>
                      <a:pt x="65" y="131"/>
                    </a:lnTo>
                    <a:lnTo>
                      <a:pt x="55" y="144"/>
                    </a:lnTo>
                    <a:lnTo>
                      <a:pt x="47" y="157"/>
                    </a:lnTo>
                    <a:lnTo>
                      <a:pt x="39" y="171"/>
                    </a:lnTo>
                    <a:lnTo>
                      <a:pt x="32" y="184"/>
                    </a:lnTo>
                    <a:lnTo>
                      <a:pt x="25" y="199"/>
                    </a:lnTo>
                    <a:lnTo>
                      <a:pt x="20" y="214"/>
                    </a:lnTo>
                    <a:lnTo>
                      <a:pt x="15" y="229"/>
                    </a:lnTo>
                    <a:lnTo>
                      <a:pt x="10" y="245"/>
                    </a:lnTo>
                    <a:lnTo>
                      <a:pt x="6" y="261"/>
                    </a:lnTo>
                    <a:lnTo>
                      <a:pt x="4" y="277"/>
                    </a:lnTo>
                    <a:lnTo>
                      <a:pt x="2" y="293"/>
                    </a:lnTo>
                    <a:lnTo>
                      <a:pt x="0" y="310"/>
                    </a:lnTo>
                    <a:lnTo>
                      <a:pt x="0" y="326"/>
                    </a:lnTo>
                    <a:lnTo>
                      <a:pt x="0" y="478"/>
                    </a:lnTo>
                    <a:lnTo>
                      <a:pt x="0" y="513"/>
                    </a:lnTo>
                    <a:lnTo>
                      <a:pt x="0" y="1475"/>
                    </a:lnTo>
                    <a:lnTo>
                      <a:pt x="0" y="1475"/>
                    </a:lnTo>
                    <a:lnTo>
                      <a:pt x="1" y="1488"/>
                    </a:lnTo>
                    <a:lnTo>
                      <a:pt x="2" y="1501"/>
                    </a:lnTo>
                    <a:lnTo>
                      <a:pt x="5" y="1514"/>
                    </a:lnTo>
                    <a:lnTo>
                      <a:pt x="9" y="1525"/>
                    </a:lnTo>
                    <a:lnTo>
                      <a:pt x="16" y="1536"/>
                    </a:lnTo>
                    <a:lnTo>
                      <a:pt x="22" y="1547"/>
                    </a:lnTo>
                    <a:lnTo>
                      <a:pt x="30" y="1557"/>
                    </a:lnTo>
                    <a:lnTo>
                      <a:pt x="37" y="1566"/>
                    </a:lnTo>
                    <a:lnTo>
                      <a:pt x="47" y="1574"/>
                    </a:lnTo>
                    <a:lnTo>
                      <a:pt x="56" y="1582"/>
                    </a:lnTo>
                    <a:lnTo>
                      <a:pt x="67" y="1588"/>
                    </a:lnTo>
                    <a:lnTo>
                      <a:pt x="79" y="1594"/>
                    </a:lnTo>
                    <a:lnTo>
                      <a:pt x="90" y="1598"/>
                    </a:lnTo>
                    <a:lnTo>
                      <a:pt x="102" y="1601"/>
                    </a:lnTo>
                    <a:lnTo>
                      <a:pt x="115" y="1603"/>
                    </a:lnTo>
                    <a:lnTo>
                      <a:pt x="129" y="1604"/>
                    </a:lnTo>
                    <a:lnTo>
                      <a:pt x="129" y="1604"/>
                    </a:lnTo>
                    <a:lnTo>
                      <a:pt x="142" y="1603"/>
                    </a:lnTo>
                    <a:lnTo>
                      <a:pt x="155" y="1601"/>
                    </a:lnTo>
                    <a:lnTo>
                      <a:pt x="166" y="1598"/>
                    </a:lnTo>
                    <a:lnTo>
                      <a:pt x="179" y="1594"/>
                    </a:lnTo>
                    <a:lnTo>
                      <a:pt x="190" y="1588"/>
                    </a:lnTo>
                    <a:lnTo>
                      <a:pt x="200" y="1582"/>
                    </a:lnTo>
                    <a:lnTo>
                      <a:pt x="210" y="1574"/>
                    </a:lnTo>
                    <a:lnTo>
                      <a:pt x="220" y="1566"/>
                    </a:lnTo>
                    <a:lnTo>
                      <a:pt x="228" y="1557"/>
                    </a:lnTo>
                    <a:lnTo>
                      <a:pt x="236" y="1547"/>
                    </a:lnTo>
                    <a:lnTo>
                      <a:pt x="242" y="1536"/>
                    </a:lnTo>
                    <a:lnTo>
                      <a:pt x="247" y="1525"/>
                    </a:lnTo>
                    <a:lnTo>
                      <a:pt x="252" y="1514"/>
                    </a:lnTo>
                    <a:lnTo>
                      <a:pt x="255" y="1501"/>
                    </a:lnTo>
                    <a:lnTo>
                      <a:pt x="257" y="1488"/>
                    </a:lnTo>
                    <a:lnTo>
                      <a:pt x="257" y="1475"/>
                    </a:lnTo>
                    <a:lnTo>
                      <a:pt x="257" y="513"/>
                    </a:lnTo>
                    <a:lnTo>
                      <a:pt x="370" y="513"/>
                    </a:lnTo>
                    <a:lnTo>
                      <a:pt x="370" y="1521"/>
                    </a:lnTo>
                    <a:lnTo>
                      <a:pt x="370" y="1582"/>
                    </a:lnTo>
                    <a:lnTo>
                      <a:pt x="370" y="3114"/>
                    </a:lnTo>
                    <a:lnTo>
                      <a:pt x="370" y="3114"/>
                    </a:lnTo>
                    <a:lnTo>
                      <a:pt x="371" y="3132"/>
                    </a:lnTo>
                    <a:lnTo>
                      <a:pt x="373" y="3149"/>
                    </a:lnTo>
                    <a:lnTo>
                      <a:pt x="377" y="3166"/>
                    </a:lnTo>
                    <a:lnTo>
                      <a:pt x="384" y="3182"/>
                    </a:lnTo>
                    <a:lnTo>
                      <a:pt x="391" y="3197"/>
                    </a:lnTo>
                    <a:lnTo>
                      <a:pt x="400" y="3212"/>
                    </a:lnTo>
                    <a:lnTo>
                      <a:pt x="409" y="3226"/>
                    </a:lnTo>
                    <a:lnTo>
                      <a:pt x="421" y="3238"/>
                    </a:lnTo>
                    <a:lnTo>
                      <a:pt x="434" y="3249"/>
                    </a:lnTo>
                    <a:lnTo>
                      <a:pt x="447" y="3259"/>
                    </a:lnTo>
                    <a:lnTo>
                      <a:pt x="462" y="3268"/>
                    </a:lnTo>
                    <a:lnTo>
                      <a:pt x="477" y="3275"/>
                    </a:lnTo>
                    <a:lnTo>
                      <a:pt x="493" y="3281"/>
                    </a:lnTo>
                    <a:lnTo>
                      <a:pt x="510" y="3286"/>
                    </a:lnTo>
                    <a:lnTo>
                      <a:pt x="527" y="3288"/>
                    </a:lnTo>
                    <a:lnTo>
                      <a:pt x="545" y="3289"/>
                    </a:lnTo>
                    <a:lnTo>
                      <a:pt x="545" y="3289"/>
                    </a:lnTo>
                    <a:lnTo>
                      <a:pt x="563" y="3288"/>
                    </a:lnTo>
                    <a:lnTo>
                      <a:pt x="580" y="3286"/>
                    </a:lnTo>
                    <a:lnTo>
                      <a:pt x="597" y="3281"/>
                    </a:lnTo>
                    <a:lnTo>
                      <a:pt x="613" y="3275"/>
                    </a:lnTo>
                    <a:lnTo>
                      <a:pt x="628" y="3268"/>
                    </a:lnTo>
                    <a:lnTo>
                      <a:pt x="643" y="3259"/>
                    </a:lnTo>
                    <a:lnTo>
                      <a:pt x="656" y="3249"/>
                    </a:lnTo>
                    <a:lnTo>
                      <a:pt x="669" y="3238"/>
                    </a:lnTo>
                    <a:lnTo>
                      <a:pt x="679" y="3226"/>
                    </a:lnTo>
                    <a:lnTo>
                      <a:pt x="690" y="3212"/>
                    </a:lnTo>
                    <a:lnTo>
                      <a:pt x="699" y="3197"/>
                    </a:lnTo>
                    <a:lnTo>
                      <a:pt x="706" y="3182"/>
                    </a:lnTo>
                    <a:lnTo>
                      <a:pt x="712" y="3166"/>
                    </a:lnTo>
                    <a:lnTo>
                      <a:pt x="717" y="3149"/>
                    </a:lnTo>
                    <a:lnTo>
                      <a:pt x="719" y="3132"/>
                    </a:lnTo>
                    <a:lnTo>
                      <a:pt x="720" y="3114"/>
                    </a:lnTo>
                    <a:lnTo>
                      <a:pt x="720" y="1582"/>
                    </a:lnTo>
                    <a:lnTo>
                      <a:pt x="827" y="1582"/>
                    </a:lnTo>
                    <a:lnTo>
                      <a:pt x="827" y="3114"/>
                    </a:lnTo>
                    <a:lnTo>
                      <a:pt x="827" y="3114"/>
                    </a:lnTo>
                    <a:lnTo>
                      <a:pt x="828" y="3132"/>
                    </a:lnTo>
                    <a:lnTo>
                      <a:pt x="831" y="3149"/>
                    </a:lnTo>
                    <a:lnTo>
                      <a:pt x="835" y="3166"/>
                    </a:lnTo>
                    <a:lnTo>
                      <a:pt x="840" y="3182"/>
                    </a:lnTo>
                    <a:lnTo>
                      <a:pt x="848" y="3197"/>
                    </a:lnTo>
                    <a:lnTo>
                      <a:pt x="856" y="3212"/>
                    </a:lnTo>
                    <a:lnTo>
                      <a:pt x="867" y="3226"/>
                    </a:lnTo>
                    <a:lnTo>
                      <a:pt x="878" y="3238"/>
                    </a:lnTo>
                    <a:lnTo>
                      <a:pt x="891" y="3249"/>
                    </a:lnTo>
                    <a:lnTo>
                      <a:pt x="903" y="3259"/>
                    </a:lnTo>
                    <a:lnTo>
                      <a:pt x="918" y="3268"/>
                    </a:lnTo>
                    <a:lnTo>
                      <a:pt x="933" y="3275"/>
                    </a:lnTo>
                    <a:lnTo>
                      <a:pt x="949" y="3281"/>
                    </a:lnTo>
                    <a:lnTo>
                      <a:pt x="966" y="3286"/>
                    </a:lnTo>
                    <a:lnTo>
                      <a:pt x="983" y="3288"/>
                    </a:lnTo>
                    <a:lnTo>
                      <a:pt x="1001" y="3289"/>
                    </a:lnTo>
                    <a:lnTo>
                      <a:pt x="1001" y="3289"/>
                    </a:lnTo>
                    <a:lnTo>
                      <a:pt x="1020" y="3288"/>
                    </a:lnTo>
                    <a:lnTo>
                      <a:pt x="1037" y="3286"/>
                    </a:lnTo>
                    <a:lnTo>
                      <a:pt x="1054" y="3281"/>
                    </a:lnTo>
                    <a:lnTo>
                      <a:pt x="1070" y="3275"/>
                    </a:lnTo>
                    <a:lnTo>
                      <a:pt x="1085" y="3268"/>
                    </a:lnTo>
                    <a:lnTo>
                      <a:pt x="1100" y="3259"/>
                    </a:lnTo>
                    <a:lnTo>
                      <a:pt x="1112" y="3249"/>
                    </a:lnTo>
                    <a:lnTo>
                      <a:pt x="1125" y="3238"/>
                    </a:lnTo>
                    <a:lnTo>
                      <a:pt x="1137" y="3226"/>
                    </a:lnTo>
                    <a:lnTo>
                      <a:pt x="1147" y="3212"/>
                    </a:lnTo>
                    <a:lnTo>
                      <a:pt x="1155" y="3197"/>
                    </a:lnTo>
                    <a:lnTo>
                      <a:pt x="1163" y="3182"/>
                    </a:lnTo>
                    <a:lnTo>
                      <a:pt x="1169" y="3166"/>
                    </a:lnTo>
                    <a:lnTo>
                      <a:pt x="1173" y="3149"/>
                    </a:lnTo>
                    <a:lnTo>
                      <a:pt x="1175" y="3132"/>
                    </a:lnTo>
                    <a:lnTo>
                      <a:pt x="1176" y="3114"/>
                    </a:lnTo>
                    <a:lnTo>
                      <a:pt x="1176" y="1582"/>
                    </a:lnTo>
                    <a:lnTo>
                      <a:pt x="1176" y="1521"/>
                    </a:lnTo>
                    <a:lnTo>
                      <a:pt x="1176" y="513"/>
                    </a:lnTo>
                    <a:lnTo>
                      <a:pt x="1310" y="513"/>
                    </a:lnTo>
                    <a:lnTo>
                      <a:pt x="1310" y="1475"/>
                    </a:lnTo>
                    <a:lnTo>
                      <a:pt x="1310" y="1475"/>
                    </a:lnTo>
                    <a:lnTo>
                      <a:pt x="1311" y="1488"/>
                    </a:lnTo>
                    <a:lnTo>
                      <a:pt x="1313" y="1501"/>
                    </a:lnTo>
                    <a:lnTo>
                      <a:pt x="1316" y="1514"/>
                    </a:lnTo>
                    <a:lnTo>
                      <a:pt x="1320" y="1525"/>
                    </a:lnTo>
                    <a:lnTo>
                      <a:pt x="1326" y="1536"/>
                    </a:lnTo>
                    <a:lnTo>
                      <a:pt x="1332" y="1547"/>
                    </a:lnTo>
                    <a:lnTo>
                      <a:pt x="1340" y="1557"/>
                    </a:lnTo>
                    <a:lnTo>
                      <a:pt x="1348" y="1566"/>
                    </a:lnTo>
                    <a:lnTo>
                      <a:pt x="1357" y="1574"/>
                    </a:lnTo>
                    <a:lnTo>
                      <a:pt x="1366" y="1582"/>
                    </a:lnTo>
                    <a:lnTo>
                      <a:pt x="1377" y="1588"/>
                    </a:lnTo>
                    <a:lnTo>
                      <a:pt x="1389" y="1594"/>
                    </a:lnTo>
                    <a:lnTo>
                      <a:pt x="1400" y="1598"/>
                    </a:lnTo>
                    <a:lnTo>
                      <a:pt x="1413" y="1601"/>
                    </a:lnTo>
                    <a:lnTo>
                      <a:pt x="1426" y="1603"/>
                    </a:lnTo>
                    <a:lnTo>
                      <a:pt x="1439" y="1604"/>
                    </a:lnTo>
                    <a:lnTo>
                      <a:pt x="1439" y="1604"/>
                    </a:lnTo>
                    <a:lnTo>
                      <a:pt x="1452" y="1603"/>
                    </a:lnTo>
                    <a:lnTo>
                      <a:pt x="1464" y="1601"/>
                    </a:lnTo>
                    <a:lnTo>
                      <a:pt x="1477" y="1598"/>
                    </a:lnTo>
                    <a:lnTo>
                      <a:pt x="1489" y="1594"/>
                    </a:lnTo>
                    <a:lnTo>
                      <a:pt x="1500" y="1588"/>
                    </a:lnTo>
                    <a:lnTo>
                      <a:pt x="1510" y="1582"/>
                    </a:lnTo>
                    <a:lnTo>
                      <a:pt x="1521" y="1574"/>
                    </a:lnTo>
                    <a:lnTo>
                      <a:pt x="1530" y="1566"/>
                    </a:lnTo>
                    <a:lnTo>
                      <a:pt x="1538" y="1557"/>
                    </a:lnTo>
                    <a:lnTo>
                      <a:pt x="1546" y="1547"/>
                    </a:lnTo>
                    <a:lnTo>
                      <a:pt x="1552" y="1536"/>
                    </a:lnTo>
                    <a:lnTo>
                      <a:pt x="1557" y="1525"/>
                    </a:lnTo>
                    <a:lnTo>
                      <a:pt x="1562" y="1514"/>
                    </a:lnTo>
                    <a:lnTo>
                      <a:pt x="1565" y="1501"/>
                    </a:lnTo>
                    <a:lnTo>
                      <a:pt x="1567" y="1488"/>
                    </a:lnTo>
                    <a:lnTo>
                      <a:pt x="1567" y="1475"/>
                    </a:lnTo>
                    <a:lnTo>
                      <a:pt x="1567" y="513"/>
                    </a:lnTo>
                    <a:lnTo>
                      <a:pt x="1567" y="478"/>
                    </a:lnTo>
                    <a:lnTo>
                      <a:pt x="1567" y="326"/>
                    </a:lnTo>
                    <a:lnTo>
                      <a:pt x="1567" y="326"/>
                    </a:lnTo>
                    <a:lnTo>
                      <a:pt x="1567" y="310"/>
                    </a:lnTo>
                    <a:lnTo>
                      <a:pt x="1566" y="293"/>
                    </a:lnTo>
                    <a:lnTo>
                      <a:pt x="1564" y="277"/>
                    </a:lnTo>
                    <a:lnTo>
                      <a:pt x="1560" y="261"/>
                    </a:lnTo>
                    <a:lnTo>
                      <a:pt x="1557" y="245"/>
                    </a:lnTo>
                    <a:lnTo>
                      <a:pt x="1553" y="229"/>
                    </a:lnTo>
                    <a:lnTo>
                      <a:pt x="1548" y="214"/>
                    </a:lnTo>
                    <a:lnTo>
                      <a:pt x="1541" y="199"/>
                    </a:lnTo>
                    <a:lnTo>
                      <a:pt x="1535" y="184"/>
                    </a:lnTo>
                    <a:lnTo>
                      <a:pt x="1527" y="171"/>
                    </a:lnTo>
                    <a:lnTo>
                      <a:pt x="1520" y="157"/>
                    </a:lnTo>
                    <a:lnTo>
                      <a:pt x="1511" y="144"/>
                    </a:lnTo>
                    <a:lnTo>
                      <a:pt x="1503" y="131"/>
                    </a:lnTo>
                    <a:lnTo>
                      <a:pt x="1492" y="118"/>
                    </a:lnTo>
                    <a:lnTo>
                      <a:pt x="1483" y="107"/>
                    </a:lnTo>
                    <a:lnTo>
                      <a:pt x="1472" y="96"/>
                    </a:lnTo>
                    <a:lnTo>
                      <a:pt x="1460" y="84"/>
                    </a:lnTo>
                    <a:lnTo>
                      <a:pt x="1448" y="75"/>
                    </a:lnTo>
                    <a:lnTo>
                      <a:pt x="1436" y="65"/>
                    </a:lnTo>
                    <a:lnTo>
                      <a:pt x="1423" y="55"/>
                    </a:lnTo>
                    <a:lnTo>
                      <a:pt x="1410" y="47"/>
                    </a:lnTo>
                    <a:lnTo>
                      <a:pt x="1396" y="39"/>
                    </a:lnTo>
                    <a:lnTo>
                      <a:pt x="1382" y="32"/>
                    </a:lnTo>
                    <a:lnTo>
                      <a:pt x="1367" y="25"/>
                    </a:lnTo>
                    <a:lnTo>
                      <a:pt x="1352" y="19"/>
                    </a:lnTo>
                    <a:lnTo>
                      <a:pt x="1338" y="15"/>
                    </a:lnTo>
                    <a:lnTo>
                      <a:pt x="1322" y="9"/>
                    </a:lnTo>
                    <a:lnTo>
                      <a:pt x="1307" y="6"/>
                    </a:lnTo>
                    <a:lnTo>
                      <a:pt x="1290" y="3"/>
                    </a:lnTo>
                    <a:lnTo>
                      <a:pt x="1274" y="1"/>
                    </a:lnTo>
                    <a:lnTo>
                      <a:pt x="1258" y="0"/>
                    </a:lnTo>
                    <a:lnTo>
                      <a:pt x="1240" y="0"/>
                    </a:lnTo>
                    <a:lnTo>
                      <a:pt x="1240" y="0"/>
                    </a:lnTo>
                    <a:close/>
                  </a:path>
                </a:pathLst>
              </a:custGeom>
              <a:grpFill/>
              <a:effectLst>
                <a:outerShdw blurRad="63500" algn="ctr" rotWithShape="0">
                  <a:prstClr val="black">
                    <a:alpha val="40000"/>
                  </a:prstClr>
                </a:outerShdw>
              </a:effectLst>
            </p:spPr>
            <p:txBody>
              <a:bodyPr anchor="ctr"/>
              <a:lstStyle/>
              <a:p>
                <a:pPr algn="ctr"/>
                <a:endParaRPr lang="en-US">
                  <a:solidFill>
                    <a:schemeClr val="tx1">
                      <a:lumMod val="75000"/>
                      <a:lumOff val="25000"/>
                    </a:schemeClr>
                  </a:solidFill>
                  <a:latin typeface="+mn-ea"/>
                </a:endParaRPr>
              </a:p>
            </p:txBody>
          </p:sp>
        </p:grpSp>
        <p:grpSp>
          <p:nvGrpSpPr>
            <p:cNvPr id="5" name="Group 45"/>
            <p:cNvGrpSpPr/>
            <p:nvPr/>
          </p:nvGrpSpPr>
          <p:grpSpPr>
            <a:xfrm>
              <a:off x="1409700" y="2663458"/>
              <a:ext cx="533400" cy="1352917"/>
              <a:chOff x="2389188" y="1800226"/>
              <a:chExt cx="828675" cy="2101850"/>
            </a:xfrm>
            <a:grpFill/>
            <a:effectLst>
              <a:innerShdw dist="50800" dir="5400000">
                <a:prstClr val="black">
                  <a:alpha val="20000"/>
                </a:prstClr>
              </a:innerShdw>
            </a:effectLst>
          </p:grpSpPr>
          <p:sp>
            <p:nvSpPr>
              <p:cNvPr id="17" name="Freeform 5"/>
              <p:cNvSpPr/>
              <p:nvPr/>
            </p:nvSpPr>
            <p:spPr bwMode="auto">
              <a:xfrm>
                <a:off x="2640013" y="1800226"/>
                <a:ext cx="327025" cy="325438"/>
              </a:xfrm>
              <a:custGeom>
                <a:avLst/>
                <a:gdLst>
                  <a:gd name="T0" fmla="*/ 325 w 617"/>
                  <a:gd name="T1" fmla="*/ 617 h 617"/>
                  <a:gd name="T2" fmla="*/ 371 w 617"/>
                  <a:gd name="T3" fmla="*/ 611 h 617"/>
                  <a:gd name="T4" fmla="*/ 414 w 617"/>
                  <a:gd name="T5" fmla="*/ 599 h 617"/>
                  <a:gd name="T6" fmla="*/ 456 w 617"/>
                  <a:gd name="T7" fmla="*/ 580 h 617"/>
                  <a:gd name="T8" fmla="*/ 493 w 617"/>
                  <a:gd name="T9" fmla="*/ 556 h 617"/>
                  <a:gd name="T10" fmla="*/ 526 w 617"/>
                  <a:gd name="T11" fmla="*/ 527 h 617"/>
                  <a:gd name="T12" fmla="*/ 556 w 617"/>
                  <a:gd name="T13" fmla="*/ 493 h 617"/>
                  <a:gd name="T14" fmla="*/ 580 w 617"/>
                  <a:gd name="T15" fmla="*/ 456 h 617"/>
                  <a:gd name="T16" fmla="*/ 598 w 617"/>
                  <a:gd name="T17" fmla="*/ 415 h 617"/>
                  <a:gd name="T18" fmla="*/ 611 w 617"/>
                  <a:gd name="T19" fmla="*/ 370 h 617"/>
                  <a:gd name="T20" fmla="*/ 617 w 617"/>
                  <a:gd name="T21" fmla="*/ 324 h 617"/>
                  <a:gd name="T22" fmla="*/ 617 w 617"/>
                  <a:gd name="T23" fmla="*/ 292 h 617"/>
                  <a:gd name="T24" fmla="*/ 611 w 617"/>
                  <a:gd name="T25" fmla="*/ 247 h 617"/>
                  <a:gd name="T26" fmla="*/ 598 w 617"/>
                  <a:gd name="T27" fmla="*/ 203 h 617"/>
                  <a:gd name="T28" fmla="*/ 580 w 617"/>
                  <a:gd name="T29" fmla="*/ 161 h 617"/>
                  <a:gd name="T30" fmla="*/ 556 w 617"/>
                  <a:gd name="T31" fmla="*/ 124 h 617"/>
                  <a:gd name="T32" fmla="*/ 526 w 617"/>
                  <a:gd name="T33" fmla="*/ 91 h 617"/>
                  <a:gd name="T34" fmla="*/ 493 w 617"/>
                  <a:gd name="T35" fmla="*/ 61 h 617"/>
                  <a:gd name="T36" fmla="*/ 456 w 617"/>
                  <a:gd name="T37" fmla="*/ 37 h 617"/>
                  <a:gd name="T38" fmla="*/ 414 w 617"/>
                  <a:gd name="T39" fmla="*/ 18 h 617"/>
                  <a:gd name="T40" fmla="*/ 371 w 617"/>
                  <a:gd name="T41" fmla="*/ 7 h 617"/>
                  <a:gd name="T42" fmla="*/ 325 w 617"/>
                  <a:gd name="T43" fmla="*/ 0 h 617"/>
                  <a:gd name="T44" fmla="*/ 293 w 617"/>
                  <a:gd name="T45" fmla="*/ 0 h 617"/>
                  <a:gd name="T46" fmla="*/ 246 w 617"/>
                  <a:gd name="T47" fmla="*/ 7 h 617"/>
                  <a:gd name="T48" fmla="*/ 202 w 617"/>
                  <a:gd name="T49" fmla="*/ 18 h 617"/>
                  <a:gd name="T50" fmla="*/ 162 w 617"/>
                  <a:gd name="T51" fmla="*/ 37 h 617"/>
                  <a:gd name="T52" fmla="*/ 124 w 617"/>
                  <a:gd name="T53" fmla="*/ 61 h 617"/>
                  <a:gd name="T54" fmla="*/ 90 w 617"/>
                  <a:gd name="T55" fmla="*/ 91 h 617"/>
                  <a:gd name="T56" fmla="*/ 61 w 617"/>
                  <a:gd name="T57" fmla="*/ 124 h 617"/>
                  <a:gd name="T58" fmla="*/ 37 w 617"/>
                  <a:gd name="T59" fmla="*/ 161 h 617"/>
                  <a:gd name="T60" fmla="*/ 19 w 617"/>
                  <a:gd name="T61" fmla="*/ 203 h 617"/>
                  <a:gd name="T62" fmla="*/ 6 w 617"/>
                  <a:gd name="T63" fmla="*/ 247 h 617"/>
                  <a:gd name="T64" fmla="*/ 1 w 617"/>
                  <a:gd name="T65" fmla="*/ 292 h 617"/>
                  <a:gd name="T66" fmla="*/ 1 w 617"/>
                  <a:gd name="T67" fmla="*/ 324 h 617"/>
                  <a:gd name="T68" fmla="*/ 6 w 617"/>
                  <a:gd name="T69" fmla="*/ 370 h 617"/>
                  <a:gd name="T70" fmla="*/ 19 w 617"/>
                  <a:gd name="T71" fmla="*/ 415 h 617"/>
                  <a:gd name="T72" fmla="*/ 37 w 617"/>
                  <a:gd name="T73" fmla="*/ 456 h 617"/>
                  <a:gd name="T74" fmla="*/ 61 w 617"/>
                  <a:gd name="T75" fmla="*/ 493 h 617"/>
                  <a:gd name="T76" fmla="*/ 90 w 617"/>
                  <a:gd name="T77" fmla="*/ 527 h 617"/>
                  <a:gd name="T78" fmla="*/ 124 w 617"/>
                  <a:gd name="T79" fmla="*/ 556 h 617"/>
                  <a:gd name="T80" fmla="*/ 162 w 617"/>
                  <a:gd name="T81" fmla="*/ 580 h 617"/>
                  <a:gd name="T82" fmla="*/ 202 w 617"/>
                  <a:gd name="T83" fmla="*/ 599 h 617"/>
                  <a:gd name="T84" fmla="*/ 246 w 617"/>
                  <a:gd name="T85" fmla="*/ 611 h 617"/>
                  <a:gd name="T86" fmla="*/ 293 w 617"/>
                  <a:gd name="T87" fmla="*/ 61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17" h="617">
                    <a:moveTo>
                      <a:pt x="309" y="617"/>
                    </a:moveTo>
                    <a:lnTo>
                      <a:pt x="309" y="617"/>
                    </a:lnTo>
                    <a:lnTo>
                      <a:pt x="325" y="617"/>
                    </a:lnTo>
                    <a:lnTo>
                      <a:pt x="340" y="616"/>
                    </a:lnTo>
                    <a:lnTo>
                      <a:pt x="356" y="614"/>
                    </a:lnTo>
                    <a:lnTo>
                      <a:pt x="371" y="611"/>
                    </a:lnTo>
                    <a:lnTo>
                      <a:pt x="386" y="607"/>
                    </a:lnTo>
                    <a:lnTo>
                      <a:pt x="401" y="603"/>
                    </a:lnTo>
                    <a:lnTo>
                      <a:pt x="414" y="599"/>
                    </a:lnTo>
                    <a:lnTo>
                      <a:pt x="428" y="593"/>
                    </a:lnTo>
                    <a:lnTo>
                      <a:pt x="442" y="587"/>
                    </a:lnTo>
                    <a:lnTo>
                      <a:pt x="456" y="580"/>
                    </a:lnTo>
                    <a:lnTo>
                      <a:pt x="469" y="573"/>
                    </a:lnTo>
                    <a:lnTo>
                      <a:pt x="481" y="564"/>
                    </a:lnTo>
                    <a:lnTo>
                      <a:pt x="493" y="556"/>
                    </a:lnTo>
                    <a:lnTo>
                      <a:pt x="505" y="546"/>
                    </a:lnTo>
                    <a:lnTo>
                      <a:pt x="516" y="537"/>
                    </a:lnTo>
                    <a:lnTo>
                      <a:pt x="526" y="527"/>
                    </a:lnTo>
                    <a:lnTo>
                      <a:pt x="537" y="516"/>
                    </a:lnTo>
                    <a:lnTo>
                      <a:pt x="547" y="505"/>
                    </a:lnTo>
                    <a:lnTo>
                      <a:pt x="556" y="493"/>
                    </a:lnTo>
                    <a:lnTo>
                      <a:pt x="565" y="481"/>
                    </a:lnTo>
                    <a:lnTo>
                      <a:pt x="572" y="468"/>
                    </a:lnTo>
                    <a:lnTo>
                      <a:pt x="580" y="456"/>
                    </a:lnTo>
                    <a:lnTo>
                      <a:pt x="587" y="443"/>
                    </a:lnTo>
                    <a:lnTo>
                      <a:pt x="593" y="429"/>
                    </a:lnTo>
                    <a:lnTo>
                      <a:pt x="598" y="415"/>
                    </a:lnTo>
                    <a:lnTo>
                      <a:pt x="603" y="400"/>
                    </a:lnTo>
                    <a:lnTo>
                      <a:pt x="608" y="385"/>
                    </a:lnTo>
                    <a:lnTo>
                      <a:pt x="611" y="370"/>
                    </a:lnTo>
                    <a:lnTo>
                      <a:pt x="614" y="355"/>
                    </a:lnTo>
                    <a:lnTo>
                      <a:pt x="616" y="340"/>
                    </a:lnTo>
                    <a:lnTo>
                      <a:pt x="617" y="324"/>
                    </a:lnTo>
                    <a:lnTo>
                      <a:pt x="617" y="308"/>
                    </a:lnTo>
                    <a:lnTo>
                      <a:pt x="617" y="308"/>
                    </a:lnTo>
                    <a:lnTo>
                      <a:pt x="617" y="292"/>
                    </a:lnTo>
                    <a:lnTo>
                      <a:pt x="616" y="277"/>
                    </a:lnTo>
                    <a:lnTo>
                      <a:pt x="614" y="261"/>
                    </a:lnTo>
                    <a:lnTo>
                      <a:pt x="611" y="247"/>
                    </a:lnTo>
                    <a:lnTo>
                      <a:pt x="608" y="232"/>
                    </a:lnTo>
                    <a:lnTo>
                      <a:pt x="603" y="217"/>
                    </a:lnTo>
                    <a:lnTo>
                      <a:pt x="598" y="203"/>
                    </a:lnTo>
                    <a:lnTo>
                      <a:pt x="593" y="189"/>
                    </a:lnTo>
                    <a:lnTo>
                      <a:pt x="587" y="175"/>
                    </a:lnTo>
                    <a:lnTo>
                      <a:pt x="580" y="161"/>
                    </a:lnTo>
                    <a:lnTo>
                      <a:pt x="572" y="148"/>
                    </a:lnTo>
                    <a:lnTo>
                      <a:pt x="565" y="136"/>
                    </a:lnTo>
                    <a:lnTo>
                      <a:pt x="556" y="124"/>
                    </a:lnTo>
                    <a:lnTo>
                      <a:pt x="547" y="112"/>
                    </a:lnTo>
                    <a:lnTo>
                      <a:pt x="537" y="101"/>
                    </a:lnTo>
                    <a:lnTo>
                      <a:pt x="526" y="91"/>
                    </a:lnTo>
                    <a:lnTo>
                      <a:pt x="516" y="80"/>
                    </a:lnTo>
                    <a:lnTo>
                      <a:pt x="505" y="71"/>
                    </a:lnTo>
                    <a:lnTo>
                      <a:pt x="493" y="61"/>
                    </a:lnTo>
                    <a:lnTo>
                      <a:pt x="481" y="52"/>
                    </a:lnTo>
                    <a:lnTo>
                      <a:pt x="469" y="45"/>
                    </a:lnTo>
                    <a:lnTo>
                      <a:pt x="456" y="37"/>
                    </a:lnTo>
                    <a:lnTo>
                      <a:pt x="442" y="30"/>
                    </a:lnTo>
                    <a:lnTo>
                      <a:pt x="428" y="25"/>
                    </a:lnTo>
                    <a:lnTo>
                      <a:pt x="414" y="18"/>
                    </a:lnTo>
                    <a:lnTo>
                      <a:pt x="401" y="14"/>
                    </a:lnTo>
                    <a:lnTo>
                      <a:pt x="386" y="10"/>
                    </a:lnTo>
                    <a:lnTo>
                      <a:pt x="371" y="7"/>
                    </a:lnTo>
                    <a:lnTo>
                      <a:pt x="356" y="3"/>
                    </a:lnTo>
                    <a:lnTo>
                      <a:pt x="340" y="1"/>
                    </a:lnTo>
                    <a:lnTo>
                      <a:pt x="325" y="0"/>
                    </a:lnTo>
                    <a:lnTo>
                      <a:pt x="309" y="0"/>
                    </a:lnTo>
                    <a:lnTo>
                      <a:pt x="309" y="0"/>
                    </a:lnTo>
                    <a:lnTo>
                      <a:pt x="293" y="0"/>
                    </a:lnTo>
                    <a:lnTo>
                      <a:pt x="277" y="1"/>
                    </a:lnTo>
                    <a:lnTo>
                      <a:pt x="262" y="3"/>
                    </a:lnTo>
                    <a:lnTo>
                      <a:pt x="246" y="7"/>
                    </a:lnTo>
                    <a:lnTo>
                      <a:pt x="231" y="10"/>
                    </a:lnTo>
                    <a:lnTo>
                      <a:pt x="217" y="14"/>
                    </a:lnTo>
                    <a:lnTo>
                      <a:pt x="202" y="18"/>
                    </a:lnTo>
                    <a:lnTo>
                      <a:pt x="188" y="25"/>
                    </a:lnTo>
                    <a:lnTo>
                      <a:pt x="174" y="30"/>
                    </a:lnTo>
                    <a:lnTo>
                      <a:pt x="162" y="37"/>
                    </a:lnTo>
                    <a:lnTo>
                      <a:pt x="149" y="45"/>
                    </a:lnTo>
                    <a:lnTo>
                      <a:pt x="136" y="52"/>
                    </a:lnTo>
                    <a:lnTo>
                      <a:pt x="124" y="61"/>
                    </a:lnTo>
                    <a:lnTo>
                      <a:pt x="113" y="71"/>
                    </a:lnTo>
                    <a:lnTo>
                      <a:pt x="101" y="80"/>
                    </a:lnTo>
                    <a:lnTo>
                      <a:pt x="90" y="91"/>
                    </a:lnTo>
                    <a:lnTo>
                      <a:pt x="81" y="101"/>
                    </a:lnTo>
                    <a:lnTo>
                      <a:pt x="70" y="112"/>
                    </a:lnTo>
                    <a:lnTo>
                      <a:pt x="61" y="124"/>
                    </a:lnTo>
                    <a:lnTo>
                      <a:pt x="53" y="136"/>
                    </a:lnTo>
                    <a:lnTo>
                      <a:pt x="44" y="148"/>
                    </a:lnTo>
                    <a:lnTo>
                      <a:pt x="37" y="161"/>
                    </a:lnTo>
                    <a:lnTo>
                      <a:pt x="30" y="175"/>
                    </a:lnTo>
                    <a:lnTo>
                      <a:pt x="24" y="189"/>
                    </a:lnTo>
                    <a:lnTo>
                      <a:pt x="19" y="203"/>
                    </a:lnTo>
                    <a:lnTo>
                      <a:pt x="13" y="217"/>
                    </a:lnTo>
                    <a:lnTo>
                      <a:pt x="9" y="232"/>
                    </a:lnTo>
                    <a:lnTo>
                      <a:pt x="6" y="247"/>
                    </a:lnTo>
                    <a:lnTo>
                      <a:pt x="4" y="261"/>
                    </a:lnTo>
                    <a:lnTo>
                      <a:pt x="2" y="277"/>
                    </a:lnTo>
                    <a:lnTo>
                      <a:pt x="1" y="292"/>
                    </a:lnTo>
                    <a:lnTo>
                      <a:pt x="0" y="308"/>
                    </a:lnTo>
                    <a:lnTo>
                      <a:pt x="0" y="308"/>
                    </a:lnTo>
                    <a:lnTo>
                      <a:pt x="1" y="324"/>
                    </a:lnTo>
                    <a:lnTo>
                      <a:pt x="2" y="340"/>
                    </a:lnTo>
                    <a:lnTo>
                      <a:pt x="4" y="355"/>
                    </a:lnTo>
                    <a:lnTo>
                      <a:pt x="6" y="370"/>
                    </a:lnTo>
                    <a:lnTo>
                      <a:pt x="9" y="385"/>
                    </a:lnTo>
                    <a:lnTo>
                      <a:pt x="13" y="400"/>
                    </a:lnTo>
                    <a:lnTo>
                      <a:pt x="19" y="415"/>
                    </a:lnTo>
                    <a:lnTo>
                      <a:pt x="24" y="429"/>
                    </a:lnTo>
                    <a:lnTo>
                      <a:pt x="30" y="443"/>
                    </a:lnTo>
                    <a:lnTo>
                      <a:pt x="37" y="456"/>
                    </a:lnTo>
                    <a:lnTo>
                      <a:pt x="44" y="468"/>
                    </a:lnTo>
                    <a:lnTo>
                      <a:pt x="53" y="481"/>
                    </a:lnTo>
                    <a:lnTo>
                      <a:pt x="61" y="493"/>
                    </a:lnTo>
                    <a:lnTo>
                      <a:pt x="70" y="505"/>
                    </a:lnTo>
                    <a:lnTo>
                      <a:pt x="81" y="516"/>
                    </a:lnTo>
                    <a:lnTo>
                      <a:pt x="90" y="527"/>
                    </a:lnTo>
                    <a:lnTo>
                      <a:pt x="101" y="537"/>
                    </a:lnTo>
                    <a:lnTo>
                      <a:pt x="113" y="546"/>
                    </a:lnTo>
                    <a:lnTo>
                      <a:pt x="124" y="556"/>
                    </a:lnTo>
                    <a:lnTo>
                      <a:pt x="136" y="564"/>
                    </a:lnTo>
                    <a:lnTo>
                      <a:pt x="149" y="573"/>
                    </a:lnTo>
                    <a:lnTo>
                      <a:pt x="162" y="580"/>
                    </a:lnTo>
                    <a:lnTo>
                      <a:pt x="174" y="587"/>
                    </a:lnTo>
                    <a:lnTo>
                      <a:pt x="188" y="593"/>
                    </a:lnTo>
                    <a:lnTo>
                      <a:pt x="202" y="599"/>
                    </a:lnTo>
                    <a:lnTo>
                      <a:pt x="217" y="603"/>
                    </a:lnTo>
                    <a:lnTo>
                      <a:pt x="231" y="607"/>
                    </a:lnTo>
                    <a:lnTo>
                      <a:pt x="246" y="611"/>
                    </a:lnTo>
                    <a:lnTo>
                      <a:pt x="262" y="614"/>
                    </a:lnTo>
                    <a:lnTo>
                      <a:pt x="277" y="616"/>
                    </a:lnTo>
                    <a:lnTo>
                      <a:pt x="293" y="617"/>
                    </a:lnTo>
                    <a:lnTo>
                      <a:pt x="309" y="617"/>
                    </a:lnTo>
                    <a:lnTo>
                      <a:pt x="309" y="617"/>
                    </a:lnTo>
                    <a:close/>
                  </a:path>
                </a:pathLst>
              </a:custGeom>
              <a:grpFill/>
              <a:effectLst>
                <a:outerShdw blurRad="63500" algn="ctr" rotWithShape="0">
                  <a:prstClr val="black">
                    <a:alpha val="40000"/>
                  </a:prstClr>
                </a:outerShdw>
              </a:effectLst>
            </p:spPr>
            <p:txBody>
              <a:bodyPr anchor="ctr"/>
              <a:lstStyle/>
              <a:p>
                <a:pPr algn="ctr"/>
                <a:endParaRPr lang="en-US">
                  <a:solidFill>
                    <a:schemeClr val="tx1">
                      <a:lumMod val="75000"/>
                      <a:lumOff val="25000"/>
                    </a:schemeClr>
                  </a:solidFill>
                  <a:latin typeface="+mn-ea"/>
                </a:endParaRPr>
              </a:p>
            </p:txBody>
          </p:sp>
          <p:sp>
            <p:nvSpPr>
              <p:cNvPr id="18" name="Freeform 6"/>
              <p:cNvSpPr/>
              <p:nvPr/>
            </p:nvSpPr>
            <p:spPr bwMode="auto">
              <a:xfrm>
                <a:off x="2389188" y="2160588"/>
                <a:ext cx="828675" cy="1741488"/>
              </a:xfrm>
              <a:custGeom>
                <a:avLst/>
                <a:gdLst>
                  <a:gd name="T0" fmla="*/ 310 w 1567"/>
                  <a:gd name="T1" fmla="*/ 0 h 3289"/>
                  <a:gd name="T2" fmla="*/ 245 w 1567"/>
                  <a:gd name="T3" fmla="*/ 9 h 3289"/>
                  <a:gd name="T4" fmla="*/ 185 w 1567"/>
                  <a:gd name="T5" fmla="*/ 32 h 3289"/>
                  <a:gd name="T6" fmla="*/ 131 w 1567"/>
                  <a:gd name="T7" fmla="*/ 65 h 3289"/>
                  <a:gd name="T8" fmla="*/ 85 w 1567"/>
                  <a:gd name="T9" fmla="*/ 107 h 3289"/>
                  <a:gd name="T10" fmla="*/ 47 w 1567"/>
                  <a:gd name="T11" fmla="*/ 157 h 3289"/>
                  <a:gd name="T12" fmla="*/ 20 w 1567"/>
                  <a:gd name="T13" fmla="*/ 214 h 3289"/>
                  <a:gd name="T14" fmla="*/ 4 w 1567"/>
                  <a:gd name="T15" fmla="*/ 277 h 3289"/>
                  <a:gd name="T16" fmla="*/ 0 w 1567"/>
                  <a:gd name="T17" fmla="*/ 478 h 3289"/>
                  <a:gd name="T18" fmla="*/ 1 w 1567"/>
                  <a:gd name="T19" fmla="*/ 1488 h 3289"/>
                  <a:gd name="T20" fmla="*/ 16 w 1567"/>
                  <a:gd name="T21" fmla="*/ 1536 h 3289"/>
                  <a:gd name="T22" fmla="*/ 47 w 1567"/>
                  <a:gd name="T23" fmla="*/ 1574 h 3289"/>
                  <a:gd name="T24" fmla="*/ 90 w 1567"/>
                  <a:gd name="T25" fmla="*/ 1598 h 3289"/>
                  <a:gd name="T26" fmla="*/ 129 w 1567"/>
                  <a:gd name="T27" fmla="*/ 1604 h 3289"/>
                  <a:gd name="T28" fmla="*/ 179 w 1567"/>
                  <a:gd name="T29" fmla="*/ 1594 h 3289"/>
                  <a:gd name="T30" fmla="*/ 220 w 1567"/>
                  <a:gd name="T31" fmla="*/ 1566 h 3289"/>
                  <a:gd name="T32" fmla="*/ 247 w 1567"/>
                  <a:gd name="T33" fmla="*/ 1525 h 3289"/>
                  <a:gd name="T34" fmla="*/ 257 w 1567"/>
                  <a:gd name="T35" fmla="*/ 1475 h 3289"/>
                  <a:gd name="T36" fmla="*/ 370 w 1567"/>
                  <a:gd name="T37" fmla="*/ 1582 h 3289"/>
                  <a:gd name="T38" fmla="*/ 373 w 1567"/>
                  <a:gd name="T39" fmla="*/ 3149 h 3289"/>
                  <a:gd name="T40" fmla="*/ 400 w 1567"/>
                  <a:gd name="T41" fmla="*/ 3212 h 3289"/>
                  <a:gd name="T42" fmla="*/ 447 w 1567"/>
                  <a:gd name="T43" fmla="*/ 3259 h 3289"/>
                  <a:gd name="T44" fmla="*/ 510 w 1567"/>
                  <a:gd name="T45" fmla="*/ 3286 h 3289"/>
                  <a:gd name="T46" fmla="*/ 563 w 1567"/>
                  <a:gd name="T47" fmla="*/ 3288 h 3289"/>
                  <a:gd name="T48" fmla="*/ 628 w 1567"/>
                  <a:gd name="T49" fmla="*/ 3268 h 3289"/>
                  <a:gd name="T50" fmla="*/ 679 w 1567"/>
                  <a:gd name="T51" fmla="*/ 3226 h 3289"/>
                  <a:gd name="T52" fmla="*/ 712 w 1567"/>
                  <a:gd name="T53" fmla="*/ 3166 h 3289"/>
                  <a:gd name="T54" fmla="*/ 720 w 1567"/>
                  <a:gd name="T55" fmla="*/ 1582 h 3289"/>
                  <a:gd name="T56" fmla="*/ 828 w 1567"/>
                  <a:gd name="T57" fmla="*/ 3132 h 3289"/>
                  <a:gd name="T58" fmla="*/ 848 w 1567"/>
                  <a:gd name="T59" fmla="*/ 3197 h 3289"/>
                  <a:gd name="T60" fmla="*/ 891 w 1567"/>
                  <a:gd name="T61" fmla="*/ 3249 h 3289"/>
                  <a:gd name="T62" fmla="*/ 949 w 1567"/>
                  <a:gd name="T63" fmla="*/ 3281 h 3289"/>
                  <a:gd name="T64" fmla="*/ 1001 w 1567"/>
                  <a:gd name="T65" fmla="*/ 3289 h 3289"/>
                  <a:gd name="T66" fmla="*/ 1070 w 1567"/>
                  <a:gd name="T67" fmla="*/ 3275 h 3289"/>
                  <a:gd name="T68" fmla="*/ 1125 w 1567"/>
                  <a:gd name="T69" fmla="*/ 3238 h 3289"/>
                  <a:gd name="T70" fmla="*/ 1163 w 1567"/>
                  <a:gd name="T71" fmla="*/ 3182 h 3289"/>
                  <a:gd name="T72" fmla="*/ 1176 w 1567"/>
                  <a:gd name="T73" fmla="*/ 3114 h 3289"/>
                  <a:gd name="T74" fmla="*/ 1310 w 1567"/>
                  <a:gd name="T75" fmla="*/ 513 h 3289"/>
                  <a:gd name="T76" fmla="*/ 1313 w 1567"/>
                  <a:gd name="T77" fmla="*/ 1501 h 3289"/>
                  <a:gd name="T78" fmla="*/ 1332 w 1567"/>
                  <a:gd name="T79" fmla="*/ 1547 h 3289"/>
                  <a:gd name="T80" fmla="*/ 1366 w 1567"/>
                  <a:gd name="T81" fmla="*/ 1582 h 3289"/>
                  <a:gd name="T82" fmla="*/ 1413 w 1567"/>
                  <a:gd name="T83" fmla="*/ 1601 h 3289"/>
                  <a:gd name="T84" fmla="*/ 1452 w 1567"/>
                  <a:gd name="T85" fmla="*/ 1603 h 3289"/>
                  <a:gd name="T86" fmla="*/ 1500 w 1567"/>
                  <a:gd name="T87" fmla="*/ 1588 h 3289"/>
                  <a:gd name="T88" fmla="*/ 1538 w 1567"/>
                  <a:gd name="T89" fmla="*/ 1557 h 3289"/>
                  <a:gd name="T90" fmla="*/ 1562 w 1567"/>
                  <a:gd name="T91" fmla="*/ 1514 h 3289"/>
                  <a:gd name="T92" fmla="*/ 1567 w 1567"/>
                  <a:gd name="T93" fmla="*/ 513 h 3289"/>
                  <a:gd name="T94" fmla="*/ 1567 w 1567"/>
                  <a:gd name="T95" fmla="*/ 310 h 3289"/>
                  <a:gd name="T96" fmla="*/ 1557 w 1567"/>
                  <a:gd name="T97" fmla="*/ 245 h 3289"/>
                  <a:gd name="T98" fmla="*/ 1535 w 1567"/>
                  <a:gd name="T99" fmla="*/ 184 h 3289"/>
                  <a:gd name="T100" fmla="*/ 1503 w 1567"/>
                  <a:gd name="T101" fmla="*/ 131 h 3289"/>
                  <a:gd name="T102" fmla="*/ 1460 w 1567"/>
                  <a:gd name="T103" fmla="*/ 84 h 3289"/>
                  <a:gd name="T104" fmla="*/ 1410 w 1567"/>
                  <a:gd name="T105" fmla="*/ 47 h 3289"/>
                  <a:gd name="T106" fmla="*/ 1352 w 1567"/>
                  <a:gd name="T107" fmla="*/ 19 h 3289"/>
                  <a:gd name="T108" fmla="*/ 1290 w 1567"/>
                  <a:gd name="T109" fmla="*/ 3 h 3289"/>
                  <a:gd name="T110" fmla="*/ 1240 w 1567"/>
                  <a:gd name="T111" fmla="*/ 0 h 3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567" h="3289">
                    <a:moveTo>
                      <a:pt x="1240" y="0"/>
                    </a:moveTo>
                    <a:lnTo>
                      <a:pt x="327" y="0"/>
                    </a:lnTo>
                    <a:lnTo>
                      <a:pt x="327" y="0"/>
                    </a:lnTo>
                    <a:lnTo>
                      <a:pt x="310" y="0"/>
                    </a:lnTo>
                    <a:lnTo>
                      <a:pt x="293" y="1"/>
                    </a:lnTo>
                    <a:lnTo>
                      <a:pt x="277" y="3"/>
                    </a:lnTo>
                    <a:lnTo>
                      <a:pt x="261" y="6"/>
                    </a:lnTo>
                    <a:lnTo>
                      <a:pt x="245" y="9"/>
                    </a:lnTo>
                    <a:lnTo>
                      <a:pt x="229" y="15"/>
                    </a:lnTo>
                    <a:lnTo>
                      <a:pt x="214" y="19"/>
                    </a:lnTo>
                    <a:lnTo>
                      <a:pt x="199" y="25"/>
                    </a:lnTo>
                    <a:lnTo>
                      <a:pt x="185" y="32"/>
                    </a:lnTo>
                    <a:lnTo>
                      <a:pt x="171" y="39"/>
                    </a:lnTo>
                    <a:lnTo>
                      <a:pt x="158" y="47"/>
                    </a:lnTo>
                    <a:lnTo>
                      <a:pt x="144" y="55"/>
                    </a:lnTo>
                    <a:lnTo>
                      <a:pt x="131" y="65"/>
                    </a:lnTo>
                    <a:lnTo>
                      <a:pt x="119" y="75"/>
                    </a:lnTo>
                    <a:lnTo>
                      <a:pt x="106" y="84"/>
                    </a:lnTo>
                    <a:lnTo>
                      <a:pt x="96" y="96"/>
                    </a:lnTo>
                    <a:lnTo>
                      <a:pt x="85" y="107"/>
                    </a:lnTo>
                    <a:lnTo>
                      <a:pt x="74" y="118"/>
                    </a:lnTo>
                    <a:lnTo>
                      <a:pt x="65" y="131"/>
                    </a:lnTo>
                    <a:lnTo>
                      <a:pt x="55" y="144"/>
                    </a:lnTo>
                    <a:lnTo>
                      <a:pt x="47" y="157"/>
                    </a:lnTo>
                    <a:lnTo>
                      <a:pt x="39" y="171"/>
                    </a:lnTo>
                    <a:lnTo>
                      <a:pt x="32" y="184"/>
                    </a:lnTo>
                    <a:lnTo>
                      <a:pt x="25" y="199"/>
                    </a:lnTo>
                    <a:lnTo>
                      <a:pt x="20" y="214"/>
                    </a:lnTo>
                    <a:lnTo>
                      <a:pt x="15" y="229"/>
                    </a:lnTo>
                    <a:lnTo>
                      <a:pt x="10" y="245"/>
                    </a:lnTo>
                    <a:lnTo>
                      <a:pt x="6" y="261"/>
                    </a:lnTo>
                    <a:lnTo>
                      <a:pt x="4" y="277"/>
                    </a:lnTo>
                    <a:lnTo>
                      <a:pt x="2" y="293"/>
                    </a:lnTo>
                    <a:lnTo>
                      <a:pt x="0" y="310"/>
                    </a:lnTo>
                    <a:lnTo>
                      <a:pt x="0" y="326"/>
                    </a:lnTo>
                    <a:lnTo>
                      <a:pt x="0" y="478"/>
                    </a:lnTo>
                    <a:lnTo>
                      <a:pt x="0" y="513"/>
                    </a:lnTo>
                    <a:lnTo>
                      <a:pt x="0" y="1475"/>
                    </a:lnTo>
                    <a:lnTo>
                      <a:pt x="0" y="1475"/>
                    </a:lnTo>
                    <a:lnTo>
                      <a:pt x="1" y="1488"/>
                    </a:lnTo>
                    <a:lnTo>
                      <a:pt x="2" y="1501"/>
                    </a:lnTo>
                    <a:lnTo>
                      <a:pt x="5" y="1514"/>
                    </a:lnTo>
                    <a:lnTo>
                      <a:pt x="9" y="1525"/>
                    </a:lnTo>
                    <a:lnTo>
                      <a:pt x="16" y="1536"/>
                    </a:lnTo>
                    <a:lnTo>
                      <a:pt x="22" y="1547"/>
                    </a:lnTo>
                    <a:lnTo>
                      <a:pt x="30" y="1557"/>
                    </a:lnTo>
                    <a:lnTo>
                      <a:pt x="37" y="1566"/>
                    </a:lnTo>
                    <a:lnTo>
                      <a:pt x="47" y="1574"/>
                    </a:lnTo>
                    <a:lnTo>
                      <a:pt x="56" y="1582"/>
                    </a:lnTo>
                    <a:lnTo>
                      <a:pt x="67" y="1588"/>
                    </a:lnTo>
                    <a:lnTo>
                      <a:pt x="79" y="1594"/>
                    </a:lnTo>
                    <a:lnTo>
                      <a:pt x="90" y="1598"/>
                    </a:lnTo>
                    <a:lnTo>
                      <a:pt x="102" y="1601"/>
                    </a:lnTo>
                    <a:lnTo>
                      <a:pt x="115" y="1603"/>
                    </a:lnTo>
                    <a:lnTo>
                      <a:pt x="129" y="1604"/>
                    </a:lnTo>
                    <a:lnTo>
                      <a:pt x="129" y="1604"/>
                    </a:lnTo>
                    <a:lnTo>
                      <a:pt x="142" y="1603"/>
                    </a:lnTo>
                    <a:lnTo>
                      <a:pt x="155" y="1601"/>
                    </a:lnTo>
                    <a:lnTo>
                      <a:pt x="166" y="1598"/>
                    </a:lnTo>
                    <a:lnTo>
                      <a:pt x="179" y="1594"/>
                    </a:lnTo>
                    <a:lnTo>
                      <a:pt x="190" y="1588"/>
                    </a:lnTo>
                    <a:lnTo>
                      <a:pt x="200" y="1582"/>
                    </a:lnTo>
                    <a:lnTo>
                      <a:pt x="210" y="1574"/>
                    </a:lnTo>
                    <a:lnTo>
                      <a:pt x="220" y="1566"/>
                    </a:lnTo>
                    <a:lnTo>
                      <a:pt x="228" y="1557"/>
                    </a:lnTo>
                    <a:lnTo>
                      <a:pt x="236" y="1547"/>
                    </a:lnTo>
                    <a:lnTo>
                      <a:pt x="242" y="1536"/>
                    </a:lnTo>
                    <a:lnTo>
                      <a:pt x="247" y="1525"/>
                    </a:lnTo>
                    <a:lnTo>
                      <a:pt x="252" y="1514"/>
                    </a:lnTo>
                    <a:lnTo>
                      <a:pt x="255" y="1501"/>
                    </a:lnTo>
                    <a:lnTo>
                      <a:pt x="257" y="1488"/>
                    </a:lnTo>
                    <a:lnTo>
                      <a:pt x="257" y="1475"/>
                    </a:lnTo>
                    <a:lnTo>
                      <a:pt x="257" y="513"/>
                    </a:lnTo>
                    <a:lnTo>
                      <a:pt x="370" y="513"/>
                    </a:lnTo>
                    <a:lnTo>
                      <a:pt x="370" y="1521"/>
                    </a:lnTo>
                    <a:lnTo>
                      <a:pt x="370" y="1582"/>
                    </a:lnTo>
                    <a:lnTo>
                      <a:pt x="370" y="3114"/>
                    </a:lnTo>
                    <a:lnTo>
                      <a:pt x="370" y="3114"/>
                    </a:lnTo>
                    <a:lnTo>
                      <a:pt x="371" y="3132"/>
                    </a:lnTo>
                    <a:lnTo>
                      <a:pt x="373" y="3149"/>
                    </a:lnTo>
                    <a:lnTo>
                      <a:pt x="377" y="3166"/>
                    </a:lnTo>
                    <a:lnTo>
                      <a:pt x="384" y="3182"/>
                    </a:lnTo>
                    <a:lnTo>
                      <a:pt x="391" y="3197"/>
                    </a:lnTo>
                    <a:lnTo>
                      <a:pt x="400" y="3212"/>
                    </a:lnTo>
                    <a:lnTo>
                      <a:pt x="409" y="3226"/>
                    </a:lnTo>
                    <a:lnTo>
                      <a:pt x="421" y="3238"/>
                    </a:lnTo>
                    <a:lnTo>
                      <a:pt x="434" y="3249"/>
                    </a:lnTo>
                    <a:lnTo>
                      <a:pt x="447" y="3259"/>
                    </a:lnTo>
                    <a:lnTo>
                      <a:pt x="462" y="3268"/>
                    </a:lnTo>
                    <a:lnTo>
                      <a:pt x="477" y="3275"/>
                    </a:lnTo>
                    <a:lnTo>
                      <a:pt x="493" y="3281"/>
                    </a:lnTo>
                    <a:lnTo>
                      <a:pt x="510" y="3286"/>
                    </a:lnTo>
                    <a:lnTo>
                      <a:pt x="527" y="3288"/>
                    </a:lnTo>
                    <a:lnTo>
                      <a:pt x="545" y="3289"/>
                    </a:lnTo>
                    <a:lnTo>
                      <a:pt x="545" y="3289"/>
                    </a:lnTo>
                    <a:lnTo>
                      <a:pt x="563" y="3288"/>
                    </a:lnTo>
                    <a:lnTo>
                      <a:pt x="580" y="3286"/>
                    </a:lnTo>
                    <a:lnTo>
                      <a:pt x="597" y="3281"/>
                    </a:lnTo>
                    <a:lnTo>
                      <a:pt x="613" y="3275"/>
                    </a:lnTo>
                    <a:lnTo>
                      <a:pt x="628" y="3268"/>
                    </a:lnTo>
                    <a:lnTo>
                      <a:pt x="643" y="3259"/>
                    </a:lnTo>
                    <a:lnTo>
                      <a:pt x="656" y="3249"/>
                    </a:lnTo>
                    <a:lnTo>
                      <a:pt x="669" y="3238"/>
                    </a:lnTo>
                    <a:lnTo>
                      <a:pt x="679" y="3226"/>
                    </a:lnTo>
                    <a:lnTo>
                      <a:pt x="690" y="3212"/>
                    </a:lnTo>
                    <a:lnTo>
                      <a:pt x="699" y="3197"/>
                    </a:lnTo>
                    <a:lnTo>
                      <a:pt x="706" y="3182"/>
                    </a:lnTo>
                    <a:lnTo>
                      <a:pt x="712" y="3166"/>
                    </a:lnTo>
                    <a:lnTo>
                      <a:pt x="717" y="3149"/>
                    </a:lnTo>
                    <a:lnTo>
                      <a:pt x="719" y="3132"/>
                    </a:lnTo>
                    <a:lnTo>
                      <a:pt x="720" y="3114"/>
                    </a:lnTo>
                    <a:lnTo>
                      <a:pt x="720" y="1582"/>
                    </a:lnTo>
                    <a:lnTo>
                      <a:pt x="827" y="1582"/>
                    </a:lnTo>
                    <a:lnTo>
                      <a:pt x="827" y="3114"/>
                    </a:lnTo>
                    <a:lnTo>
                      <a:pt x="827" y="3114"/>
                    </a:lnTo>
                    <a:lnTo>
                      <a:pt x="828" y="3132"/>
                    </a:lnTo>
                    <a:lnTo>
                      <a:pt x="831" y="3149"/>
                    </a:lnTo>
                    <a:lnTo>
                      <a:pt x="835" y="3166"/>
                    </a:lnTo>
                    <a:lnTo>
                      <a:pt x="840" y="3182"/>
                    </a:lnTo>
                    <a:lnTo>
                      <a:pt x="848" y="3197"/>
                    </a:lnTo>
                    <a:lnTo>
                      <a:pt x="856" y="3212"/>
                    </a:lnTo>
                    <a:lnTo>
                      <a:pt x="867" y="3226"/>
                    </a:lnTo>
                    <a:lnTo>
                      <a:pt x="878" y="3238"/>
                    </a:lnTo>
                    <a:lnTo>
                      <a:pt x="891" y="3249"/>
                    </a:lnTo>
                    <a:lnTo>
                      <a:pt x="903" y="3259"/>
                    </a:lnTo>
                    <a:lnTo>
                      <a:pt x="918" y="3268"/>
                    </a:lnTo>
                    <a:lnTo>
                      <a:pt x="933" y="3275"/>
                    </a:lnTo>
                    <a:lnTo>
                      <a:pt x="949" y="3281"/>
                    </a:lnTo>
                    <a:lnTo>
                      <a:pt x="966" y="3286"/>
                    </a:lnTo>
                    <a:lnTo>
                      <a:pt x="983" y="3288"/>
                    </a:lnTo>
                    <a:lnTo>
                      <a:pt x="1001" y="3289"/>
                    </a:lnTo>
                    <a:lnTo>
                      <a:pt x="1001" y="3289"/>
                    </a:lnTo>
                    <a:lnTo>
                      <a:pt x="1020" y="3288"/>
                    </a:lnTo>
                    <a:lnTo>
                      <a:pt x="1037" y="3286"/>
                    </a:lnTo>
                    <a:lnTo>
                      <a:pt x="1054" y="3281"/>
                    </a:lnTo>
                    <a:lnTo>
                      <a:pt x="1070" y="3275"/>
                    </a:lnTo>
                    <a:lnTo>
                      <a:pt x="1085" y="3268"/>
                    </a:lnTo>
                    <a:lnTo>
                      <a:pt x="1100" y="3259"/>
                    </a:lnTo>
                    <a:lnTo>
                      <a:pt x="1112" y="3249"/>
                    </a:lnTo>
                    <a:lnTo>
                      <a:pt x="1125" y="3238"/>
                    </a:lnTo>
                    <a:lnTo>
                      <a:pt x="1137" y="3226"/>
                    </a:lnTo>
                    <a:lnTo>
                      <a:pt x="1147" y="3212"/>
                    </a:lnTo>
                    <a:lnTo>
                      <a:pt x="1155" y="3197"/>
                    </a:lnTo>
                    <a:lnTo>
                      <a:pt x="1163" y="3182"/>
                    </a:lnTo>
                    <a:lnTo>
                      <a:pt x="1169" y="3166"/>
                    </a:lnTo>
                    <a:lnTo>
                      <a:pt x="1173" y="3149"/>
                    </a:lnTo>
                    <a:lnTo>
                      <a:pt x="1175" y="3132"/>
                    </a:lnTo>
                    <a:lnTo>
                      <a:pt x="1176" y="3114"/>
                    </a:lnTo>
                    <a:lnTo>
                      <a:pt x="1176" y="1582"/>
                    </a:lnTo>
                    <a:lnTo>
                      <a:pt x="1176" y="1521"/>
                    </a:lnTo>
                    <a:lnTo>
                      <a:pt x="1176" y="513"/>
                    </a:lnTo>
                    <a:lnTo>
                      <a:pt x="1310" y="513"/>
                    </a:lnTo>
                    <a:lnTo>
                      <a:pt x="1310" y="1475"/>
                    </a:lnTo>
                    <a:lnTo>
                      <a:pt x="1310" y="1475"/>
                    </a:lnTo>
                    <a:lnTo>
                      <a:pt x="1311" y="1488"/>
                    </a:lnTo>
                    <a:lnTo>
                      <a:pt x="1313" y="1501"/>
                    </a:lnTo>
                    <a:lnTo>
                      <a:pt x="1316" y="1514"/>
                    </a:lnTo>
                    <a:lnTo>
                      <a:pt x="1320" y="1525"/>
                    </a:lnTo>
                    <a:lnTo>
                      <a:pt x="1326" y="1536"/>
                    </a:lnTo>
                    <a:lnTo>
                      <a:pt x="1332" y="1547"/>
                    </a:lnTo>
                    <a:lnTo>
                      <a:pt x="1340" y="1557"/>
                    </a:lnTo>
                    <a:lnTo>
                      <a:pt x="1348" y="1566"/>
                    </a:lnTo>
                    <a:lnTo>
                      <a:pt x="1357" y="1574"/>
                    </a:lnTo>
                    <a:lnTo>
                      <a:pt x="1366" y="1582"/>
                    </a:lnTo>
                    <a:lnTo>
                      <a:pt x="1377" y="1588"/>
                    </a:lnTo>
                    <a:lnTo>
                      <a:pt x="1389" y="1594"/>
                    </a:lnTo>
                    <a:lnTo>
                      <a:pt x="1400" y="1598"/>
                    </a:lnTo>
                    <a:lnTo>
                      <a:pt x="1413" y="1601"/>
                    </a:lnTo>
                    <a:lnTo>
                      <a:pt x="1426" y="1603"/>
                    </a:lnTo>
                    <a:lnTo>
                      <a:pt x="1439" y="1604"/>
                    </a:lnTo>
                    <a:lnTo>
                      <a:pt x="1439" y="1604"/>
                    </a:lnTo>
                    <a:lnTo>
                      <a:pt x="1452" y="1603"/>
                    </a:lnTo>
                    <a:lnTo>
                      <a:pt x="1464" y="1601"/>
                    </a:lnTo>
                    <a:lnTo>
                      <a:pt x="1477" y="1598"/>
                    </a:lnTo>
                    <a:lnTo>
                      <a:pt x="1489" y="1594"/>
                    </a:lnTo>
                    <a:lnTo>
                      <a:pt x="1500" y="1588"/>
                    </a:lnTo>
                    <a:lnTo>
                      <a:pt x="1510" y="1582"/>
                    </a:lnTo>
                    <a:lnTo>
                      <a:pt x="1521" y="1574"/>
                    </a:lnTo>
                    <a:lnTo>
                      <a:pt x="1530" y="1566"/>
                    </a:lnTo>
                    <a:lnTo>
                      <a:pt x="1538" y="1557"/>
                    </a:lnTo>
                    <a:lnTo>
                      <a:pt x="1546" y="1547"/>
                    </a:lnTo>
                    <a:lnTo>
                      <a:pt x="1552" y="1536"/>
                    </a:lnTo>
                    <a:lnTo>
                      <a:pt x="1557" y="1525"/>
                    </a:lnTo>
                    <a:lnTo>
                      <a:pt x="1562" y="1514"/>
                    </a:lnTo>
                    <a:lnTo>
                      <a:pt x="1565" y="1501"/>
                    </a:lnTo>
                    <a:lnTo>
                      <a:pt x="1567" y="1488"/>
                    </a:lnTo>
                    <a:lnTo>
                      <a:pt x="1567" y="1475"/>
                    </a:lnTo>
                    <a:lnTo>
                      <a:pt x="1567" y="513"/>
                    </a:lnTo>
                    <a:lnTo>
                      <a:pt x="1567" y="478"/>
                    </a:lnTo>
                    <a:lnTo>
                      <a:pt x="1567" y="326"/>
                    </a:lnTo>
                    <a:lnTo>
                      <a:pt x="1567" y="326"/>
                    </a:lnTo>
                    <a:lnTo>
                      <a:pt x="1567" y="310"/>
                    </a:lnTo>
                    <a:lnTo>
                      <a:pt x="1566" y="293"/>
                    </a:lnTo>
                    <a:lnTo>
                      <a:pt x="1564" y="277"/>
                    </a:lnTo>
                    <a:lnTo>
                      <a:pt x="1560" y="261"/>
                    </a:lnTo>
                    <a:lnTo>
                      <a:pt x="1557" y="245"/>
                    </a:lnTo>
                    <a:lnTo>
                      <a:pt x="1553" y="229"/>
                    </a:lnTo>
                    <a:lnTo>
                      <a:pt x="1548" y="214"/>
                    </a:lnTo>
                    <a:lnTo>
                      <a:pt x="1541" y="199"/>
                    </a:lnTo>
                    <a:lnTo>
                      <a:pt x="1535" y="184"/>
                    </a:lnTo>
                    <a:lnTo>
                      <a:pt x="1527" y="171"/>
                    </a:lnTo>
                    <a:lnTo>
                      <a:pt x="1520" y="157"/>
                    </a:lnTo>
                    <a:lnTo>
                      <a:pt x="1511" y="144"/>
                    </a:lnTo>
                    <a:lnTo>
                      <a:pt x="1503" y="131"/>
                    </a:lnTo>
                    <a:lnTo>
                      <a:pt x="1492" y="118"/>
                    </a:lnTo>
                    <a:lnTo>
                      <a:pt x="1483" y="107"/>
                    </a:lnTo>
                    <a:lnTo>
                      <a:pt x="1472" y="96"/>
                    </a:lnTo>
                    <a:lnTo>
                      <a:pt x="1460" y="84"/>
                    </a:lnTo>
                    <a:lnTo>
                      <a:pt x="1448" y="75"/>
                    </a:lnTo>
                    <a:lnTo>
                      <a:pt x="1436" y="65"/>
                    </a:lnTo>
                    <a:lnTo>
                      <a:pt x="1423" y="55"/>
                    </a:lnTo>
                    <a:lnTo>
                      <a:pt x="1410" y="47"/>
                    </a:lnTo>
                    <a:lnTo>
                      <a:pt x="1396" y="39"/>
                    </a:lnTo>
                    <a:lnTo>
                      <a:pt x="1382" y="32"/>
                    </a:lnTo>
                    <a:lnTo>
                      <a:pt x="1367" y="25"/>
                    </a:lnTo>
                    <a:lnTo>
                      <a:pt x="1352" y="19"/>
                    </a:lnTo>
                    <a:lnTo>
                      <a:pt x="1338" y="15"/>
                    </a:lnTo>
                    <a:lnTo>
                      <a:pt x="1322" y="9"/>
                    </a:lnTo>
                    <a:lnTo>
                      <a:pt x="1307" y="6"/>
                    </a:lnTo>
                    <a:lnTo>
                      <a:pt x="1290" y="3"/>
                    </a:lnTo>
                    <a:lnTo>
                      <a:pt x="1274" y="1"/>
                    </a:lnTo>
                    <a:lnTo>
                      <a:pt x="1258" y="0"/>
                    </a:lnTo>
                    <a:lnTo>
                      <a:pt x="1240" y="0"/>
                    </a:lnTo>
                    <a:lnTo>
                      <a:pt x="1240" y="0"/>
                    </a:lnTo>
                    <a:close/>
                  </a:path>
                </a:pathLst>
              </a:custGeom>
              <a:grpFill/>
              <a:effectLst>
                <a:outerShdw blurRad="63500" algn="ctr" rotWithShape="0">
                  <a:prstClr val="black">
                    <a:alpha val="40000"/>
                  </a:prstClr>
                </a:outerShdw>
              </a:effectLst>
            </p:spPr>
            <p:txBody>
              <a:bodyPr anchor="ctr"/>
              <a:lstStyle/>
              <a:p>
                <a:pPr algn="ctr"/>
                <a:endParaRPr lang="en-US">
                  <a:solidFill>
                    <a:schemeClr val="tx1">
                      <a:lumMod val="75000"/>
                      <a:lumOff val="25000"/>
                    </a:schemeClr>
                  </a:solidFill>
                  <a:latin typeface="+mn-ea"/>
                </a:endParaRPr>
              </a:p>
            </p:txBody>
          </p:sp>
        </p:grpSp>
        <p:grpSp>
          <p:nvGrpSpPr>
            <p:cNvPr id="6" name="Group 48"/>
            <p:cNvGrpSpPr/>
            <p:nvPr/>
          </p:nvGrpSpPr>
          <p:grpSpPr>
            <a:xfrm>
              <a:off x="914400" y="2917825"/>
              <a:ext cx="433113" cy="1098550"/>
              <a:chOff x="2389188" y="1800226"/>
              <a:chExt cx="828675" cy="2101850"/>
            </a:xfrm>
            <a:grpFill/>
            <a:effectLst>
              <a:innerShdw dist="50800" dir="5400000">
                <a:prstClr val="black">
                  <a:alpha val="20000"/>
                </a:prstClr>
              </a:innerShdw>
            </a:effectLst>
          </p:grpSpPr>
          <p:sp>
            <p:nvSpPr>
              <p:cNvPr id="15" name="Freeform 5"/>
              <p:cNvSpPr/>
              <p:nvPr/>
            </p:nvSpPr>
            <p:spPr bwMode="auto">
              <a:xfrm>
                <a:off x="2640013" y="1800226"/>
                <a:ext cx="327025" cy="325438"/>
              </a:xfrm>
              <a:custGeom>
                <a:avLst/>
                <a:gdLst>
                  <a:gd name="T0" fmla="*/ 325 w 617"/>
                  <a:gd name="T1" fmla="*/ 617 h 617"/>
                  <a:gd name="T2" fmla="*/ 371 w 617"/>
                  <a:gd name="T3" fmla="*/ 611 h 617"/>
                  <a:gd name="T4" fmla="*/ 414 w 617"/>
                  <a:gd name="T5" fmla="*/ 599 h 617"/>
                  <a:gd name="T6" fmla="*/ 456 w 617"/>
                  <a:gd name="T7" fmla="*/ 580 h 617"/>
                  <a:gd name="T8" fmla="*/ 493 w 617"/>
                  <a:gd name="T9" fmla="*/ 556 h 617"/>
                  <a:gd name="T10" fmla="*/ 526 w 617"/>
                  <a:gd name="T11" fmla="*/ 527 h 617"/>
                  <a:gd name="T12" fmla="*/ 556 w 617"/>
                  <a:gd name="T13" fmla="*/ 493 h 617"/>
                  <a:gd name="T14" fmla="*/ 580 w 617"/>
                  <a:gd name="T15" fmla="*/ 456 h 617"/>
                  <a:gd name="T16" fmla="*/ 598 w 617"/>
                  <a:gd name="T17" fmla="*/ 415 h 617"/>
                  <a:gd name="T18" fmla="*/ 611 w 617"/>
                  <a:gd name="T19" fmla="*/ 370 h 617"/>
                  <a:gd name="T20" fmla="*/ 617 w 617"/>
                  <a:gd name="T21" fmla="*/ 324 h 617"/>
                  <a:gd name="T22" fmla="*/ 617 w 617"/>
                  <a:gd name="T23" fmla="*/ 292 h 617"/>
                  <a:gd name="T24" fmla="*/ 611 w 617"/>
                  <a:gd name="T25" fmla="*/ 247 h 617"/>
                  <a:gd name="T26" fmla="*/ 598 w 617"/>
                  <a:gd name="T27" fmla="*/ 203 h 617"/>
                  <a:gd name="T28" fmla="*/ 580 w 617"/>
                  <a:gd name="T29" fmla="*/ 161 h 617"/>
                  <a:gd name="T30" fmla="*/ 556 w 617"/>
                  <a:gd name="T31" fmla="*/ 124 h 617"/>
                  <a:gd name="T32" fmla="*/ 526 w 617"/>
                  <a:gd name="T33" fmla="*/ 91 h 617"/>
                  <a:gd name="T34" fmla="*/ 493 w 617"/>
                  <a:gd name="T35" fmla="*/ 61 h 617"/>
                  <a:gd name="T36" fmla="*/ 456 w 617"/>
                  <a:gd name="T37" fmla="*/ 37 h 617"/>
                  <a:gd name="T38" fmla="*/ 414 w 617"/>
                  <a:gd name="T39" fmla="*/ 18 h 617"/>
                  <a:gd name="T40" fmla="*/ 371 w 617"/>
                  <a:gd name="T41" fmla="*/ 7 h 617"/>
                  <a:gd name="T42" fmla="*/ 325 w 617"/>
                  <a:gd name="T43" fmla="*/ 0 h 617"/>
                  <a:gd name="T44" fmla="*/ 293 w 617"/>
                  <a:gd name="T45" fmla="*/ 0 h 617"/>
                  <a:gd name="T46" fmla="*/ 246 w 617"/>
                  <a:gd name="T47" fmla="*/ 7 h 617"/>
                  <a:gd name="T48" fmla="*/ 202 w 617"/>
                  <a:gd name="T49" fmla="*/ 18 h 617"/>
                  <a:gd name="T50" fmla="*/ 162 w 617"/>
                  <a:gd name="T51" fmla="*/ 37 h 617"/>
                  <a:gd name="T52" fmla="*/ 124 w 617"/>
                  <a:gd name="T53" fmla="*/ 61 h 617"/>
                  <a:gd name="T54" fmla="*/ 90 w 617"/>
                  <a:gd name="T55" fmla="*/ 91 h 617"/>
                  <a:gd name="T56" fmla="*/ 61 w 617"/>
                  <a:gd name="T57" fmla="*/ 124 h 617"/>
                  <a:gd name="T58" fmla="*/ 37 w 617"/>
                  <a:gd name="T59" fmla="*/ 161 h 617"/>
                  <a:gd name="T60" fmla="*/ 19 w 617"/>
                  <a:gd name="T61" fmla="*/ 203 h 617"/>
                  <a:gd name="T62" fmla="*/ 6 w 617"/>
                  <a:gd name="T63" fmla="*/ 247 h 617"/>
                  <a:gd name="T64" fmla="*/ 1 w 617"/>
                  <a:gd name="T65" fmla="*/ 292 h 617"/>
                  <a:gd name="T66" fmla="*/ 1 w 617"/>
                  <a:gd name="T67" fmla="*/ 324 h 617"/>
                  <a:gd name="T68" fmla="*/ 6 w 617"/>
                  <a:gd name="T69" fmla="*/ 370 h 617"/>
                  <a:gd name="T70" fmla="*/ 19 w 617"/>
                  <a:gd name="T71" fmla="*/ 415 h 617"/>
                  <a:gd name="T72" fmla="*/ 37 w 617"/>
                  <a:gd name="T73" fmla="*/ 456 h 617"/>
                  <a:gd name="T74" fmla="*/ 61 w 617"/>
                  <a:gd name="T75" fmla="*/ 493 h 617"/>
                  <a:gd name="T76" fmla="*/ 90 w 617"/>
                  <a:gd name="T77" fmla="*/ 527 h 617"/>
                  <a:gd name="T78" fmla="*/ 124 w 617"/>
                  <a:gd name="T79" fmla="*/ 556 h 617"/>
                  <a:gd name="T80" fmla="*/ 162 w 617"/>
                  <a:gd name="T81" fmla="*/ 580 h 617"/>
                  <a:gd name="T82" fmla="*/ 202 w 617"/>
                  <a:gd name="T83" fmla="*/ 599 h 617"/>
                  <a:gd name="T84" fmla="*/ 246 w 617"/>
                  <a:gd name="T85" fmla="*/ 611 h 617"/>
                  <a:gd name="T86" fmla="*/ 293 w 617"/>
                  <a:gd name="T87" fmla="*/ 61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17" h="617">
                    <a:moveTo>
                      <a:pt x="309" y="617"/>
                    </a:moveTo>
                    <a:lnTo>
                      <a:pt x="309" y="617"/>
                    </a:lnTo>
                    <a:lnTo>
                      <a:pt x="325" y="617"/>
                    </a:lnTo>
                    <a:lnTo>
                      <a:pt x="340" y="616"/>
                    </a:lnTo>
                    <a:lnTo>
                      <a:pt x="356" y="614"/>
                    </a:lnTo>
                    <a:lnTo>
                      <a:pt x="371" y="611"/>
                    </a:lnTo>
                    <a:lnTo>
                      <a:pt x="386" y="607"/>
                    </a:lnTo>
                    <a:lnTo>
                      <a:pt x="401" y="603"/>
                    </a:lnTo>
                    <a:lnTo>
                      <a:pt x="414" y="599"/>
                    </a:lnTo>
                    <a:lnTo>
                      <a:pt x="428" y="593"/>
                    </a:lnTo>
                    <a:lnTo>
                      <a:pt x="442" y="587"/>
                    </a:lnTo>
                    <a:lnTo>
                      <a:pt x="456" y="580"/>
                    </a:lnTo>
                    <a:lnTo>
                      <a:pt x="469" y="573"/>
                    </a:lnTo>
                    <a:lnTo>
                      <a:pt x="481" y="564"/>
                    </a:lnTo>
                    <a:lnTo>
                      <a:pt x="493" y="556"/>
                    </a:lnTo>
                    <a:lnTo>
                      <a:pt x="505" y="546"/>
                    </a:lnTo>
                    <a:lnTo>
                      <a:pt x="516" y="537"/>
                    </a:lnTo>
                    <a:lnTo>
                      <a:pt x="526" y="527"/>
                    </a:lnTo>
                    <a:lnTo>
                      <a:pt x="537" y="516"/>
                    </a:lnTo>
                    <a:lnTo>
                      <a:pt x="547" y="505"/>
                    </a:lnTo>
                    <a:lnTo>
                      <a:pt x="556" y="493"/>
                    </a:lnTo>
                    <a:lnTo>
                      <a:pt x="565" y="481"/>
                    </a:lnTo>
                    <a:lnTo>
                      <a:pt x="572" y="468"/>
                    </a:lnTo>
                    <a:lnTo>
                      <a:pt x="580" y="456"/>
                    </a:lnTo>
                    <a:lnTo>
                      <a:pt x="587" y="443"/>
                    </a:lnTo>
                    <a:lnTo>
                      <a:pt x="593" y="429"/>
                    </a:lnTo>
                    <a:lnTo>
                      <a:pt x="598" y="415"/>
                    </a:lnTo>
                    <a:lnTo>
                      <a:pt x="603" y="400"/>
                    </a:lnTo>
                    <a:lnTo>
                      <a:pt x="608" y="385"/>
                    </a:lnTo>
                    <a:lnTo>
                      <a:pt x="611" y="370"/>
                    </a:lnTo>
                    <a:lnTo>
                      <a:pt x="614" y="355"/>
                    </a:lnTo>
                    <a:lnTo>
                      <a:pt x="616" y="340"/>
                    </a:lnTo>
                    <a:lnTo>
                      <a:pt x="617" y="324"/>
                    </a:lnTo>
                    <a:lnTo>
                      <a:pt x="617" y="308"/>
                    </a:lnTo>
                    <a:lnTo>
                      <a:pt x="617" y="308"/>
                    </a:lnTo>
                    <a:lnTo>
                      <a:pt x="617" y="292"/>
                    </a:lnTo>
                    <a:lnTo>
                      <a:pt x="616" y="277"/>
                    </a:lnTo>
                    <a:lnTo>
                      <a:pt x="614" y="261"/>
                    </a:lnTo>
                    <a:lnTo>
                      <a:pt x="611" y="247"/>
                    </a:lnTo>
                    <a:lnTo>
                      <a:pt x="608" y="232"/>
                    </a:lnTo>
                    <a:lnTo>
                      <a:pt x="603" y="217"/>
                    </a:lnTo>
                    <a:lnTo>
                      <a:pt x="598" y="203"/>
                    </a:lnTo>
                    <a:lnTo>
                      <a:pt x="593" y="189"/>
                    </a:lnTo>
                    <a:lnTo>
                      <a:pt x="587" y="175"/>
                    </a:lnTo>
                    <a:lnTo>
                      <a:pt x="580" y="161"/>
                    </a:lnTo>
                    <a:lnTo>
                      <a:pt x="572" y="148"/>
                    </a:lnTo>
                    <a:lnTo>
                      <a:pt x="565" y="136"/>
                    </a:lnTo>
                    <a:lnTo>
                      <a:pt x="556" y="124"/>
                    </a:lnTo>
                    <a:lnTo>
                      <a:pt x="547" y="112"/>
                    </a:lnTo>
                    <a:lnTo>
                      <a:pt x="537" y="101"/>
                    </a:lnTo>
                    <a:lnTo>
                      <a:pt x="526" y="91"/>
                    </a:lnTo>
                    <a:lnTo>
                      <a:pt x="516" y="80"/>
                    </a:lnTo>
                    <a:lnTo>
                      <a:pt x="505" y="71"/>
                    </a:lnTo>
                    <a:lnTo>
                      <a:pt x="493" y="61"/>
                    </a:lnTo>
                    <a:lnTo>
                      <a:pt x="481" y="52"/>
                    </a:lnTo>
                    <a:lnTo>
                      <a:pt x="469" y="45"/>
                    </a:lnTo>
                    <a:lnTo>
                      <a:pt x="456" y="37"/>
                    </a:lnTo>
                    <a:lnTo>
                      <a:pt x="442" y="30"/>
                    </a:lnTo>
                    <a:lnTo>
                      <a:pt x="428" y="25"/>
                    </a:lnTo>
                    <a:lnTo>
                      <a:pt x="414" y="18"/>
                    </a:lnTo>
                    <a:lnTo>
                      <a:pt x="401" y="14"/>
                    </a:lnTo>
                    <a:lnTo>
                      <a:pt x="386" y="10"/>
                    </a:lnTo>
                    <a:lnTo>
                      <a:pt x="371" y="7"/>
                    </a:lnTo>
                    <a:lnTo>
                      <a:pt x="356" y="3"/>
                    </a:lnTo>
                    <a:lnTo>
                      <a:pt x="340" y="1"/>
                    </a:lnTo>
                    <a:lnTo>
                      <a:pt x="325" y="0"/>
                    </a:lnTo>
                    <a:lnTo>
                      <a:pt x="309" y="0"/>
                    </a:lnTo>
                    <a:lnTo>
                      <a:pt x="309" y="0"/>
                    </a:lnTo>
                    <a:lnTo>
                      <a:pt x="293" y="0"/>
                    </a:lnTo>
                    <a:lnTo>
                      <a:pt x="277" y="1"/>
                    </a:lnTo>
                    <a:lnTo>
                      <a:pt x="262" y="3"/>
                    </a:lnTo>
                    <a:lnTo>
                      <a:pt x="246" y="7"/>
                    </a:lnTo>
                    <a:lnTo>
                      <a:pt x="231" y="10"/>
                    </a:lnTo>
                    <a:lnTo>
                      <a:pt x="217" y="14"/>
                    </a:lnTo>
                    <a:lnTo>
                      <a:pt x="202" y="18"/>
                    </a:lnTo>
                    <a:lnTo>
                      <a:pt x="188" y="25"/>
                    </a:lnTo>
                    <a:lnTo>
                      <a:pt x="174" y="30"/>
                    </a:lnTo>
                    <a:lnTo>
                      <a:pt x="162" y="37"/>
                    </a:lnTo>
                    <a:lnTo>
                      <a:pt x="149" y="45"/>
                    </a:lnTo>
                    <a:lnTo>
                      <a:pt x="136" y="52"/>
                    </a:lnTo>
                    <a:lnTo>
                      <a:pt x="124" y="61"/>
                    </a:lnTo>
                    <a:lnTo>
                      <a:pt x="113" y="71"/>
                    </a:lnTo>
                    <a:lnTo>
                      <a:pt x="101" y="80"/>
                    </a:lnTo>
                    <a:lnTo>
                      <a:pt x="90" y="91"/>
                    </a:lnTo>
                    <a:lnTo>
                      <a:pt x="81" y="101"/>
                    </a:lnTo>
                    <a:lnTo>
                      <a:pt x="70" y="112"/>
                    </a:lnTo>
                    <a:lnTo>
                      <a:pt x="61" y="124"/>
                    </a:lnTo>
                    <a:lnTo>
                      <a:pt x="53" y="136"/>
                    </a:lnTo>
                    <a:lnTo>
                      <a:pt x="44" y="148"/>
                    </a:lnTo>
                    <a:lnTo>
                      <a:pt x="37" y="161"/>
                    </a:lnTo>
                    <a:lnTo>
                      <a:pt x="30" y="175"/>
                    </a:lnTo>
                    <a:lnTo>
                      <a:pt x="24" y="189"/>
                    </a:lnTo>
                    <a:lnTo>
                      <a:pt x="19" y="203"/>
                    </a:lnTo>
                    <a:lnTo>
                      <a:pt x="13" y="217"/>
                    </a:lnTo>
                    <a:lnTo>
                      <a:pt x="9" y="232"/>
                    </a:lnTo>
                    <a:lnTo>
                      <a:pt x="6" y="247"/>
                    </a:lnTo>
                    <a:lnTo>
                      <a:pt x="4" y="261"/>
                    </a:lnTo>
                    <a:lnTo>
                      <a:pt x="2" y="277"/>
                    </a:lnTo>
                    <a:lnTo>
                      <a:pt x="1" y="292"/>
                    </a:lnTo>
                    <a:lnTo>
                      <a:pt x="0" y="308"/>
                    </a:lnTo>
                    <a:lnTo>
                      <a:pt x="0" y="308"/>
                    </a:lnTo>
                    <a:lnTo>
                      <a:pt x="1" y="324"/>
                    </a:lnTo>
                    <a:lnTo>
                      <a:pt x="2" y="340"/>
                    </a:lnTo>
                    <a:lnTo>
                      <a:pt x="4" y="355"/>
                    </a:lnTo>
                    <a:lnTo>
                      <a:pt x="6" y="370"/>
                    </a:lnTo>
                    <a:lnTo>
                      <a:pt x="9" y="385"/>
                    </a:lnTo>
                    <a:lnTo>
                      <a:pt x="13" y="400"/>
                    </a:lnTo>
                    <a:lnTo>
                      <a:pt x="19" y="415"/>
                    </a:lnTo>
                    <a:lnTo>
                      <a:pt x="24" y="429"/>
                    </a:lnTo>
                    <a:lnTo>
                      <a:pt x="30" y="443"/>
                    </a:lnTo>
                    <a:lnTo>
                      <a:pt x="37" y="456"/>
                    </a:lnTo>
                    <a:lnTo>
                      <a:pt x="44" y="468"/>
                    </a:lnTo>
                    <a:lnTo>
                      <a:pt x="53" y="481"/>
                    </a:lnTo>
                    <a:lnTo>
                      <a:pt x="61" y="493"/>
                    </a:lnTo>
                    <a:lnTo>
                      <a:pt x="70" y="505"/>
                    </a:lnTo>
                    <a:lnTo>
                      <a:pt x="81" y="516"/>
                    </a:lnTo>
                    <a:lnTo>
                      <a:pt x="90" y="527"/>
                    </a:lnTo>
                    <a:lnTo>
                      <a:pt x="101" y="537"/>
                    </a:lnTo>
                    <a:lnTo>
                      <a:pt x="113" y="546"/>
                    </a:lnTo>
                    <a:lnTo>
                      <a:pt x="124" y="556"/>
                    </a:lnTo>
                    <a:lnTo>
                      <a:pt x="136" y="564"/>
                    </a:lnTo>
                    <a:lnTo>
                      <a:pt x="149" y="573"/>
                    </a:lnTo>
                    <a:lnTo>
                      <a:pt x="162" y="580"/>
                    </a:lnTo>
                    <a:lnTo>
                      <a:pt x="174" y="587"/>
                    </a:lnTo>
                    <a:lnTo>
                      <a:pt x="188" y="593"/>
                    </a:lnTo>
                    <a:lnTo>
                      <a:pt x="202" y="599"/>
                    </a:lnTo>
                    <a:lnTo>
                      <a:pt x="217" y="603"/>
                    </a:lnTo>
                    <a:lnTo>
                      <a:pt x="231" y="607"/>
                    </a:lnTo>
                    <a:lnTo>
                      <a:pt x="246" y="611"/>
                    </a:lnTo>
                    <a:lnTo>
                      <a:pt x="262" y="614"/>
                    </a:lnTo>
                    <a:lnTo>
                      <a:pt x="277" y="616"/>
                    </a:lnTo>
                    <a:lnTo>
                      <a:pt x="293" y="617"/>
                    </a:lnTo>
                    <a:lnTo>
                      <a:pt x="309" y="617"/>
                    </a:lnTo>
                    <a:lnTo>
                      <a:pt x="309" y="617"/>
                    </a:lnTo>
                    <a:close/>
                  </a:path>
                </a:pathLst>
              </a:custGeom>
              <a:grpFill/>
              <a:effectLst>
                <a:outerShdw blurRad="63500" algn="ctr" rotWithShape="0">
                  <a:prstClr val="black">
                    <a:alpha val="40000"/>
                  </a:prstClr>
                </a:outerShdw>
              </a:effectLst>
            </p:spPr>
            <p:txBody>
              <a:bodyPr anchor="ctr"/>
              <a:lstStyle/>
              <a:p>
                <a:pPr algn="ctr"/>
                <a:endParaRPr lang="en-US">
                  <a:solidFill>
                    <a:schemeClr val="tx1">
                      <a:lumMod val="75000"/>
                      <a:lumOff val="25000"/>
                    </a:schemeClr>
                  </a:solidFill>
                  <a:latin typeface="+mn-ea"/>
                </a:endParaRPr>
              </a:p>
            </p:txBody>
          </p:sp>
          <p:sp>
            <p:nvSpPr>
              <p:cNvPr id="16" name="Freeform 6"/>
              <p:cNvSpPr/>
              <p:nvPr/>
            </p:nvSpPr>
            <p:spPr bwMode="auto">
              <a:xfrm>
                <a:off x="2389188" y="2160588"/>
                <a:ext cx="828675" cy="1741488"/>
              </a:xfrm>
              <a:custGeom>
                <a:avLst/>
                <a:gdLst>
                  <a:gd name="T0" fmla="*/ 310 w 1567"/>
                  <a:gd name="T1" fmla="*/ 0 h 3289"/>
                  <a:gd name="T2" fmla="*/ 245 w 1567"/>
                  <a:gd name="T3" fmla="*/ 9 h 3289"/>
                  <a:gd name="T4" fmla="*/ 185 w 1567"/>
                  <a:gd name="T5" fmla="*/ 32 h 3289"/>
                  <a:gd name="T6" fmla="*/ 131 w 1567"/>
                  <a:gd name="T7" fmla="*/ 65 h 3289"/>
                  <a:gd name="T8" fmla="*/ 85 w 1567"/>
                  <a:gd name="T9" fmla="*/ 107 h 3289"/>
                  <a:gd name="T10" fmla="*/ 47 w 1567"/>
                  <a:gd name="T11" fmla="*/ 157 h 3289"/>
                  <a:gd name="T12" fmla="*/ 20 w 1567"/>
                  <a:gd name="T13" fmla="*/ 214 h 3289"/>
                  <a:gd name="T14" fmla="*/ 4 w 1567"/>
                  <a:gd name="T15" fmla="*/ 277 h 3289"/>
                  <a:gd name="T16" fmla="*/ 0 w 1567"/>
                  <a:gd name="T17" fmla="*/ 478 h 3289"/>
                  <a:gd name="T18" fmla="*/ 1 w 1567"/>
                  <a:gd name="T19" fmla="*/ 1488 h 3289"/>
                  <a:gd name="T20" fmla="*/ 16 w 1567"/>
                  <a:gd name="T21" fmla="*/ 1536 h 3289"/>
                  <a:gd name="T22" fmla="*/ 47 w 1567"/>
                  <a:gd name="T23" fmla="*/ 1574 h 3289"/>
                  <a:gd name="T24" fmla="*/ 90 w 1567"/>
                  <a:gd name="T25" fmla="*/ 1598 h 3289"/>
                  <a:gd name="T26" fmla="*/ 129 w 1567"/>
                  <a:gd name="T27" fmla="*/ 1604 h 3289"/>
                  <a:gd name="T28" fmla="*/ 179 w 1567"/>
                  <a:gd name="T29" fmla="*/ 1594 h 3289"/>
                  <a:gd name="T30" fmla="*/ 220 w 1567"/>
                  <a:gd name="T31" fmla="*/ 1566 h 3289"/>
                  <a:gd name="T32" fmla="*/ 247 w 1567"/>
                  <a:gd name="T33" fmla="*/ 1525 h 3289"/>
                  <a:gd name="T34" fmla="*/ 257 w 1567"/>
                  <a:gd name="T35" fmla="*/ 1475 h 3289"/>
                  <a:gd name="T36" fmla="*/ 370 w 1567"/>
                  <a:gd name="T37" fmla="*/ 1582 h 3289"/>
                  <a:gd name="T38" fmla="*/ 373 w 1567"/>
                  <a:gd name="T39" fmla="*/ 3149 h 3289"/>
                  <a:gd name="T40" fmla="*/ 400 w 1567"/>
                  <a:gd name="T41" fmla="*/ 3212 h 3289"/>
                  <a:gd name="T42" fmla="*/ 447 w 1567"/>
                  <a:gd name="T43" fmla="*/ 3259 h 3289"/>
                  <a:gd name="T44" fmla="*/ 510 w 1567"/>
                  <a:gd name="T45" fmla="*/ 3286 h 3289"/>
                  <a:gd name="T46" fmla="*/ 563 w 1567"/>
                  <a:gd name="T47" fmla="*/ 3288 h 3289"/>
                  <a:gd name="T48" fmla="*/ 628 w 1567"/>
                  <a:gd name="T49" fmla="*/ 3268 h 3289"/>
                  <a:gd name="T50" fmla="*/ 679 w 1567"/>
                  <a:gd name="T51" fmla="*/ 3226 h 3289"/>
                  <a:gd name="T52" fmla="*/ 712 w 1567"/>
                  <a:gd name="T53" fmla="*/ 3166 h 3289"/>
                  <a:gd name="T54" fmla="*/ 720 w 1567"/>
                  <a:gd name="T55" fmla="*/ 1582 h 3289"/>
                  <a:gd name="T56" fmla="*/ 828 w 1567"/>
                  <a:gd name="T57" fmla="*/ 3132 h 3289"/>
                  <a:gd name="T58" fmla="*/ 848 w 1567"/>
                  <a:gd name="T59" fmla="*/ 3197 h 3289"/>
                  <a:gd name="T60" fmla="*/ 891 w 1567"/>
                  <a:gd name="T61" fmla="*/ 3249 h 3289"/>
                  <a:gd name="T62" fmla="*/ 949 w 1567"/>
                  <a:gd name="T63" fmla="*/ 3281 h 3289"/>
                  <a:gd name="T64" fmla="*/ 1001 w 1567"/>
                  <a:gd name="T65" fmla="*/ 3289 h 3289"/>
                  <a:gd name="T66" fmla="*/ 1070 w 1567"/>
                  <a:gd name="T67" fmla="*/ 3275 h 3289"/>
                  <a:gd name="T68" fmla="*/ 1125 w 1567"/>
                  <a:gd name="T69" fmla="*/ 3238 h 3289"/>
                  <a:gd name="T70" fmla="*/ 1163 w 1567"/>
                  <a:gd name="T71" fmla="*/ 3182 h 3289"/>
                  <a:gd name="T72" fmla="*/ 1176 w 1567"/>
                  <a:gd name="T73" fmla="*/ 3114 h 3289"/>
                  <a:gd name="T74" fmla="*/ 1310 w 1567"/>
                  <a:gd name="T75" fmla="*/ 513 h 3289"/>
                  <a:gd name="T76" fmla="*/ 1313 w 1567"/>
                  <a:gd name="T77" fmla="*/ 1501 h 3289"/>
                  <a:gd name="T78" fmla="*/ 1332 w 1567"/>
                  <a:gd name="T79" fmla="*/ 1547 h 3289"/>
                  <a:gd name="T80" fmla="*/ 1366 w 1567"/>
                  <a:gd name="T81" fmla="*/ 1582 h 3289"/>
                  <a:gd name="T82" fmla="*/ 1413 w 1567"/>
                  <a:gd name="T83" fmla="*/ 1601 h 3289"/>
                  <a:gd name="T84" fmla="*/ 1452 w 1567"/>
                  <a:gd name="T85" fmla="*/ 1603 h 3289"/>
                  <a:gd name="T86" fmla="*/ 1500 w 1567"/>
                  <a:gd name="T87" fmla="*/ 1588 h 3289"/>
                  <a:gd name="T88" fmla="*/ 1538 w 1567"/>
                  <a:gd name="T89" fmla="*/ 1557 h 3289"/>
                  <a:gd name="T90" fmla="*/ 1562 w 1567"/>
                  <a:gd name="T91" fmla="*/ 1514 h 3289"/>
                  <a:gd name="T92" fmla="*/ 1567 w 1567"/>
                  <a:gd name="T93" fmla="*/ 513 h 3289"/>
                  <a:gd name="T94" fmla="*/ 1567 w 1567"/>
                  <a:gd name="T95" fmla="*/ 310 h 3289"/>
                  <a:gd name="T96" fmla="*/ 1557 w 1567"/>
                  <a:gd name="T97" fmla="*/ 245 h 3289"/>
                  <a:gd name="T98" fmla="*/ 1535 w 1567"/>
                  <a:gd name="T99" fmla="*/ 184 h 3289"/>
                  <a:gd name="T100" fmla="*/ 1503 w 1567"/>
                  <a:gd name="T101" fmla="*/ 131 h 3289"/>
                  <a:gd name="T102" fmla="*/ 1460 w 1567"/>
                  <a:gd name="T103" fmla="*/ 84 h 3289"/>
                  <a:gd name="T104" fmla="*/ 1410 w 1567"/>
                  <a:gd name="T105" fmla="*/ 47 h 3289"/>
                  <a:gd name="T106" fmla="*/ 1352 w 1567"/>
                  <a:gd name="T107" fmla="*/ 19 h 3289"/>
                  <a:gd name="T108" fmla="*/ 1290 w 1567"/>
                  <a:gd name="T109" fmla="*/ 3 h 3289"/>
                  <a:gd name="T110" fmla="*/ 1240 w 1567"/>
                  <a:gd name="T111" fmla="*/ 0 h 3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567" h="3289">
                    <a:moveTo>
                      <a:pt x="1240" y="0"/>
                    </a:moveTo>
                    <a:lnTo>
                      <a:pt x="327" y="0"/>
                    </a:lnTo>
                    <a:lnTo>
                      <a:pt x="327" y="0"/>
                    </a:lnTo>
                    <a:lnTo>
                      <a:pt x="310" y="0"/>
                    </a:lnTo>
                    <a:lnTo>
                      <a:pt x="293" y="1"/>
                    </a:lnTo>
                    <a:lnTo>
                      <a:pt x="277" y="3"/>
                    </a:lnTo>
                    <a:lnTo>
                      <a:pt x="261" y="6"/>
                    </a:lnTo>
                    <a:lnTo>
                      <a:pt x="245" y="9"/>
                    </a:lnTo>
                    <a:lnTo>
                      <a:pt x="229" y="15"/>
                    </a:lnTo>
                    <a:lnTo>
                      <a:pt x="214" y="19"/>
                    </a:lnTo>
                    <a:lnTo>
                      <a:pt x="199" y="25"/>
                    </a:lnTo>
                    <a:lnTo>
                      <a:pt x="185" y="32"/>
                    </a:lnTo>
                    <a:lnTo>
                      <a:pt x="171" y="39"/>
                    </a:lnTo>
                    <a:lnTo>
                      <a:pt x="158" y="47"/>
                    </a:lnTo>
                    <a:lnTo>
                      <a:pt x="144" y="55"/>
                    </a:lnTo>
                    <a:lnTo>
                      <a:pt x="131" y="65"/>
                    </a:lnTo>
                    <a:lnTo>
                      <a:pt x="119" y="75"/>
                    </a:lnTo>
                    <a:lnTo>
                      <a:pt x="106" y="84"/>
                    </a:lnTo>
                    <a:lnTo>
                      <a:pt x="96" y="96"/>
                    </a:lnTo>
                    <a:lnTo>
                      <a:pt x="85" y="107"/>
                    </a:lnTo>
                    <a:lnTo>
                      <a:pt x="74" y="118"/>
                    </a:lnTo>
                    <a:lnTo>
                      <a:pt x="65" y="131"/>
                    </a:lnTo>
                    <a:lnTo>
                      <a:pt x="55" y="144"/>
                    </a:lnTo>
                    <a:lnTo>
                      <a:pt x="47" y="157"/>
                    </a:lnTo>
                    <a:lnTo>
                      <a:pt x="39" y="171"/>
                    </a:lnTo>
                    <a:lnTo>
                      <a:pt x="32" y="184"/>
                    </a:lnTo>
                    <a:lnTo>
                      <a:pt x="25" y="199"/>
                    </a:lnTo>
                    <a:lnTo>
                      <a:pt x="20" y="214"/>
                    </a:lnTo>
                    <a:lnTo>
                      <a:pt x="15" y="229"/>
                    </a:lnTo>
                    <a:lnTo>
                      <a:pt x="10" y="245"/>
                    </a:lnTo>
                    <a:lnTo>
                      <a:pt x="6" y="261"/>
                    </a:lnTo>
                    <a:lnTo>
                      <a:pt x="4" y="277"/>
                    </a:lnTo>
                    <a:lnTo>
                      <a:pt x="2" y="293"/>
                    </a:lnTo>
                    <a:lnTo>
                      <a:pt x="0" y="310"/>
                    </a:lnTo>
                    <a:lnTo>
                      <a:pt x="0" y="326"/>
                    </a:lnTo>
                    <a:lnTo>
                      <a:pt x="0" y="478"/>
                    </a:lnTo>
                    <a:lnTo>
                      <a:pt x="0" y="513"/>
                    </a:lnTo>
                    <a:lnTo>
                      <a:pt x="0" y="1475"/>
                    </a:lnTo>
                    <a:lnTo>
                      <a:pt x="0" y="1475"/>
                    </a:lnTo>
                    <a:lnTo>
                      <a:pt x="1" y="1488"/>
                    </a:lnTo>
                    <a:lnTo>
                      <a:pt x="2" y="1501"/>
                    </a:lnTo>
                    <a:lnTo>
                      <a:pt x="5" y="1514"/>
                    </a:lnTo>
                    <a:lnTo>
                      <a:pt x="9" y="1525"/>
                    </a:lnTo>
                    <a:lnTo>
                      <a:pt x="16" y="1536"/>
                    </a:lnTo>
                    <a:lnTo>
                      <a:pt x="22" y="1547"/>
                    </a:lnTo>
                    <a:lnTo>
                      <a:pt x="30" y="1557"/>
                    </a:lnTo>
                    <a:lnTo>
                      <a:pt x="37" y="1566"/>
                    </a:lnTo>
                    <a:lnTo>
                      <a:pt x="47" y="1574"/>
                    </a:lnTo>
                    <a:lnTo>
                      <a:pt x="56" y="1582"/>
                    </a:lnTo>
                    <a:lnTo>
                      <a:pt x="67" y="1588"/>
                    </a:lnTo>
                    <a:lnTo>
                      <a:pt x="79" y="1594"/>
                    </a:lnTo>
                    <a:lnTo>
                      <a:pt x="90" y="1598"/>
                    </a:lnTo>
                    <a:lnTo>
                      <a:pt x="102" y="1601"/>
                    </a:lnTo>
                    <a:lnTo>
                      <a:pt x="115" y="1603"/>
                    </a:lnTo>
                    <a:lnTo>
                      <a:pt x="129" y="1604"/>
                    </a:lnTo>
                    <a:lnTo>
                      <a:pt x="129" y="1604"/>
                    </a:lnTo>
                    <a:lnTo>
                      <a:pt x="142" y="1603"/>
                    </a:lnTo>
                    <a:lnTo>
                      <a:pt x="155" y="1601"/>
                    </a:lnTo>
                    <a:lnTo>
                      <a:pt x="166" y="1598"/>
                    </a:lnTo>
                    <a:lnTo>
                      <a:pt x="179" y="1594"/>
                    </a:lnTo>
                    <a:lnTo>
                      <a:pt x="190" y="1588"/>
                    </a:lnTo>
                    <a:lnTo>
                      <a:pt x="200" y="1582"/>
                    </a:lnTo>
                    <a:lnTo>
                      <a:pt x="210" y="1574"/>
                    </a:lnTo>
                    <a:lnTo>
                      <a:pt x="220" y="1566"/>
                    </a:lnTo>
                    <a:lnTo>
                      <a:pt x="228" y="1557"/>
                    </a:lnTo>
                    <a:lnTo>
                      <a:pt x="236" y="1547"/>
                    </a:lnTo>
                    <a:lnTo>
                      <a:pt x="242" y="1536"/>
                    </a:lnTo>
                    <a:lnTo>
                      <a:pt x="247" y="1525"/>
                    </a:lnTo>
                    <a:lnTo>
                      <a:pt x="252" y="1514"/>
                    </a:lnTo>
                    <a:lnTo>
                      <a:pt x="255" y="1501"/>
                    </a:lnTo>
                    <a:lnTo>
                      <a:pt x="257" y="1488"/>
                    </a:lnTo>
                    <a:lnTo>
                      <a:pt x="257" y="1475"/>
                    </a:lnTo>
                    <a:lnTo>
                      <a:pt x="257" y="513"/>
                    </a:lnTo>
                    <a:lnTo>
                      <a:pt x="370" y="513"/>
                    </a:lnTo>
                    <a:lnTo>
                      <a:pt x="370" y="1521"/>
                    </a:lnTo>
                    <a:lnTo>
                      <a:pt x="370" y="1582"/>
                    </a:lnTo>
                    <a:lnTo>
                      <a:pt x="370" y="3114"/>
                    </a:lnTo>
                    <a:lnTo>
                      <a:pt x="370" y="3114"/>
                    </a:lnTo>
                    <a:lnTo>
                      <a:pt x="371" y="3132"/>
                    </a:lnTo>
                    <a:lnTo>
                      <a:pt x="373" y="3149"/>
                    </a:lnTo>
                    <a:lnTo>
                      <a:pt x="377" y="3166"/>
                    </a:lnTo>
                    <a:lnTo>
                      <a:pt x="384" y="3182"/>
                    </a:lnTo>
                    <a:lnTo>
                      <a:pt x="391" y="3197"/>
                    </a:lnTo>
                    <a:lnTo>
                      <a:pt x="400" y="3212"/>
                    </a:lnTo>
                    <a:lnTo>
                      <a:pt x="409" y="3226"/>
                    </a:lnTo>
                    <a:lnTo>
                      <a:pt x="421" y="3238"/>
                    </a:lnTo>
                    <a:lnTo>
                      <a:pt x="434" y="3249"/>
                    </a:lnTo>
                    <a:lnTo>
                      <a:pt x="447" y="3259"/>
                    </a:lnTo>
                    <a:lnTo>
                      <a:pt x="462" y="3268"/>
                    </a:lnTo>
                    <a:lnTo>
                      <a:pt x="477" y="3275"/>
                    </a:lnTo>
                    <a:lnTo>
                      <a:pt x="493" y="3281"/>
                    </a:lnTo>
                    <a:lnTo>
                      <a:pt x="510" y="3286"/>
                    </a:lnTo>
                    <a:lnTo>
                      <a:pt x="527" y="3288"/>
                    </a:lnTo>
                    <a:lnTo>
                      <a:pt x="545" y="3289"/>
                    </a:lnTo>
                    <a:lnTo>
                      <a:pt x="545" y="3289"/>
                    </a:lnTo>
                    <a:lnTo>
                      <a:pt x="563" y="3288"/>
                    </a:lnTo>
                    <a:lnTo>
                      <a:pt x="580" y="3286"/>
                    </a:lnTo>
                    <a:lnTo>
                      <a:pt x="597" y="3281"/>
                    </a:lnTo>
                    <a:lnTo>
                      <a:pt x="613" y="3275"/>
                    </a:lnTo>
                    <a:lnTo>
                      <a:pt x="628" y="3268"/>
                    </a:lnTo>
                    <a:lnTo>
                      <a:pt x="643" y="3259"/>
                    </a:lnTo>
                    <a:lnTo>
                      <a:pt x="656" y="3249"/>
                    </a:lnTo>
                    <a:lnTo>
                      <a:pt x="669" y="3238"/>
                    </a:lnTo>
                    <a:lnTo>
                      <a:pt x="679" y="3226"/>
                    </a:lnTo>
                    <a:lnTo>
                      <a:pt x="690" y="3212"/>
                    </a:lnTo>
                    <a:lnTo>
                      <a:pt x="699" y="3197"/>
                    </a:lnTo>
                    <a:lnTo>
                      <a:pt x="706" y="3182"/>
                    </a:lnTo>
                    <a:lnTo>
                      <a:pt x="712" y="3166"/>
                    </a:lnTo>
                    <a:lnTo>
                      <a:pt x="717" y="3149"/>
                    </a:lnTo>
                    <a:lnTo>
                      <a:pt x="719" y="3132"/>
                    </a:lnTo>
                    <a:lnTo>
                      <a:pt x="720" y="3114"/>
                    </a:lnTo>
                    <a:lnTo>
                      <a:pt x="720" y="1582"/>
                    </a:lnTo>
                    <a:lnTo>
                      <a:pt x="827" y="1582"/>
                    </a:lnTo>
                    <a:lnTo>
                      <a:pt x="827" y="3114"/>
                    </a:lnTo>
                    <a:lnTo>
                      <a:pt x="827" y="3114"/>
                    </a:lnTo>
                    <a:lnTo>
                      <a:pt x="828" y="3132"/>
                    </a:lnTo>
                    <a:lnTo>
                      <a:pt x="831" y="3149"/>
                    </a:lnTo>
                    <a:lnTo>
                      <a:pt x="835" y="3166"/>
                    </a:lnTo>
                    <a:lnTo>
                      <a:pt x="840" y="3182"/>
                    </a:lnTo>
                    <a:lnTo>
                      <a:pt x="848" y="3197"/>
                    </a:lnTo>
                    <a:lnTo>
                      <a:pt x="856" y="3212"/>
                    </a:lnTo>
                    <a:lnTo>
                      <a:pt x="867" y="3226"/>
                    </a:lnTo>
                    <a:lnTo>
                      <a:pt x="878" y="3238"/>
                    </a:lnTo>
                    <a:lnTo>
                      <a:pt x="891" y="3249"/>
                    </a:lnTo>
                    <a:lnTo>
                      <a:pt x="903" y="3259"/>
                    </a:lnTo>
                    <a:lnTo>
                      <a:pt x="918" y="3268"/>
                    </a:lnTo>
                    <a:lnTo>
                      <a:pt x="933" y="3275"/>
                    </a:lnTo>
                    <a:lnTo>
                      <a:pt x="949" y="3281"/>
                    </a:lnTo>
                    <a:lnTo>
                      <a:pt x="966" y="3286"/>
                    </a:lnTo>
                    <a:lnTo>
                      <a:pt x="983" y="3288"/>
                    </a:lnTo>
                    <a:lnTo>
                      <a:pt x="1001" y="3289"/>
                    </a:lnTo>
                    <a:lnTo>
                      <a:pt x="1001" y="3289"/>
                    </a:lnTo>
                    <a:lnTo>
                      <a:pt x="1020" y="3288"/>
                    </a:lnTo>
                    <a:lnTo>
                      <a:pt x="1037" y="3286"/>
                    </a:lnTo>
                    <a:lnTo>
                      <a:pt x="1054" y="3281"/>
                    </a:lnTo>
                    <a:lnTo>
                      <a:pt x="1070" y="3275"/>
                    </a:lnTo>
                    <a:lnTo>
                      <a:pt x="1085" y="3268"/>
                    </a:lnTo>
                    <a:lnTo>
                      <a:pt x="1100" y="3259"/>
                    </a:lnTo>
                    <a:lnTo>
                      <a:pt x="1112" y="3249"/>
                    </a:lnTo>
                    <a:lnTo>
                      <a:pt x="1125" y="3238"/>
                    </a:lnTo>
                    <a:lnTo>
                      <a:pt x="1137" y="3226"/>
                    </a:lnTo>
                    <a:lnTo>
                      <a:pt x="1147" y="3212"/>
                    </a:lnTo>
                    <a:lnTo>
                      <a:pt x="1155" y="3197"/>
                    </a:lnTo>
                    <a:lnTo>
                      <a:pt x="1163" y="3182"/>
                    </a:lnTo>
                    <a:lnTo>
                      <a:pt x="1169" y="3166"/>
                    </a:lnTo>
                    <a:lnTo>
                      <a:pt x="1173" y="3149"/>
                    </a:lnTo>
                    <a:lnTo>
                      <a:pt x="1175" y="3132"/>
                    </a:lnTo>
                    <a:lnTo>
                      <a:pt x="1176" y="3114"/>
                    </a:lnTo>
                    <a:lnTo>
                      <a:pt x="1176" y="1582"/>
                    </a:lnTo>
                    <a:lnTo>
                      <a:pt x="1176" y="1521"/>
                    </a:lnTo>
                    <a:lnTo>
                      <a:pt x="1176" y="513"/>
                    </a:lnTo>
                    <a:lnTo>
                      <a:pt x="1310" y="513"/>
                    </a:lnTo>
                    <a:lnTo>
                      <a:pt x="1310" y="1475"/>
                    </a:lnTo>
                    <a:lnTo>
                      <a:pt x="1310" y="1475"/>
                    </a:lnTo>
                    <a:lnTo>
                      <a:pt x="1311" y="1488"/>
                    </a:lnTo>
                    <a:lnTo>
                      <a:pt x="1313" y="1501"/>
                    </a:lnTo>
                    <a:lnTo>
                      <a:pt x="1316" y="1514"/>
                    </a:lnTo>
                    <a:lnTo>
                      <a:pt x="1320" y="1525"/>
                    </a:lnTo>
                    <a:lnTo>
                      <a:pt x="1326" y="1536"/>
                    </a:lnTo>
                    <a:lnTo>
                      <a:pt x="1332" y="1547"/>
                    </a:lnTo>
                    <a:lnTo>
                      <a:pt x="1340" y="1557"/>
                    </a:lnTo>
                    <a:lnTo>
                      <a:pt x="1348" y="1566"/>
                    </a:lnTo>
                    <a:lnTo>
                      <a:pt x="1357" y="1574"/>
                    </a:lnTo>
                    <a:lnTo>
                      <a:pt x="1366" y="1582"/>
                    </a:lnTo>
                    <a:lnTo>
                      <a:pt x="1377" y="1588"/>
                    </a:lnTo>
                    <a:lnTo>
                      <a:pt x="1389" y="1594"/>
                    </a:lnTo>
                    <a:lnTo>
                      <a:pt x="1400" y="1598"/>
                    </a:lnTo>
                    <a:lnTo>
                      <a:pt x="1413" y="1601"/>
                    </a:lnTo>
                    <a:lnTo>
                      <a:pt x="1426" y="1603"/>
                    </a:lnTo>
                    <a:lnTo>
                      <a:pt x="1439" y="1604"/>
                    </a:lnTo>
                    <a:lnTo>
                      <a:pt x="1439" y="1604"/>
                    </a:lnTo>
                    <a:lnTo>
                      <a:pt x="1452" y="1603"/>
                    </a:lnTo>
                    <a:lnTo>
                      <a:pt x="1464" y="1601"/>
                    </a:lnTo>
                    <a:lnTo>
                      <a:pt x="1477" y="1598"/>
                    </a:lnTo>
                    <a:lnTo>
                      <a:pt x="1489" y="1594"/>
                    </a:lnTo>
                    <a:lnTo>
                      <a:pt x="1500" y="1588"/>
                    </a:lnTo>
                    <a:lnTo>
                      <a:pt x="1510" y="1582"/>
                    </a:lnTo>
                    <a:lnTo>
                      <a:pt x="1521" y="1574"/>
                    </a:lnTo>
                    <a:lnTo>
                      <a:pt x="1530" y="1566"/>
                    </a:lnTo>
                    <a:lnTo>
                      <a:pt x="1538" y="1557"/>
                    </a:lnTo>
                    <a:lnTo>
                      <a:pt x="1546" y="1547"/>
                    </a:lnTo>
                    <a:lnTo>
                      <a:pt x="1552" y="1536"/>
                    </a:lnTo>
                    <a:lnTo>
                      <a:pt x="1557" y="1525"/>
                    </a:lnTo>
                    <a:lnTo>
                      <a:pt x="1562" y="1514"/>
                    </a:lnTo>
                    <a:lnTo>
                      <a:pt x="1565" y="1501"/>
                    </a:lnTo>
                    <a:lnTo>
                      <a:pt x="1567" y="1488"/>
                    </a:lnTo>
                    <a:lnTo>
                      <a:pt x="1567" y="1475"/>
                    </a:lnTo>
                    <a:lnTo>
                      <a:pt x="1567" y="513"/>
                    </a:lnTo>
                    <a:lnTo>
                      <a:pt x="1567" y="478"/>
                    </a:lnTo>
                    <a:lnTo>
                      <a:pt x="1567" y="326"/>
                    </a:lnTo>
                    <a:lnTo>
                      <a:pt x="1567" y="326"/>
                    </a:lnTo>
                    <a:lnTo>
                      <a:pt x="1567" y="310"/>
                    </a:lnTo>
                    <a:lnTo>
                      <a:pt x="1566" y="293"/>
                    </a:lnTo>
                    <a:lnTo>
                      <a:pt x="1564" y="277"/>
                    </a:lnTo>
                    <a:lnTo>
                      <a:pt x="1560" y="261"/>
                    </a:lnTo>
                    <a:lnTo>
                      <a:pt x="1557" y="245"/>
                    </a:lnTo>
                    <a:lnTo>
                      <a:pt x="1553" y="229"/>
                    </a:lnTo>
                    <a:lnTo>
                      <a:pt x="1548" y="214"/>
                    </a:lnTo>
                    <a:lnTo>
                      <a:pt x="1541" y="199"/>
                    </a:lnTo>
                    <a:lnTo>
                      <a:pt x="1535" y="184"/>
                    </a:lnTo>
                    <a:lnTo>
                      <a:pt x="1527" y="171"/>
                    </a:lnTo>
                    <a:lnTo>
                      <a:pt x="1520" y="157"/>
                    </a:lnTo>
                    <a:lnTo>
                      <a:pt x="1511" y="144"/>
                    </a:lnTo>
                    <a:lnTo>
                      <a:pt x="1503" y="131"/>
                    </a:lnTo>
                    <a:lnTo>
                      <a:pt x="1492" y="118"/>
                    </a:lnTo>
                    <a:lnTo>
                      <a:pt x="1483" y="107"/>
                    </a:lnTo>
                    <a:lnTo>
                      <a:pt x="1472" y="96"/>
                    </a:lnTo>
                    <a:lnTo>
                      <a:pt x="1460" y="84"/>
                    </a:lnTo>
                    <a:lnTo>
                      <a:pt x="1448" y="75"/>
                    </a:lnTo>
                    <a:lnTo>
                      <a:pt x="1436" y="65"/>
                    </a:lnTo>
                    <a:lnTo>
                      <a:pt x="1423" y="55"/>
                    </a:lnTo>
                    <a:lnTo>
                      <a:pt x="1410" y="47"/>
                    </a:lnTo>
                    <a:lnTo>
                      <a:pt x="1396" y="39"/>
                    </a:lnTo>
                    <a:lnTo>
                      <a:pt x="1382" y="32"/>
                    </a:lnTo>
                    <a:lnTo>
                      <a:pt x="1367" y="25"/>
                    </a:lnTo>
                    <a:lnTo>
                      <a:pt x="1352" y="19"/>
                    </a:lnTo>
                    <a:lnTo>
                      <a:pt x="1338" y="15"/>
                    </a:lnTo>
                    <a:lnTo>
                      <a:pt x="1322" y="9"/>
                    </a:lnTo>
                    <a:lnTo>
                      <a:pt x="1307" y="6"/>
                    </a:lnTo>
                    <a:lnTo>
                      <a:pt x="1290" y="3"/>
                    </a:lnTo>
                    <a:lnTo>
                      <a:pt x="1274" y="1"/>
                    </a:lnTo>
                    <a:lnTo>
                      <a:pt x="1258" y="0"/>
                    </a:lnTo>
                    <a:lnTo>
                      <a:pt x="1240" y="0"/>
                    </a:lnTo>
                    <a:lnTo>
                      <a:pt x="1240" y="0"/>
                    </a:lnTo>
                    <a:close/>
                  </a:path>
                </a:pathLst>
              </a:custGeom>
              <a:grpFill/>
              <a:effectLst>
                <a:outerShdw blurRad="63500" algn="ctr" rotWithShape="0">
                  <a:prstClr val="black">
                    <a:alpha val="40000"/>
                  </a:prstClr>
                </a:outerShdw>
              </a:effectLst>
            </p:spPr>
            <p:txBody>
              <a:bodyPr anchor="ctr"/>
              <a:lstStyle/>
              <a:p>
                <a:pPr algn="ctr"/>
                <a:endParaRPr lang="en-US">
                  <a:solidFill>
                    <a:schemeClr val="tx1">
                      <a:lumMod val="75000"/>
                      <a:lumOff val="25000"/>
                    </a:schemeClr>
                  </a:solidFill>
                  <a:latin typeface="+mn-ea"/>
                </a:endParaRPr>
              </a:p>
            </p:txBody>
          </p:sp>
        </p:grpSp>
        <p:grpSp>
          <p:nvGrpSpPr>
            <p:cNvPr id="7" name="Group 51"/>
            <p:cNvGrpSpPr/>
            <p:nvPr/>
          </p:nvGrpSpPr>
          <p:grpSpPr>
            <a:xfrm>
              <a:off x="3390900" y="2917825"/>
              <a:ext cx="433113" cy="1098550"/>
              <a:chOff x="2389188" y="1800226"/>
              <a:chExt cx="828675" cy="2101850"/>
            </a:xfrm>
            <a:grpFill/>
            <a:effectLst>
              <a:innerShdw dist="50800" dir="5400000">
                <a:prstClr val="black">
                  <a:alpha val="20000"/>
                </a:prstClr>
              </a:innerShdw>
            </a:effectLst>
          </p:grpSpPr>
          <p:sp>
            <p:nvSpPr>
              <p:cNvPr id="13" name="Freeform 5"/>
              <p:cNvSpPr/>
              <p:nvPr/>
            </p:nvSpPr>
            <p:spPr bwMode="auto">
              <a:xfrm>
                <a:off x="2640013" y="1800226"/>
                <a:ext cx="327025" cy="325438"/>
              </a:xfrm>
              <a:custGeom>
                <a:avLst/>
                <a:gdLst>
                  <a:gd name="T0" fmla="*/ 325 w 617"/>
                  <a:gd name="T1" fmla="*/ 617 h 617"/>
                  <a:gd name="T2" fmla="*/ 371 w 617"/>
                  <a:gd name="T3" fmla="*/ 611 h 617"/>
                  <a:gd name="T4" fmla="*/ 414 w 617"/>
                  <a:gd name="T5" fmla="*/ 599 h 617"/>
                  <a:gd name="T6" fmla="*/ 456 w 617"/>
                  <a:gd name="T7" fmla="*/ 580 h 617"/>
                  <a:gd name="T8" fmla="*/ 493 w 617"/>
                  <a:gd name="T9" fmla="*/ 556 h 617"/>
                  <a:gd name="T10" fmla="*/ 526 w 617"/>
                  <a:gd name="T11" fmla="*/ 527 h 617"/>
                  <a:gd name="T12" fmla="*/ 556 w 617"/>
                  <a:gd name="T13" fmla="*/ 493 h 617"/>
                  <a:gd name="T14" fmla="*/ 580 w 617"/>
                  <a:gd name="T15" fmla="*/ 456 h 617"/>
                  <a:gd name="T16" fmla="*/ 598 w 617"/>
                  <a:gd name="T17" fmla="*/ 415 h 617"/>
                  <a:gd name="T18" fmla="*/ 611 w 617"/>
                  <a:gd name="T19" fmla="*/ 370 h 617"/>
                  <a:gd name="T20" fmla="*/ 617 w 617"/>
                  <a:gd name="T21" fmla="*/ 324 h 617"/>
                  <a:gd name="T22" fmla="*/ 617 w 617"/>
                  <a:gd name="T23" fmla="*/ 292 h 617"/>
                  <a:gd name="T24" fmla="*/ 611 w 617"/>
                  <a:gd name="T25" fmla="*/ 247 h 617"/>
                  <a:gd name="T26" fmla="*/ 598 w 617"/>
                  <a:gd name="T27" fmla="*/ 203 h 617"/>
                  <a:gd name="T28" fmla="*/ 580 w 617"/>
                  <a:gd name="T29" fmla="*/ 161 h 617"/>
                  <a:gd name="T30" fmla="*/ 556 w 617"/>
                  <a:gd name="T31" fmla="*/ 124 h 617"/>
                  <a:gd name="T32" fmla="*/ 526 w 617"/>
                  <a:gd name="T33" fmla="*/ 91 h 617"/>
                  <a:gd name="T34" fmla="*/ 493 w 617"/>
                  <a:gd name="T35" fmla="*/ 61 h 617"/>
                  <a:gd name="T36" fmla="*/ 456 w 617"/>
                  <a:gd name="T37" fmla="*/ 37 h 617"/>
                  <a:gd name="T38" fmla="*/ 414 w 617"/>
                  <a:gd name="T39" fmla="*/ 18 h 617"/>
                  <a:gd name="T40" fmla="*/ 371 w 617"/>
                  <a:gd name="T41" fmla="*/ 7 h 617"/>
                  <a:gd name="T42" fmla="*/ 325 w 617"/>
                  <a:gd name="T43" fmla="*/ 0 h 617"/>
                  <a:gd name="T44" fmla="*/ 293 w 617"/>
                  <a:gd name="T45" fmla="*/ 0 h 617"/>
                  <a:gd name="T46" fmla="*/ 246 w 617"/>
                  <a:gd name="T47" fmla="*/ 7 h 617"/>
                  <a:gd name="T48" fmla="*/ 202 w 617"/>
                  <a:gd name="T49" fmla="*/ 18 h 617"/>
                  <a:gd name="T50" fmla="*/ 162 w 617"/>
                  <a:gd name="T51" fmla="*/ 37 h 617"/>
                  <a:gd name="T52" fmla="*/ 124 w 617"/>
                  <a:gd name="T53" fmla="*/ 61 h 617"/>
                  <a:gd name="T54" fmla="*/ 90 w 617"/>
                  <a:gd name="T55" fmla="*/ 91 h 617"/>
                  <a:gd name="T56" fmla="*/ 61 w 617"/>
                  <a:gd name="T57" fmla="*/ 124 h 617"/>
                  <a:gd name="T58" fmla="*/ 37 w 617"/>
                  <a:gd name="T59" fmla="*/ 161 h 617"/>
                  <a:gd name="T60" fmla="*/ 19 w 617"/>
                  <a:gd name="T61" fmla="*/ 203 h 617"/>
                  <a:gd name="T62" fmla="*/ 6 w 617"/>
                  <a:gd name="T63" fmla="*/ 247 h 617"/>
                  <a:gd name="T64" fmla="*/ 1 w 617"/>
                  <a:gd name="T65" fmla="*/ 292 h 617"/>
                  <a:gd name="T66" fmla="*/ 1 w 617"/>
                  <a:gd name="T67" fmla="*/ 324 h 617"/>
                  <a:gd name="T68" fmla="*/ 6 w 617"/>
                  <a:gd name="T69" fmla="*/ 370 h 617"/>
                  <a:gd name="T70" fmla="*/ 19 w 617"/>
                  <a:gd name="T71" fmla="*/ 415 h 617"/>
                  <a:gd name="T72" fmla="*/ 37 w 617"/>
                  <a:gd name="T73" fmla="*/ 456 h 617"/>
                  <a:gd name="T74" fmla="*/ 61 w 617"/>
                  <a:gd name="T75" fmla="*/ 493 h 617"/>
                  <a:gd name="T76" fmla="*/ 90 w 617"/>
                  <a:gd name="T77" fmla="*/ 527 h 617"/>
                  <a:gd name="T78" fmla="*/ 124 w 617"/>
                  <a:gd name="T79" fmla="*/ 556 h 617"/>
                  <a:gd name="T80" fmla="*/ 162 w 617"/>
                  <a:gd name="T81" fmla="*/ 580 h 617"/>
                  <a:gd name="T82" fmla="*/ 202 w 617"/>
                  <a:gd name="T83" fmla="*/ 599 h 617"/>
                  <a:gd name="T84" fmla="*/ 246 w 617"/>
                  <a:gd name="T85" fmla="*/ 611 h 617"/>
                  <a:gd name="T86" fmla="*/ 293 w 617"/>
                  <a:gd name="T87" fmla="*/ 61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17" h="617">
                    <a:moveTo>
                      <a:pt x="309" y="617"/>
                    </a:moveTo>
                    <a:lnTo>
                      <a:pt x="309" y="617"/>
                    </a:lnTo>
                    <a:lnTo>
                      <a:pt x="325" y="617"/>
                    </a:lnTo>
                    <a:lnTo>
                      <a:pt x="340" y="616"/>
                    </a:lnTo>
                    <a:lnTo>
                      <a:pt x="356" y="614"/>
                    </a:lnTo>
                    <a:lnTo>
                      <a:pt x="371" y="611"/>
                    </a:lnTo>
                    <a:lnTo>
                      <a:pt x="386" y="607"/>
                    </a:lnTo>
                    <a:lnTo>
                      <a:pt x="401" y="603"/>
                    </a:lnTo>
                    <a:lnTo>
                      <a:pt x="414" y="599"/>
                    </a:lnTo>
                    <a:lnTo>
                      <a:pt x="428" y="593"/>
                    </a:lnTo>
                    <a:lnTo>
                      <a:pt x="442" y="587"/>
                    </a:lnTo>
                    <a:lnTo>
                      <a:pt x="456" y="580"/>
                    </a:lnTo>
                    <a:lnTo>
                      <a:pt x="469" y="573"/>
                    </a:lnTo>
                    <a:lnTo>
                      <a:pt x="481" y="564"/>
                    </a:lnTo>
                    <a:lnTo>
                      <a:pt x="493" y="556"/>
                    </a:lnTo>
                    <a:lnTo>
                      <a:pt x="505" y="546"/>
                    </a:lnTo>
                    <a:lnTo>
                      <a:pt x="516" y="537"/>
                    </a:lnTo>
                    <a:lnTo>
                      <a:pt x="526" y="527"/>
                    </a:lnTo>
                    <a:lnTo>
                      <a:pt x="537" y="516"/>
                    </a:lnTo>
                    <a:lnTo>
                      <a:pt x="547" y="505"/>
                    </a:lnTo>
                    <a:lnTo>
                      <a:pt x="556" y="493"/>
                    </a:lnTo>
                    <a:lnTo>
                      <a:pt x="565" y="481"/>
                    </a:lnTo>
                    <a:lnTo>
                      <a:pt x="572" y="468"/>
                    </a:lnTo>
                    <a:lnTo>
                      <a:pt x="580" y="456"/>
                    </a:lnTo>
                    <a:lnTo>
                      <a:pt x="587" y="443"/>
                    </a:lnTo>
                    <a:lnTo>
                      <a:pt x="593" y="429"/>
                    </a:lnTo>
                    <a:lnTo>
                      <a:pt x="598" y="415"/>
                    </a:lnTo>
                    <a:lnTo>
                      <a:pt x="603" y="400"/>
                    </a:lnTo>
                    <a:lnTo>
                      <a:pt x="608" y="385"/>
                    </a:lnTo>
                    <a:lnTo>
                      <a:pt x="611" y="370"/>
                    </a:lnTo>
                    <a:lnTo>
                      <a:pt x="614" y="355"/>
                    </a:lnTo>
                    <a:lnTo>
                      <a:pt x="616" y="340"/>
                    </a:lnTo>
                    <a:lnTo>
                      <a:pt x="617" y="324"/>
                    </a:lnTo>
                    <a:lnTo>
                      <a:pt x="617" y="308"/>
                    </a:lnTo>
                    <a:lnTo>
                      <a:pt x="617" y="308"/>
                    </a:lnTo>
                    <a:lnTo>
                      <a:pt x="617" y="292"/>
                    </a:lnTo>
                    <a:lnTo>
                      <a:pt x="616" y="277"/>
                    </a:lnTo>
                    <a:lnTo>
                      <a:pt x="614" y="261"/>
                    </a:lnTo>
                    <a:lnTo>
                      <a:pt x="611" y="247"/>
                    </a:lnTo>
                    <a:lnTo>
                      <a:pt x="608" y="232"/>
                    </a:lnTo>
                    <a:lnTo>
                      <a:pt x="603" y="217"/>
                    </a:lnTo>
                    <a:lnTo>
                      <a:pt x="598" y="203"/>
                    </a:lnTo>
                    <a:lnTo>
                      <a:pt x="593" y="189"/>
                    </a:lnTo>
                    <a:lnTo>
                      <a:pt x="587" y="175"/>
                    </a:lnTo>
                    <a:lnTo>
                      <a:pt x="580" y="161"/>
                    </a:lnTo>
                    <a:lnTo>
                      <a:pt x="572" y="148"/>
                    </a:lnTo>
                    <a:lnTo>
                      <a:pt x="565" y="136"/>
                    </a:lnTo>
                    <a:lnTo>
                      <a:pt x="556" y="124"/>
                    </a:lnTo>
                    <a:lnTo>
                      <a:pt x="547" y="112"/>
                    </a:lnTo>
                    <a:lnTo>
                      <a:pt x="537" y="101"/>
                    </a:lnTo>
                    <a:lnTo>
                      <a:pt x="526" y="91"/>
                    </a:lnTo>
                    <a:lnTo>
                      <a:pt x="516" y="80"/>
                    </a:lnTo>
                    <a:lnTo>
                      <a:pt x="505" y="71"/>
                    </a:lnTo>
                    <a:lnTo>
                      <a:pt x="493" y="61"/>
                    </a:lnTo>
                    <a:lnTo>
                      <a:pt x="481" y="52"/>
                    </a:lnTo>
                    <a:lnTo>
                      <a:pt x="469" y="45"/>
                    </a:lnTo>
                    <a:lnTo>
                      <a:pt x="456" y="37"/>
                    </a:lnTo>
                    <a:lnTo>
                      <a:pt x="442" y="30"/>
                    </a:lnTo>
                    <a:lnTo>
                      <a:pt x="428" y="25"/>
                    </a:lnTo>
                    <a:lnTo>
                      <a:pt x="414" y="18"/>
                    </a:lnTo>
                    <a:lnTo>
                      <a:pt x="401" y="14"/>
                    </a:lnTo>
                    <a:lnTo>
                      <a:pt x="386" y="10"/>
                    </a:lnTo>
                    <a:lnTo>
                      <a:pt x="371" y="7"/>
                    </a:lnTo>
                    <a:lnTo>
                      <a:pt x="356" y="3"/>
                    </a:lnTo>
                    <a:lnTo>
                      <a:pt x="340" y="1"/>
                    </a:lnTo>
                    <a:lnTo>
                      <a:pt x="325" y="0"/>
                    </a:lnTo>
                    <a:lnTo>
                      <a:pt x="309" y="0"/>
                    </a:lnTo>
                    <a:lnTo>
                      <a:pt x="309" y="0"/>
                    </a:lnTo>
                    <a:lnTo>
                      <a:pt x="293" y="0"/>
                    </a:lnTo>
                    <a:lnTo>
                      <a:pt x="277" y="1"/>
                    </a:lnTo>
                    <a:lnTo>
                      <a:pt x="262" y="3"/>
                    </a:lnTo>
                    <a:lnTo>
                      <a:pt x="246" y="7"/>
                    </a:lnTo>
                    <a:lnTo>
                      <a:pt x="231" y="10"/>
                    </a:lnTo>
                    <a:lnTo>
                      <a:pt x="217" y="14"/>
                    </a:lnTo>
                    <a:lnTo>
                      <a:pt x="202" y="18"/>
                    </a:lnTo>
                    <a:lnTo>
                      <a:pt x="188" y="25"/>
                    </a:lnTo>
                    <a:lnTo>
                      <a:pt x="174" y="30"/>
                    </a:lnTo>
                    <a:lnTo>
                      <a:pt x="162" y="37"/>
                    </a:lnTo>
                    <a:lnTo>
                      <a:pt x="149" y="45"/>
                    </a:lnTo>
                    <a:lnTo>
                      <a:pt x="136" y="52"/>
                    </a:lnTo>
                    <a:lnTo>
                      <a:pt x="124" y="61"/>
                    </a:lnTo>
                    <a:lnTo>
                      <a:pt x="113" y="71"/>
                    </a:lnTo>
                    <a:lnTo>
                      <a:pt x="101" y="80"/>
                    </a:lnTo>
                    <a:lnTo>
                      <a:pt x="90" y="91"/>
                    </a:lnTo>
                    <a:lnTo>
                      <a:pt x="81" y="101"/>
                    </a:lnTo>
                    <a:lnTo>
                      <a:pt x="70" y="112"/>
                    </a:lnTo>
                    <a:lnTo>
                      <a:pt x="61" y="124"/>
                    </a:lnTo>
                    <a:lnTo>
                      <a:pt x="53" y="136"/>
                    </a:lnTo>
                    <a:lnTo>
                      <a:pt x="44" y="148"/>
                    </a:lnTo>
                    <a:lnTo>
                      <a:pt x="37" y="161"/>
                    </a:lnTo>
                    <a:lnTo>
                      <a:pt x="30" y="175"/>
                    </a:lnTo>
                    <a:lnTo>
                      <a:pt x="24" y="189"/>
                    </a:lnTo>
                    <a:lnTo>
                      <a:pt x="19" y="203"/>
                    </a:lnTo>
                    <a:lnTo>
                      <a:pt x="13" y="217"/>
                    </a:lnTo>
                    <a:lnTo>
                      <a:pt x="9" y="232"/>
                    </a:lnTo>
                    <a:lnTo>
                      <a:pt x="6" y="247"/>
                    </a:lnTo>
                    <a:lnTo>
                      <a:pt x="4" y="261"/>
                    </a:lnTo>
                    <a:lnTo>
                      <a:pt x="2" y="277"/>
                    </a:lnTo>
                    <a:lnTo>
                      <a:pt x="1" y="292"/>
                    </a:lnTo>
                    <a:lnTo>
                      <a:pt x="0" y="308"/>
                    </a:lnTo>
                    <a:lnTo>
                      <a:pt x="0" y="308"/>
                    </a:lnTo>
                    <a:lnTo>
                      <a:pt x="1" y="324"/>
                    </a:lnTo>
                    <a:lnTo>
                      <a:pt x="2" y="340"/>
                    </a:lnTo>
                    <a:lnTo>
                      <a:pt x="4" y="355"/>
                    </a:lnTo>
                    <a:lnTo>
                      <a:pt x="6" y="370"/>
                    </a:lnTo>
                    <a:lnTo>
                      <a:pt x="9" y="385"/>
                    </a:lnTo>
                    <a:lnTo>
                      <a:pt x="13" y="400"/>
                    </a:lnTo>
                    <a:lnTo>
                      <a:pt x="19" y="415"/>
                    </a:lnTo>
                    <a:lnTo>
                      <a:pt x="24" y="429"/>
                    </a:lnTo>
                    <a:lnTo>
                      <a:pt x="30" y="443"/>
                    </a:lnTo>
                    <a:lnTo>
                      <a:pt x="37" y="456"/>
                    </a:lnTo>
                    <a:lnTo>
                      <a:pt x="44" y="468"/>
                    </a:lnTo>
                    <a:lnTo>
                      <a:pt x="53" y="481"/>
                    </a:lnTo>
                    <a:lnTo>
                      <a:pt x="61" y="493"/>
                    </a:lnTo>
                    <a:lnTo>
                      <a:pt x="70" y="505"/>
                    </a:lnTo>
                    <a:lnTo>
                      <a:pt x="81" y="516"/>
                    </a:lnTo>
                    <a:lnTo>
                      <a:pt x="90" y="527"/>
                    </a:lnTo>
                    <a:lnTo>
                      <a:pt x="101" y="537"/>
                    </a:lnTo>
                    <a:lnTo>
                      <a:pt x="113" y="546"/>
                    </a:lnTo>
                    <a:lnTo>
                      <a:pt x="124" y="556"/>
                    </a:lnTo>
                    <a:lnTo>
                      <a:pt x="136" y="564"/>
                    </a:lnTo>
                    <a:lnTo>
                      <a:pt x="149" y="573"/>
                    </a:lnTo>
                    <a:lnTo>
                      <a:pt x="162" y="580"/>
                    </a:lnTo>
                    <a:lnTo>
                      <a:pt x="174" y="587"/>
                    </a:lnTo>
                    <a:lnTo>
                      <a:pt x="188" y="593"/>
                    </a:lnTo>
                    <a:lnTo>
                      <a:pt x="202" y="599"/>
                    </a:lnTo>
                    <a:lnTo>
                      <a:pt x="217" y="603"/>
                    </a:lnTo>
                    <a:lnTo>
                      <a:pt x="231" y="607"/>
                    </a:lnTo>
                    <a:lnTo>
                      <a:pt x="246" y="611"/>
                    </a:lnTo>
                    <a:lnTo>
                      <a:pt x="262" y="614"/>
                    </a:lnTo>
                    <a:lnTo>
                      <a:pt x="277" y="616"/>
                    </a:lnTo>
                    <a:lnTo>
                      <a:pt x="293" y="617"/>
                    </a:lnTo>
                    <a:lnTo>
                      <a:pt x="309" y="617"/>
                    </a:lnTo>
                    <a:lnTo>
                      <a:pt x="309" y="617"/>
                    </a:lnTo>
                    <a:close/>
                  </a:path>
                </a:pathLst>
              </a:custGeom>
              <a:grpFill/>
              <a:effectLst>
                <a:outerShdw blurRad="63500" algn="ctr" rotWithShape="0">
                  <a:prstClr val="black">
                    <a:alpha val="40000"/>
                  </a:prstClr>
                </a:outerShdw>
              </a:effectLst>
            </p:spPr>
            <p:txBody>
              <a:bodyPr anchor="ctr"/>
              <a:lstStyle/>
              <a:p>
                <a:pPr algn="ctr"/>
                <a:endParaRPr lang="en-US">
                  <a:solidFill>
                    <a:schemeClr val="tx1">
                      <a:lumMod val="75000"/>
                      <a:lumOff val="25000"/>
                    </a:schemeClr>
                  </a:solidFill>
                  <a:latin typeface="+mn-ea"/>
                </a:endParaRPr>
              </a:p>
            </p:txBody>
          </p:sp>
          <p:sp>
            <p:nvSpPr>
              <p:cNvPr id="14" name="Freeform 6"/>
              <p:cNvSpPr/>
              <p:nvPr/>
            </p:nvSpPr>
            <p:spPr bwMode="auto">
              <a:xfrm>
                <a:off x="2389188" y="2160588"/>
                <a:ext cx="828675" cy="1741488"/>
              </a:xfrm>
              <a:custGeom>
                <a:avLst/>
                <a:gdLst>
                  <a:gd name="T0" fmla="*/ 310 w 1567"/>
                  <a:gd name="T1" fmla="*/ 0 h 3289"/>
                  <a:gd name="T2" fmla="*/ 245 w 1567"/>
                  <a:gd name="T3" fmla="*/ 9 h 3289"/>
                  <a:gd name="T4" fmla="*/ 185 w 1567"/>
                  <a:gd name="T5" fmla="*/ 32 h 3289"/>
                  <a:gd name="T6" fmla="*/ 131 w 1567"/>
                  <a:gd name="T7" fmla="*/ 65 h 3289"/>
                  <a:gd name="T8" fmla="*/ 85 w 1567"/>
                  <a:gd name="T9" fmla="*/ 107 h 3289"/>
                  <a:gd name="T10" fmla="*/ 47 w 1567"/>
                  <a:gd name="T11" fmla="*/ 157 h 3289"/>
                  <a:gd name="T12" fmla="*/ 20 w 1567"/>
                  <a:gd name="T13" fmla="*/ 214 h 3289"/>
                  <a:gd name="T14" fmla="*/ 4 w 1567"/>
                  <a:gd name="T15" fmla="*/ 277 h 3289"/>
                  <a:gd name="T16" fmla="*/ 0 w 1567"/>
                  <a:gd name="T17" fmla="*/ 478 h 3289"/>
                  <a:gd name="T18" fmla="*/ 1 w 1567"/>
                  <a:gd name="T19" fmla="*/ 1488 h 3289"/>
                  <a:gd name="T20" fmla="*/ 16 w 1567"/>
                  <a:gd name="T21" fmla="*/ 1536 h 3289"/>
                  <a:gd name="T22" fmla="*/ 47 w 1567"/>
                  <a:gd name="T23" fmla="*/ 1574 h 3289"/>
                  <a:gd name="T24" fmla="*/ 90 w 1567"/>
                  <a:gd name="T25" fmla="*/ 1598 h 3289"/>
                  <a:gd name="T26" fmla="*/ 129 w 1567"/>
                  <a:gd name="T27" fmla="*/ 1604 h 3289"/>
                  <a:gd name="T28" fmla="*/ 179 w 1567"/>
                  <a:gd name="T29" fmla="*/ 1594 h 3289"/>
                  <a:gd name="T30" fmla="*/ 220 w 1567"/>
                  <a:gd name="T31" fmla="*/ 1566 h 3289"/>
                  <a:gd name="T32" fmla="*/ 247 w 1567"/>
                  <a:gd name="T33" fmla="*/ 1525 h 3289"/>
                  <a:gd name="T34" fmla="*/ 257 w 1567"/>
                  <a:gd name="T35" fmla="*/ 1475 h 3289"/>
                  <a:gd name="T36" fmla="*/ 370 w 1567"/>
                  <a:gd name="T37" fmla="*/ 1582 h 3289"/>
                  <a:gd name="T38" fmla="*/ 373 w 1567"/>
                  <a:gd name="T39" fmla="*/ 3149 h 3289"/>
                  <a:gd name="T40" fmla="*/ 400 w 1567"/>
                  <a:gd name="T41" fmla="*/ 3212 h 3289"/>
                  <a:gd name="T42" fmla="*/ 447 w 1567"/>
                  <a:gd name="T43" fmla="*/ 3259 h 3289"/>
                  <a:gd name="T44" fmla="*/ 510 w 1567"/>
                  <a:gd name="T45" fmla="*/ 3286 h 3289"/>
                  <a:gd name="T46" fmla="*/ 563 w 1567"/>
                  <a:gd name="T47" fmla="*/ 3288 h 3289"/>
                  <a:gd name="T48" fmla="*/ 628 w 1567"/>
                  <a:gd name="T49" fmla="*/ 3268 h 3289"/>
                  <a:gd name="T50" fmla="*/ 679 w 1567"/>
                  <a:gd name="T51" fmla="*/ 3226 h 3289"/>
                  <a:gd name="T52" fmla="*/ 712 w 1567"/>
                  <a:gd name="T53" fmla="*/ 3166 h 3289"/>
                  <a:gd name="T54" fmla="*/ 720 w 1567"/>
                  <a:gd name="T55" fmla="*/ 1582 h 3289"/>
                  <a:gd name="T56" fmla="*/ 828 w 1567"/>
                  <a:gd name="T57" fmla="*/ 3132 h 3289"/>
                  <a:gd name="T58" fmla="*/ 848 w 1567"/>
                  <a:gd name="T59" fmla="*/ 3197 h 3289"/>
                  <a:gd name="T60" fmla="*/ 891 w 1567"/>
                  <a:gd name="T61" fmla="*/ 3249 h 3289"/>
                  <a:gd name="T62" fmla="*/ 949 w 1567"/>
                  <a:gd name="T63" fmla="*/ 3281 h 3289"/>
                  <a:gd name="T64" fmla="*/ 1001 w 1567"/>
                  <a:gd name="T65" fmla="*/ 3289 h 3289"/>
                  <a:gd name="T66" fmla="*/ 1070 w 1567"/>
                  <a:gd name="T67" fmla="*/ 3275 h 3289"/>
                  <a:gd name="T68" fmla="*/ 1125 w 1567"/>
                  <a:gd name="T69" fmla="*/ 3238 h 3289"/>
                  <a:gd name="T70" fmla="*/ 1163 w 1567"/>
                  <a:gd name="T71" fmla="*/ 3182 h 3289"/>
                  <a:gd name="T72" fmla="*/ 1176 w 1567"/>
                  <a:gd name="T73" fmla="*/ 3114 h 3289"/>
                  <a:gd name="T74" fmla="*/ 1310 w 1567"/>
                  <a:gd name="T75" fmla="*/ 513 h 3289"/>
                  <a:gd name="T76" fmla="*/ 1313 w 1567"/>
                  <a:gd name="T77" fmla="*/ 1501 h 3289"/>
                  <a:gd name="T78" fmla="*/ 1332 w 1567"/>
                  <a:gd name="T79" fmla="*/ 1547 h 3289"/>
                  <a:gd name="T80" fmla="*/ 1366 w 1567"/>
                  <a:gd name="T81" fmla="*/ 1582 h 3289"/>
                  <a:gd name="T82" fmla="*/ 1413 w 1567"/>
                  <a:gd name="T83" fmla="*/ 1601 h 3289"/>
                  <a:gd name="T84" fmla="*/ 1452 w 1567"/>
                  <a:gd name="T85" fmla="*/ 1603 h 3289"/>
                  <a:gd name="T86" fmla="*/ 1500 w 1567"/>
                  <a:gd name="T87" fmla="*/ 1588 h 3289"/>
                  <a:gd name="T88" fmla="*/ 1538 w 1567"/>
                  <a:gd name="T89" fmla="*/ 1557 h 3289"/>
                  <a:gd name="T90" fmla="*/ 1562 w 1567"/>
                  <a:gd name="T91" fmla="*/ 1514 h 3289"/>
                  <a:gd name="T92" fmla="*/ 1567 w 1567"/>
                  <a:gd name="T93" fmla="*/ 513 h 3289"/>
                  <a:gd name="T94" fmla="*/ 1567 w 1567"/>
                  <a:gd name="T95" fmla="*/ 310 h 3289"/>
                  <a:gd name="T96" fmla="*/ 1557 w 1567"/>
                  <a:gd name="T97" fmla="*/ 245 h 3289"/>
                  <a:gd name="T98" fmla="*/ 1535 w 1567"/>
                  <a:gd name="T99" fmla="*/ 184 h 3289"/>
                  <a:gd name="T100" fmla="*/ 1503 w 1567"/>
                  <a:gd name="T101" fmla="*/ 131 h 3289"/>
                  <a:gd name="T102" fmla="*/ 1460 w 1567"/>
                  <a:gd name="T103" fmla="*/ 84 h 3289"/>
                  <a:gd name="T104" fmla="*/ 1410 w 1567"/>
                  <a:gd name="T105" fmla="*/ 47 h 3289"/>
                  <a:gd name="T106" fmla="*/ 1352 w 1567"/>
                  <a:gd name="T107" fmla="*/ 19 h 3289"/>
                  <a:gd name="T108" fmla="*/ 1290 w 1567"/>
                  <a:gd name="T109" fmla="*/ 3 h 3289"/>
                  <a:gd name="T110" fmla="*/ 1240 w 1567"/>
                  <a:gd name="T111" fmla="*/ 0 h 3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567" h="3289">
                    <a:moveTo>
                      <a:pt x="1240" y="0"/>
                    </a:moveTo>
                    <a:lnTo>
                      <a:pt x="327" y="0"/>
                    </a:lnTo>
                    <a:lnTo>
                      <a:pt x="327" y="0"/>
                    </a:lnTo>
                    <a:lnTo>
                      <a:pt x="310" y="0"/>
                    </a:lnTo>
                    <a:lnTo>
                      <a:pt x="293" y="1"/>
                    </a:lnTo>
                    <a:lnTo>
                      <a:pt x="277" y="3"/>
                    </a:lnTo>
                    <a:lnTo>
                      <a:pt x="261" y="6"/>
                    </a:lnTo>
                    <a:lnTo>
                      <a:pt x="245" y="9"/>
                    </a:lnTo>
                    <a:lnTo>
                      <a:pt x="229" y="15"/>
                    </a:lnTo>
                    <a:lnTo>
                      <a:pt x="214" y="19"/>
                    </a:lnTo>
                    <a:lnTo>
                      <a:pt x="199" y="25"/>
                    </a:lnTo>
                    <a:lnTo>
                      <a:pt x="185" y="32"/>
                    </a:lnTo>
                    <a:lnTo>
                      <a:pt x="171" y="39"/>
                    </a:lnTo>
                    <a:lnTo>
                      <a:pt x="158" y="47"/>
                    </a:lnTo>
                    <a:lnTo>
                      <a:pt x="144" y="55"/>
                    </a:lnTo>
                    <a:lnTo>
                      <a:pt x="131" y="65"/>
                    </a:lnTo>
                    <a:lnTo>
                      <a:pt x="119" y="75"/>
                    </a:lnTo>
                    <a:lnTo>
                      <a:pt x="106" y="84"/>
                    </a:lnTo>
                    <a:lnTo>
                      <a:pt x="96" y="96"/>
                    </a:lnTo>
                    <a:lnTo>
                      <a:pt x="85" y="107"/>
                    </a:lnTo>
                    <a:lnTo>
                      <a:pt x="74" y="118"/>
                    </a:lnTo>
                    <a:lnTo>
                      <a:pt x="65" y="131"/>
                    </a:lnTo>
                    <a:lnTo>
                      <a:pt x="55" y="144"/>
                    </a:lnTo>
                    <a:lnTo>
                      <a:pt x="47" y="157"/>
                    </a:lnTo>
                    <a:lnTo>
                      <a:pt x="39" y="171"/>
                    </a:lnTo>
                    <a:lnTo>
                      <a:pt x="32" y="184"/>
                    </a:lnTo>
                    <a:lnTo>
                      <a:pt x="25" y="199"/>
                    </a:lnTo>
                    <a:lnTo>
                      <a:pt x="20" y="214"/>
                    </a:lnTo>
                    <a:lnTo>
                      <a:pt x="15" y="229"/>
                    </a:lnTo>
                    <a:lnTo>
                      <a:pt x="10" y="245"/>
                    </a:lnTo>
                    <a:lnTo>
                      <a:pt x="6" y="261"/>
                    </a:lnTo>
                    <a:lnTo>
                      <a:pt x="4" y="277"/>
                    </a:lnTo>
                    <a:lnTo>
                      <a:pt x="2" y="293"/>
                    </a:lnTo>
                    <a:lnTo>
                      <a:pt x="0" y="310"/>
                    </a:lnTo>
                    <a:lnTo>
                      <a:pt x="0" y="326"/>
                    </a:lnTo>
                    <a:lnTo>
                      <a:pt x="0" y="478"/>
                    </a:lnTo>
                    <a:lnTo>
                      <a:pt x="0" y="513"/>
                    </a:lnTo>
                    <a:lnTo>
                      <a:pt x="0" y="1475"/>
                    </a:lnTo>
                    <a:lnTo>
                      <a:pt x="0" y="1475"/>
                    </a:lnTo>
                    <a:lnTo>
                      <a:pt x="1" y="1488"/>
                    </a:lnTo>
                    <a:lnTo>
                      <a:pt x="2" y="1501"/>
                    </a:lnTo>
                    <a:lnTo>
                      <a:pt x="5" y="1514"/>
                    </a:lnTo>
                    <a:lnTo>
                      <a:pt x="9" y="1525"/>
                    </a:lnTo>
                    <a:lnTo>
                      <a:pt x="16" y="1536"/>
                    </a:lnTo>
                    <a:lnTo>
                      <a:pt x="22" y="1547"/>
                    </a:lnTo>
                    <a:lnTo>
                      <a:pt x="30" y="1557"/>
                    </a:lnTo>
                    <a:lnTo>
                      <a:pt x="37" y="1566"/>
                    </a:lnTo>
                    <a:lnTo>
                      <a:pt x="47" y="1574"/>
                    </a:lnTo>
                    <a:lnTo>
                      <a:pt x="56" y="1582"/>
                    </a:lnTo>
                    <a:lnTo>
                      <a:pt x="67" y="1588"/>
                    </a:lnTo>
                    <a:lnTo>
                      <a:pt x="79" y="1594"/>
                    </a:lnTo>
                    <a:lnTo>
                      <a:pt x="90" y="1598"/>
                    </a:lnTo>
                    <a:lnTo>
                      <a:pt x="102" y="1601"/>
                    </a:lnTo>
                    <a:lnTo>
                      <a:pt x="115" y="1603"/>
                    </a:lnTo>
                    <a:lnTo>
                      <a:pt x="129" y="1604"/>
                    </a:lnTo>
                    <a:lnTo>
                      <a:pt x="129" y="1604"/>
                    </a:lnTo>
                    <a:lnTo>
                      <a:pt x="142" y="1603"/>
                    </a:lnTo>
                    <a:lnTo>
                      <a:pt x="155" y="1601"/>
                    </a:lnTo>
                    <a:lnTo>
                      <a:pt x="166" y="1598"/>
                    </a:lnTo>
                    <a:lnTo>
                      <a:pt x="179" y="1594"/>
                    </a:lnTo>
                    <a:lnTo>
                      <a:pt x="190" y="1588"/>
                    </a:lnTo>
                    <a:lnTo>
                      <a:pt x="200" y="1582"/>
                    </a:lnTo>
                    <a:lnTo>
                      <a:pt x="210" y="1574"/>
                    </a:lnTo>
                    <a:lnTo>
                      <a:pt x="220" y="1566"/>
                    </a:lnTo>
                    <a:lnTo>
                      <a:pt x="228" y="1557"/>
                    </a:lnTo>
                    <a:lnTo>
                      <a:pt x="236" y="1547"/>
                    </a:lnTo>
                    <a:lnTo>
                      <a:pt x="242" y="1536"/>
                    </a:lnTo>
                    <a:lnTo>
                      <a:pt x="247" y="1525"/>
                    </a:lnTo>
                    <a:lnTo>
                      <a:pt x="252" y="1514"/>
                    </a:lnTo>
                    <a:lnTo>
                      <a:pt x="255" y="1501"/>
                    </a:lnTo>
                    <a:lnTo>
                      <a:pt x="257" y="1488"/>
                    </a:lnTo>
                    <a:lnTo>
                      <a:pt x="257" y="1475"/>
                    </a:lnTo>
                    <a:lnTo>
                      <a:pt x="257" y="513"/>
                    </a:lnTo>
                    <a:lnTo>
                      <a:pt x="370" y="513"/>
                    </a:lnTo>
                    <a:lnTo>
                      <a:pt x="370" y="1521"/>
                    </a:lnTo>
                    <a:lnTo>
                      <a:pt x="370" y="1582"/>
                    </a:lnTo>
                    <a:lnTo>
                      <a:pt x="370" y="3114"/>
                    </a:lnTo>
                    <a:lnTo>
                      <a:pt x="370" y="3114"/>
                    </a:lnTo>
                    <a:lnTo>
                      <a:pt x="371" y="3132"/>
                    </a:lnTo>
                    <a:lnTo>
                      <a:pt x="373" y="3149"/>
                    </a:lnTo>
                    <a:lnTo>
                      <a:pt x="377" y="3166"/>
                    </a:lnTo>
                    <a:lnTo>
                      <a:pt x="384" y="3182"/>
                    </a:lnTo>
                    <a:lnTo>
                      <a:pt x="391" y="3197"/>
                    </a:lnTo>
                    <a:lnTo>
                      <a:pt x="400" y="3212"/>
                    </a:lnTo>
                    <a:lnTo>
                      <a:pt x="409" y="3226"/>
                    </a:lnTo>
                    <a:lnTo>
                      <a:pt x="421" y="3238"/>
                    </a:lnTo>
                    <a:lnTo>
                      <a:pt x="434" y="3249"/>
                    </a:lnTo>
                    <a:lnTo>
                      <a:pt x="447" y="3259"/>
                    </a:lnTo>
                    <a:lnTo>
                      <a:pt x="462" y="3268"/>
                    </a:lnTo>
                    <a:lnTo>
                      <a:pt x="477" y="3275"/>
                    </a:lnTo>
                    <a:lnTo>
                      <a:pt x="493" y="3281"/>
                    </a:lnTo>
                    <a:lnTo>
                      <a:pt x="510" y="3286"/>
                    </a:lnTo>
                    <a:lnTo>
                      <a:pt x="527" y="3288"/>
                    </a:lnTo>
                    <a:lnTo>
                      <a:pt x="545" y="3289"/>
                    </a:lnTo>
                    <a:lnTo>
                      <a:pt x="545" y="3289"/>
                    </a:lnTo>
                    <a:lnTo>
                      <a:pt x="563" y="3288"/>
                    </a:lnTo>
                    <a:lnTo>
                      <a:pt x="580" y="3286"/>
                    </a:lnTo>
                    <a:lnTo>
                      <a:pt x="597" y="3281"/>
                    </a:lnTo>
                    <a:lnTo>
                      <a:pt x="613" y="3275"/>
                    </a:lnTo>
                    <a:lnTo>
                      <a:pt x="628" y="3268"/>
                    </a:lnTo>
                    <a:lnTo>
                      <a:pt x="643" y="3259"/>
                    </a:lnTo>
                    <a:lnTo>
                      <a:pt x="656" y="3249"/>
                    </a:lnTo>
                    <a:lnTo>
                      <a:pt x="669" y="3238"/>
                    </a:lnTo>
                    <a:lnTo>
                      <a:pt x="679" y="3226"/>
                    </a:lnTo>
                    <a:lnTo>
                      <a:pt x="690" y="3212"/>
                    </a:lnTo>
                    <a:lnTo>
                      <a:pt x="699" y="3197"/>
                    </a:lnTo>
                    <a:lnTo>
                      <a:pt x="706" y="3182"/>
                    </a:lnTo>
                    <a:lnTo>
                      <a:pt x="712" y="3166"/>
                    </a:lnTo>
                    <a:lnTo>
                      <a:pt x="717" y="3149"/>
                    </a:lnTo>
                    <a:lnTo>
                      <a:pt x="719" y="3132"/>
                    </a:lnTo>
                    <a:lnTo>
                      <a:pt x="720" y="3114"/>
                    </a:lnTo>
                    <a:lnTo>
                      <a:pt x="720" y="1582"/>
                    </a:lnTo>
                    <a:lnTo>
                      <a:pt x="827" y="1582"/>
                    </a:lnTo>
                    <a:lnTo>
                      <a:pt x="827" y="3114"/>
                    </a:lnTo>
                    <a:lnTo>
                      <a:pt x="827" y="3114"/>
                    </a:lnTo>
                    <a:lnTo>
                      <a:pt x="828" y="3132"/>
                    </a:lnTo>
                    <a:lnTo>
                      <a:pt x="831" y="3149"/>
                    </a:lnTo>
                    <a:lnTo>
                      <a:pt x="835" y="3166"/>
                    </a:lnTo>
                    <a:lnTo>
                      <a:pt x="840" y="3182"/>
                    </a:lnTo>
                    <a:lnTo>
                      <a:pt x="848" y="3197"/>
                    </a:lnTo>
                    <a:lnTo>
                      <a:pt x="856" y="3212"/>
                    </a:lnTo>
                    <a:lnTo>
                      <a:pt x="867" y="3226"/>
                    </a:lnTo>
                    <a:lnTo>
                      <a:pt x="878" y="3238"/>
                    </a:lnTo>
                    <a:lnTo>
                      <a:pt x="891" y="3249"/>
                    </a:lnTo>
                    <a:lnTo>
                      <a:pt x="903" y="3259"/>
                    </a:lnTo>
                    <a:lnTo>
                      <a:pt x="918" y="3268"/>
                    </a:lnTo>
                    <a:lnTo>
                      <a:pt x="933" y="3275"/>
                    </a:lnTo>
                    <a:lnTo>
                      <a:pt x="949" y="3281"/>
                    </a:lnTo>
                    <a:lnTo>
                      <a:pt x="966" y="3286"/>
                    </a:lnTo>
                    <a:lnTo>
                      <a:pt x="983" y="3288"/>
                    </a:lnTo>
                    <a:lnTo>
                      <a:pt x="1001" y="3289"/>
                    </a:lnTo>
                    <a:lnTo>
                      <a:pt x="1001" y="3289"/>
                    </a:lnTo>
                    <a:lnTo>
                      <a:pt x="1020" y="3288"/>
                    </a:lnTo>
                    <a:lnTo>
                      <a:pt x="1037" y="3286"/>
                    </a:lnTo>
                    <a:lnTo>
                      <a:pt x="1054" y="3281"/>
                    </a:lnTo>
                    <a:lnTo>
                      <a:pt x="1070" y="3275"/>
                    </a:lnTo>
                    <a:lnTo>
                      <a:pt x="1085" y="3268"/>
                    </a:lnTo>
                    <a:lnTo>
                      <a:pt x="1100" y="3259"/>
                    </a:lnTo>
                    <a:lnTo>
                      <a:pt x="1112" y="3249"/>
                    </a:lnTo>
                    <a:lnTo>
                      <a:pt x="1125" y="3238"/>
                    </a:lnTo>
                    <a:lnTo>
                      <a:pt x="1137" y="3226"/>
                    </a:lnTo>
                    <a:lnTo>
                      <a:pt x="1147" y="3212"/>
                    </a:lnTo>
                    <a:lnTo>
                      <a:pt x="1155" y="3197"/>
                    </a:lnTo>
                    <a:lnTo>
                      <a:pt x="1163" y="3182"/>
                    </a:lnTo>
                    <a:lnTo>
                      <a:pt x="1169" y="3166"/>
                    </a:lnTo>
                    <a:lnTo>
                      <a:pt x="1173" y="3149"/>
                    </a:lnTo>
                    <a:lnTo>
                      <a:pt x="1175" y="3132"/>
                    </a:lnTo>
                    <a:lnTo>
                      <a:pt x="1176" y="3114"/>
                    </a:lnTo>
                    <a:lnTo>
                      <a:pt x="1176" y="1582"/>
                    </a:lnTo>
                    <a:lnTo>
                      <a:pt x="1176" y="1521"/>
                    </a:lnTo>
                    <a:lnTo>
                      <a:pt x="1176" y="513"/>
                    </a:lnTo>
                    <a:lnTo>
                      <a:pt x="1310" y="513"/>
                    </a:lnTo>
                    <a:lnTo>
                      <a:pt x="1310" y="1475"/>
                    </a:lnTo>
                    <a:lnTo>
                      <a:pt x="1310" y="1475"/>
                    </a:lnTo>
                    <a:lnTo>
                      <a:pt x="1311" y="1488"/>
                    </a:lnTo>
                    <a:lnTo>
                      <a:pt x="1313" y="1501"/>
                    </a:lnTo>
                    <a:lnTo>
                      <a:pt x="1316" y="1514"/>
                    </a:lnTo>
                    <a:lnTo>
                      <a:pt x="1320" y="1525"/>
                    </a:lnTo>
                    <a:lnTo>
                      <a:pt x="1326" y="1536"/>
                    </a:lnTo>
                    <a:lnTo>
                      <a:pt x="1332" y="1547"/>
                    </a:lnTo>
                    <a:lnTo>
                      <a:pt x="1340" y="1557"/>
                    </a:lnTo>
                    <a:lnTo>
                      <a:pt x="1348" y="1566"/>
                    </a:lnTo>
                    <a:lnTo>
                      <a:pt x="1357" y="1574"/>
                    </a:lnTo>
                    <a:lnTo>
                      <a:pt x="1366" y="1582"/>
                    </a:lnTo>
                    <a:lnTo>
                      <a:pt x="1377" y="1588"/>
                    </a:lnTo>
                    <a:lnTo>
                      <a:pt x="1389" y="1594"/>
                    </a:lnTo>
                    <a:lnTo>
                      <a:pt x="1400" y="1598"/>
                    </a:lnTo>
                    <a:lnTo>
                      <a:pt x="1413" y="1601"/>
                    </a:lnTo>
                    <a:lnTo>
                      <a:pt x="1426" y="1603"/>
                    </a:lnTo>
                    <a:lnTo>
                      <a:pt x="1439" y="1604"/>
                    </a:lnTo>
                    <a:lnTo>
                      <a:pt x="1439" y="1604"/>
                    </a:lnTo>
                    <a:lnTo>
                      <a:pt x="1452" y="1603"/>
                    </a:lnTo>
                    <a:lnTo>
                      <a:pt x="1464" y="1601"/>
                    </a:lnTo>
                    <a:lnTo>
                      <a:pt x="1477" y="1598"/>
                    </a:lnTo>
                    <a:lnTo>
                      <a:pt x="1489" y="1594"/>
                    </a:lnTo>
                    <a:lnTo>
                      <a:pt x="1500" y="1588"/>
                    </a:lnTo>
                    <a:lnTo>
                      <a:pt x="1510" y="1582"/>
                    </a:lnTo>
                    <a:lnTo>
                      <a:pt x="1521" y="1574"/>
                    </a:lnTo>
                    <a:lnTo>
                      <a:pt x="1530" y="1566"/>
                    </a:lnTo>
                    <a:lnTo>
                      <a:pt x="1538" y="1557"/>
                    </a:lnTo>
                    <a:lnTo>
                      <a:pt x="1546" y="1547"/>
                    </a:lnTo>
                    <a:lnTo>
                      <a:pt x="1552" y="1536"/>
                    </a:lnTo>
                    <a:lnTo>
                      <a:pt x="1557" y="1525"/>
                    </a:lnTo>
                    <a:lnTo>
                      <a:pt x="1562" y="1514"/>
                    </a:lnTo>
                    <a:lnTo>
                      <a:pt x="1565" y="1501"/>
                    </a:lnTo>
                    <a:lnTo>
                      <a:pt x="1567" y="1488"/>
                    </a:lnTo>
                    <a:lnTo>
                      <a:pt x="1567" y="1475"/>
                    </a:lnTo>
                    <a:lnTo>
                      <a:pt x="1567" y="513"/>
                    </a:lnTo>
                    <a:lnTo>
                      <a:pt x="1567" y="478"/>
                    </a:lnTo>
                    <a:lnTo>
                      <a:pt x="1567" y="326"/>
                    </a:lnTo>
                    <a:lnTo>
                      <a:pt x="1567" y="326"/>
                    </a:lnTo>
                    <a:lnTo>
                      <a:pt x="1567" y="310"/>
                    </a:lnTo>
                    <a:lnTo>
                      <a:pt x="1566" y="293"/>
                    </a:lnTo>
                    <a:lnTo>
                      <a:pt x="1564" y="277"/>
                    </a:lnTo>
                    <a:lnTo>
                      <a:pt x="1560" y="261"/>
                    </a:lnTo>
                    <a:lnTo>
                      <a:pt x="1557" y="245"/>
                    </a:lnTo>
                    <a:lnTo>
                      <a:pt x="1553" y="229"/>
                    </a:lnTo>
                    <a:lnTo>
                      <a:pt x="1548" y="214"/>
                    </a:lnTo>
                    <a:lnTo>
                      <a:pt x="1541" y="199"/>
                    </a:lnTo>
                    <a:lnTo>
                      <a:pt x="1535" y="184"/>
                    </a:lnTo>
                    <a:lnTo>
                      <a:pt x="1527" y="171"/>
                    </a:lnTo>
                    <a:lnTo>
                      <a:pt x="1520" y="157"/>
                    </a:lnTo>
                    <a:lnTo>
                      <a:pt x="1511" y="144"/>
                    </a:lnTo>
                    <a:lnTo>
                      <a:pt x="1503" y="131"/>
                    </a:lnTo>
                    <a:lnTo>
                      <a:pt x="1492" y="118"/>
                    </a:lnTo>
                    <a:lnTo>
                      <a:pt x="1483" y="107"/>
                    </a:lnTo>
                    <a:lnTo>
                      <a:pt x="1472" y="96"/>
                    </a:lnTo>
                    <a:lnTo>
                      <a:pt x="1460" y="84"/>
                    </a:lnTo>
                    <a:lnTo>
                      <a:pt x="1448" y="75"/>
                    </a:lnTo>
                    <a:lnTo>
                      <a:pt x="1436" y="65"/>
                    </a:lnTo>
                    <a:lnTo>
                      <a:pt x="1423" y="55"/>
                    </a:lnTo>
                    <a:lnTo>
                      <a:pt x="1410" y="47"/>
                    </a:lnTo>
                    <a:lnTo>
                      <a:pt x="1396" y="39"/>
                    </a:lnTo>
                    <a:lnTo>
                      <a:pt x="1382" y="32"/>
                    </a:lnTo>
                    <a:lnTo>
                      <a:pt x="1367" y="25"/>
                    </a:lnTo>
                    <a:lnTo>
                      <a:pt x="1352" y="19"/>
                    </a:lnTo>
                    <a:lnTo>
                      <a:pt x="1338" y="15"/>
                    </a:lnTo>
                    <a:lnTo>
                      <a:pt x="1322" y="9"/>
                    </a:lnTo>
                    <a:lnTo>
                      <a:pt x="1307" y="6"/>
                    </a:lnTo>
                    <a:lnTo>
                      <a:pt x="1290" y="3"/>
                    </a:lnTo>
                    <a:lnTo>
                      <a:pt x="1274" y="1"/>
                    </a:lnTo>
                    <a:lnTo>
                      <a:pt x="1258" y="0"/>
                    </a:lnTo>
                    <a:lnTo>
                      <a:pt x="1240" y="0"/>
                    </a:lnTo>
                    <a:lnTo>
                      <a:pt x="1240" y="0"/>
                    </a:lnTo>
                    <a:close/>
                  </a:path>
                </a:pathLst>
              </a:custGeom>
              <a:grpFill/>
              <a:effectLst>
                <a:outerShdw blurRad="63500" algn="ctr" rotWithShape="0">
                  <a:prstClr val="black">
                    <a:alpha val="40000"/>
                  </a:prstClr>
                </a:outerShdw>
              </a:effectLst>
            </p:spPr>
            <p:txBody>
              <a:bodyPr anchor="ctr"/>
              <a:lstStyle/>
              <a:p>
                <a:pPr algn="ctr"/>
                <a:endParaRPr lang="en-US">
                  <a:solidFill>
                    <a:schemeClr val="tx1">
                      <a:lumMod val="75000"/>
                      <a:lumOff val="25000"/>
                    </a:schemeClr>
                  </a:solidFill>
                  <a:latin typeface="+mn-ea"/>
                </a:endParaRPr>
              </a:p>
            </p:txBody>
          </p:sp>
        </p:grpSp>
        <p:sp>
          <p:nvSpPr>
            <p:cNvPr id="8" name="Freeform 29"/>
            <p:cNvSpPr>
              <a:spLocks noEditPoints="1"/>
            </p:cNvSpPr>
            <p:nvPr/>
          </p:nvSpPr>
          <p:spPr bwMode="auto">
            <a:xfrm>
              <a:off x="2209800" y="1818565"/>
              <a:ext cx="533400" cy="466725"/>
            </a:xfrm>
            <a:custGeom>
              <a:avLst/>
              <a:gdLst/>
              <a:ahLst/>
              <a:cxnLst>
                <a:cxn ang="0">
                  <a:pos x="128" y="0"/>
                </a:cxn>
                <a:cxn ang="0">
                  <a:pos x="78" y="8"/>
                </a:cxn>
                <a:cxn ang="0">
                  <a:pos x="38" y="28"/>
                </a:cxn>
                <a:cxn ang="0">
                  <a:pos x="10" y="58"/>
                </a:cxn>
                <a:cxn ang="0">
                  <a:pos x="2" y="76"/>
                </a:cxn>
                <a:cxn ang="0">
                  <a:pos x="0" y="96"/>
                </a:cxn>
                <a:cxn ang="0">
                  <a:pos x="2" y="108"/>
                </a:cxn>
                <a:cxn ang="0">
                  <a:pos x="8" y="132"/>
                </a:cxn>
                <a:cxn ang="0">
                  <a:pos x="24" y="152"/>
                </a:cxn>
                <a:cxn ang="0">
                  <a:pos x="44" y="168"/>
                </a:cxn>
                <a:cxn ang="0">
                  <a:pos x="56" y="176"/>
                </a:cxn>
                <a:cxn ang="0">
                  <a:pos x="56" y="176"/>
                </a:cxn>
                <a:cxn ang="0">
                  <a:pos x="50" y="198"/>
                </a:cxn>
                <a:cxn ang="0">
                  <a:pos x="40" y="214"/>
                </a:cxn>
                <a:cxn ang="0">
                  <a:pos x="40" y="216"/>
                </a:cxn>
                <a:cxn ang="0">
                  <a:pos x="42" y="222"/>
                </a:cxn>
                <a:cxn ang="0">
                  <a:pos x="48" y="224"/>
                </a:cxn>
                <a:cxn ang="0">
                  <a:pos x="50" y="224"/>
                </a:cxn>
                <a:cxn ang="0">
                  <a:pos x="68" y="218"/>
                </a:cxn>
                <a:cxn ang="0">
                  <a:pos x="96" y="198"/>
                </a:cxn>
                <a:cxn ang="0">
                  <a:pos x="104" y="190"/>
                </a:cxn>
                <a:cxn ang="0">
                  <a:pos x="128" y="192"/>
                </a:cxn>
                <a:cxn ang="0">
                  <a:pos x="178" y="184"/>
                </a:cxn>
                <a:cxn ang="0">
                  <a:pos x="218" y="164"/>
                </a:cxn>
                <a:cxn ang="0">
                  <a:pos x="246" y="134"/>
                </a:cxn>
                <a:cxn ang="0">
                  <a:pos x="254" y="116"/>
                </a:cxn>
                <a:cxn ang="0">
                  <a:pos x="256" y="96"/>
                </a:cxn>
                <a:cxn ang="0">
                  <a:pos x="256" y="86"/>
                </a:cxn>
                <a:cxn ang="0">
                  <a:pos x="250" y="68"/>
                </a:cxn>
                <a:cxn ang="0">
                  <a:pos x="234" y="42"/>
                </a:cxn>
                <a:cxn ang="0">
                  <a:pos x="200" y="16"/>
                </a:cxn>
                <a:cxn ang="0">
                  <a:pos x="154" y="2"/>
                </a:cxn>
                <a:cxn ang="0">
                  <a:pos x="128" y="176"/>
                </a:cxn>
                <a:cxn ang="0">
                  <a:pos x="106" y="174"/>
                </a:cxn>
                <a:cxn ang="0">
                  <a:pos x="104" y="174"/>
                </a:cxn>
                <a:cxn ang="0">
                  <a:pos x="96" y="176"/>
                </a:cxn>
                <a:cxn ang="0">
                  <a:pos x="90" y="180"/>
                </a:cxn>
                <a:cxn ang="0">
                  <a:pos x="66" y="200"/>
                </a:cxn>
                <a:cxn ang="0">
                  <a:pos x="70" y="190"/>
                </a:cxn>
                <a:cxn ang="0">
                  <a:pos x="72" y="176"/>
                </a:cxn>
                <a:cxn ang="0">
                  <a:pos x="72" y="176"/>
                </a:cxn>
                <a:cxn ang="0">
                  <a:pos x="70" y="168"/>
                </a:cxn>
                <a:cxn ang="0">
                  <a:pos x="64" y="162"/>
                </a:cxn>
                <a:cxn ang="0">
                  <a:pos x="52" y="156"/>
                </a:cxn>
                <a:cxn ang="0">
                  <a:pos x="36" y="140"/>
                </a:cxn>
                <a:cxn ang="0">
                  <a:pos x="24" y="124"/>
                </a:cxn>
                <a:cxn ang="0">
                  <a:pos x="16" y="106"/>
                </a:cxn>
                <a:cxn ang="0">
                  <a:pos x="16" y="96"/>
                </a:cxn>
                <a:cxn ang="0">
                  <a:pos x="24" y="64"/>
                </a:cxn>
                <a:cxn ang="0">
                  <a:pos x="48" y="40"/>
                </a:cxn>
                <a:cxn ang="0">
                  <a:pos x="84" y="22"/>
                </a:cxn>
                <a:cxn ang="0">
                  <a:pos x="128" y="16"/>
                </a:cxn>
                <a:cxn ang="0">
                  <a:pos x="150" y="18"/>
                </a:cxn>
                <a:cxn ang="0">
                  <a:pos x="190" y="30"/>
                </a:cxn>
                <a:cxn ang="0">
                  <a:pos x="220" y="52"/>
                </a:cxn>
                <a:cxn ang="0">
                  <a:pos x="238" y="80"/>
                </a:cxn>
                <a:cxn ang="0">
                  <a:pos x="240" y="96"/>
                </a:cxn>
                <a:cxn ang="0">
                  <a:pos x="232" y="128"/>
                </a:cxn>
                <a:cxn ang="0">
                  <a:pos x="208" y="152"/>
                </a:cxn>
                <a:cxn ang="0">
                  <a:pos x="172" y="170"/>
                </a:cxn>
                <a:cxn ang="0">
                  <a:pos x="128" y="176"/>
                </a:cxn>
              </a:cxnLst>
              <a:rect l="0" t="0" r="r" b="b"/>
              <a:pathLst>
                <a:path w="256" h="224">
                  <a:moveTo>
                    <a:pt x="128" y="0"/>
                  </a:moveTo>
                  <a:lnTo>
                    <a:pt x="128" y="0"/>
                  </a:lnTo>
                  <a:lnTo>
                    <a:pt x="102" y="2"/>
                  </a:lnTo>
                  <a:lnTo>
                    <a:pt x="78" y="8"/>
                  </a:lnTo>
                  <a:lnTo>
                    <a:pt x="56" y="16"/>
                  </a:lnTo>
                  <a:lnTo>
                    <a:pt x="38" y="28"/>
                  </a:lnTo>
                  <a:lnTo>
                    <a:pt x="22" y="42"/>
                  </a:lnTo>
                  <a:lnTo>
                    <a:pt x="10" y="58"/>
                  </a:lnTo>
                  <a:lnTo>
                    <a:pt x="6" y="68"/>
                  </a:lnTo>
                  <a:lnTo>
                    <a:pt x="2" y="76"/>
                  </a:lnTo>
                  <a:lnTo>
                    <a:pt x="0" y="86"/>
                  </a:lnTo>
                  <a:lnTo>
                    <a:pt x="0" y="96"/>
                  </a:lnTo>
                  <a:lnTo>
                    <a:pt x="0" y="96"/>
                  </a:lnTo>
                  <a:lnTo>
                    <a:pt x="2" y="108"/>
                  </a:lnTo>
                  <a:lnTo>
                    <a:pt x="4" y="120"/>
                  </a:lnTo>
                  <a:lnTo>
                    <a:pt x="8" y="132"/>
                  </a:lnTo>
                  <a:lnTo>
                    <a:pt x="16" y="142"/>
                  </a:lnTo>
                  <a:lnTo>
                    <a:pt x="24" y="152"/>
                  </a:lnTo>
                  <a:lnTo>
                    <a:pt x="34" y="160"/>
                  </a:lnTo>
                  <a:lnTo>
                    <a:pt x="44" y="168"/>
                  </a:lnTo>
                  <a:lnTo>
                    <a:pt x="56" y="176"/>
                  </a:lnTo>
                  <a:lnTo>
                    <a:pt x="56" y="176"/>
                  </a:lnTo>
                  <a:lnTo>
                    <a:pt x="56" y="176"/>
                  </a:lnTo>
                  <a:lnTo>
                    <a:pt x="56" y="176"/>
                  </a:lnTo>
                  <a:lnTo>
                    <a:pt x="54" y="186"/>
                  </a:lnTo>
                  <a:lnTo>
                    <a:pt x="50" y="198"/>
                  </a:lnTo>
                  <a:lnTo>
                    <a:pt x="40" y="214"/>
                  </a:lnTo>
                  <a:lnTo>
                    <a:pt x="40" y="214"/>
                  </a:lnTo>
                  <a:lnTo>
                    <a:pt x="40" y="214"/>
                  </a:lnTo>
                  <a:lnTo>
                    <a:pt x="40" y="216"/>
                  </a:lnTo>
                  <a:lnTo>
                    <a:pt x="40" y="216"/>
                  </a:lnTo>
                  <a:lnTo>
                    <a:pt x="42" y="222"/>
                  </a:lnTo>
                  <a:lnTo>
                    <a:pt x="48" y="224"/>
                  </a:lnTo>
                  <a:lnTo>
                    <a:pt x="48" y="224"/>
                  </a:lnTo>
                  <a:lnTo>
                    <a:pt x="50" y="224"/>
                  </a:lnTo>
                  <a:lnTo>
                    <a:pt x="50" y="224"/>
                  </a:lnTo>
                  <a:lnTo>
                    <a:pt x="58" y="222"/>
                  </a:lnTo>
                  <a:lnTo>
                    <a:pt x="68" y="218"/>
                  </a:lnTo>
                  <a:lnTo>
                    <a:pt x="84" y="208"/>
                  </a:lnTo>
                  <a:lnTo>
                    <a:pt x="96" y="198"/>
                  </a:lnTo>
                  <a:lnTo>
                    <a:pt x="104" y="190"/>
                  </a:lnTo>
                  <a:lnTo>
                    <a:pt x="104" y="190"/>
                  </a:lnTo>
                  <a:lnTo>
                    <a:pt x="128" y="192"/>
                  </a:lnTo>
                  <a:lnTo>
                    <a:pt x="128" y="192"/>
                  </a:lnTo>
                  <a:lnTo>
                    <a:pt x="154" y="190"/>
                  </a:lnTo>
                  <a:lnTo>
                    <a:pt x="178" y="184"/>
                  </a:lnTo>
                  <a:lnTo>
                    <a:pt x="200" y="176"/>
                  </a:lnTo>
                  <a:lnTo>
                    <a:pt x="218" y="164"/>
                  </a:lnTo>
                  <a:lnTo>
                    <a:pt x="234" y="150"/>
                  </a:lnTo>
                  <a:lnTo>
                    <a:pt x="246" y="134"/>
                  </a:lnTo>
                  <a:lnTo>
                    <a:pt x="250" y="124"/>
                  </a:lnTo>
                  <a:lnTo>
                    <a:pt x="254" y="116"/>
                  </a:lnTo>
                  <a:lnTo>
                    <a:pt x="256" y="106"/>
                  </a:lnTo>
                  <a:lnTo>
                    <a:pt x="256" y="96"/>
                  </a:lnTo>
                  <a:lnTo>
                    <a:pt x="256" y="96"/>
                  </a:lnTo>
                  <a:lnTo>
                    <a:pt x="256" y="86"/>
                  </a:lnTo>
                  <a:lnTo>
                    <a:pt x="254" y="76"/>
                  </a:lnTo>
                  <a:lnTo>
                    <a:pt x="250" y="68"/>
                  </a:lnTo>
                  <a:lnTo>
                    <a:pt x="246" y="58"/>
                  </a:lnTo>
                  <a:lnTo>
                    <a:pt x="234" y="42"/>
                  </a:lnTo>
                  <a:lnTo>
                    <a:pt x="218" y="28"/>
                  </a:lnTo>
                  <a:lnTo>
                    <a:pt x="200" y="16"/>
                  </a:lnTo>
                  <a:lnTo>
                    <a:pt x="178" y="8"/>
                  </a:lnTo>
                  <a:lnTo>
                    <a:pt x="154" y="2"/>
                  </a:lnTo>
                  <a:lnTo>
                    <a:pt x="128" y="0"/>
                  </a:lnTo>
                  <a:close/>
                  <a:moveTo>
                    <a:pt x="128" y="176"/>
                  </a:moveTo>
                  <a:lnTo>
                    <a:pt x="128" y="176"/>
                  </a:lnTo>
                  <a:lnTo>
                    <a:pt x="106" y="174"/>
                  </a:lnTo>
                  <a:lnTo>
                    <a:pt x="106" y="174"/>
                  </a:lnTo>
                  <a:lnTo>
                    <a:pt x="104" y="174"/>
                  </a:lnTo>
                  <a:lnTo>
                    <a:pt x="104" y="174"/>
                  </a:lnTo>
                  <a:lnTo>
                    <a:pt x="96" y="176"/>
                  </a:lnTo>
                  <a:lnTo>
                    <a:pt x="90" y="180"/>
                  </a:lnTo>
                  <a:lnTo>
                    <a:pt x="90" y="180"/>
                  </a:lnTo>
                  <a:lnTo>
                    <a:pt x="82" y="190"/>
                  </a:lnTo>
                  <a:lnTo>
                    <a:pt x="66" y="200"/>
                  </a:lnTo>
                  <a:lnTo>
                    <a:pt x="66" y="200"/>
                  </a:lnTo>
                  <a:lnTo>
                    <a:pt x="70" y="190"/>
                  </a:lnTo>
                  <a:lnTo>
                    <a:pt x="72" y="176"/>
                  </a:lnTo>
                  <a:lnTo>
                    <a:pt x="72" y="176"/>
                  </a:lnTo>
                  <a:lnTo>
                    <a:pt x="72" y="176"/>
                  </a:lnTo>
                  <a:lnTo>
                    <a:pt x="72" y="176"/>
                  </a:lnTo>
                  <a:lnTo>
                    <a:pt x="72" y="172"/>
                  </a:lnTo>
                  <a:lnTo>
                    <a:pt x="70" y="168"/>
                  </a:lnTo>
                  <a:lnTo>
                    <a:pt x="66" y="164"/>
                  </a:lnTo>
                  <a:lnTo>
                    <a:pt x="64" y="162"/>
                  </a:lnTo>
                  <a:lnTo>
                    <a:pt x="64" y="162"/>
                  </a:lnTo>
                  <a:lnTo>
                    <a:pt x="52" y="156"/>
                  </a:lnTo>
                  <a:lnTo>
                    <a:pt x="44" y="148"/>
                  </a:lnTo>
                  <a:lnTo>
                    <a:pt x="36" y="140"/>
                  </a:lnTo>
                  <a:lnTo>
                    <a:pt x="28" y="132"/>
                  </a:lnTo>
                  <a:lnTo>
                    <a:pt x="24" y="124"/>
                  </a:lnTo>
                  <a:lnTo>
                    <a:pt x="20" y="114"/>
                  </a:lnTo>
                  <a:lnTo>
                    <a:pt x="16" y="106"/>
                  </a:lnTo>
                  <a:lnTo>
                    <a:pt x="16" y="96"/>
                  </a:lnTo>
                  <a:lnTo>
                    <a:pt x="16" y="96"/>
                  </a:lnTo>
                  <a:lnTo>
                    <a:pt x="18" y="80"/>
                  </a:lnTo>
                  <a:lnTo>
                    <a:pt x="24" y="64"/>
                  </a:lnTo>
                  <a:lnTo>
                    <a:pt x="36" y="52"/>
                  </a:lnTo>
                  <a:lnTo>
                    <a:pt x="48" y="40"/>
                  </a:lnTo>
                  <a:lnTo>
                    <a:pt x="66" y="30"/>
                  </a:lnTo>
                  <a:lnTo>
                    <a:pt x="84" y="22"/>
                  </a:lnTo>
                  <a:lnTo>
                    <a:pt x="106" y="18"/>
                  </a:lnTo>
                  <a:lnTo>
                    <a:pt x="128" y="16"/>
                  </a:lnTo>
                  <a:lnTo>
                    <a:pt x="128" y="16"/>
                  </a:lnTo>
                  <a:lnTo>
                    <a:pt x="150" y="18"/>
                  </a:lnTo>
                  <a:lnTo>
                    <a:pt x="172" y="22"/>
                  </a:lnTo>
                  <a:lnTo>
                    <a:pt x="190" y="30"/>
                  </a:lnTo>
                  <a:lnTo>
                    <a:pt x="208" y="40"/>
                  </a:lnTo>
                  <a:lnTo>
                    <a:pt x="220" y="52"/>
                  </a:lnTo>
                  <a:lnTo>
                    <a:pt x="232" y="64"/>
                  </a:lnTo>
                  <a:lnTo>
                    <a:pt x="238" y="80"/>
                  </a:lnTo>
                  <a:lnTo>
                    <a:pt x="240" y="96"/>
                  </a:lnTo>
                  <a:lnTo>
                    <a:pt x="240" y="96"/>
                  </a:lnTo>
                  <a:lnTo>
                    <a:pt x="238" y="112"/>
                  </a:lnTo>
                  <a:lnTo>
                    <a:pt x="232" y="128"/>
                  </a:lnTo>
                  <a:lnTo>
                    <a:pt x="220" y="140"/>
                  </a:lnTo>
                  <a:lnTo>
                    <a:pt x="208" y="152"/>
                  </a:lnTo>
                  <a:lnTo>
                    <a:pt x="190" y="162"/>
                  </a:lnTo>
                  <a:lnTo>
                    <a:pt x="172" y="170"/>
                  </a:lnTo>
                  <a:lnTo>
                    <a:pt x="150" y="174"/>
                  </a:lnTo>
                  <a:lnTo>
                    <a:pt x="128" y="176"/>
                  </a:lnTo>
                  <a:close/>
                </a:path>
              </a:pathLst>
            </a:custGeom>
            <a:grpFill/>
            <a:effectLst>
              <a:outerShdw blurRad="63500" algn="ctr" rotWithShape="0">
                <a:prstClr val="black">
                  <a:alpha val="40000"/>
                </a:prstClr>
              </a:outerShdw>
            </a:effectLst>
          </p:spPr>
          <p:txBody>
            <a:bodyPr anchor="ctr"/>
            <a:lstStyle/>
            <a:p>
              <a:pPr algn="ctr"/>
              <a:endParaRPr lang="ar-SA">
                <a:solidFill>
                  <a:schemeClr val="tx1">
                    <a:lumMod val="75000"/>
                    <a:lumOff val="25000"/>
                  </a:schemeClr>
                </a:solidFill>
                <a:latin typeface="+mn-ea"/>
              </a:endParaRPr>
            </a:p>
          </p:txBody>
        </p:sp>
        <p:sp>
          <p:nvSpPr>
            <p:cNvPr id="9" name="Freeform 29"/>
            <p:cNvSpPr>
              <a:spLocks noEditPoints="1"/>
            </p:cNvSpPr>
            <p:nvPr/>
          </p:nvSpPr>
          <p:spPr bwMode="auto">
            <a:xfrm>
              <a:off x="2871788" y="2237467"/>
              <a:ext cx="366712" cy="320873"/>
            </a:xfrm>
            <a:custGeom>
              <a:avLst/>
              <a:gdLst/>
              <a:ahLst/>
              <a:cxnLst>
                <a:cxn ang="0">
                  <a:pos x="128" y="0"/>
                </a:cxn>
                <a:cxn ang="0">
                  <a:pos x="78" y="8"/>
                </a:cxn>
                <a:cxn ang="0">
                  <a:pos x="38" y="28"/>
                </a:cxn>
                <a:cxn ang="0">
                  <a:pos x="10" y="58"/>
                </a:cxn>
                <a:cxn ang="0">
                  <a:pos x="2" y="76"/>
                </a:cxn>
                <a:cxn ang="0">
                  <a:pos x="0" y="96"/>
                </a:cxn>
                <a:cxn ang="0">
                  <a:pos x="2" y="108"/>
                </a:cxn>
                <a:cxn ang="0">
                  <a:pos x="8" y="132"/>
                </a:cxn>
                <a:cxn ang="0">
                  <a:pos x="24" y="152"/>
                </a:cxn>
                <a:cxn ang="0">
                  <a:pos x="44" y="168"/>
                </a:cxn>
                <a:cxn ang="0">
                  <a:pos x="56" y="176"/>
                </a:cxn>
                <a:cxn ang="0">
                  <a:pos x="56" y="176"/>
                </a:cxn>
                <a:cxn ang="0">
                  <a:pos x="50" y="198"/>
                </a:cxn>
                <a:cxn ang="0">
                  <a:pos x="40" y="214"/>
                </a:cxn>
                <a:cxn ang="0">
                  <a:pos x="40" y="216"/>
                </a:cxn>
                <a:cxn ang="0">
                  <a:pos x="42" y="222"/>
                </a:cxn>
                <a:cxn ang="0">
                  <a:pos x="48" y="224"/>
                </a:cxn>
                <a:cxn ang="0">
                  <a:pos x="50" y="224"/>
                </a:cxn>
                <a:cxn ang="0">
                  <a:pos x="68" y="218"/>
                </a:cxn>
                <a:cxn ang="0">
                  <a:pos x="96" y="198"/>
                </a:cxn>
                <a:cxn ang="0">
                  <a:pos x="104" y="190"/>
                </a:cxn>
                <a:cxn ang="0">
                  <a:pos x="128" y="192"/>
                </a:cxn>
                <a:cxn ang="0">
                  <a:pos x="178" y="184"/>
                </a:cxn>
                <a:cxn ang="0">
                  <a:pos x="218" y="164"/>
                </a:cxn>
                <a:cxn ang="0">
                  <a:pos x="246" y="134"/>
                </a:cxn>
                <a:cxn ang="0">
                  <a:pos x="254" y="116"/>
                </a:cxn>
                <a:cxn ang="0">
                  <a:pos x="256" y="96"/>
                </a:cxn>
                <a:cxn ang="0">
                  <a:pos x="256" y="86"/>
                </a:cxn>
                <a:cxn ang="0">
                  <a:pos x="250" y="68"/>
                </a:cxn>
                <a:cxn ang="0">
                  <a:pos x="234" y="42"/>
                </a:cxn>
                <a:cxn ang="0">
                  <a:pos x="200" y="16"/>
                </a:cxn>
                <a:cxn ang="0">
                  <a:pos x="154" y="2"/>
                </a:cxn>
                <a:cxn ang="0">
                  <a:pos x="128" y="176"/>
                </a:cxn>
                <a:cxn ang="0">
                  <a:pos x="106" y="174"/>
                </a:cxn>
                <a:cxn ang="0">
                  <a:pos x="104" y="174"/>
                </a:cxn>
                <a:cxn ang="0">
                  <a:pos x="96" y="176"/>
                </a:cxn>
                <a:cxn ang="0">
                  <a:pos x="90" y="180"/>
                </a:cxn>
                <a:cxn ang="0">
                  <a:pos x="66" y="200"/>
                </a:cxn>
                <a:cxn ang="0">
                  <a:pos x="70" y="190"/>
                </a:cxn>
                <a:cxn ang="0">
                  <a:pos x="72" y="176"/>
                </a:cxn>
                <a:cxn ang="0">
                  <a:pos x="72" y="176"/>
                </a:cxn>
                <a:cxn ang="0">
                  <a:pos x="70" y="168"/>
                </a:cxn>
                <a:cxn ang="0">
                  <a:pos x="64" y="162"/>
                </a:cxn>
                <a:cxn ang="0">
                  <a:pos x="52" y="156"/>
                </a:cxn>
                <a:cxn ang="0">
                  <a:pos x="36" y="140"/>
                </a:cxn>
                <a:cxn ang="0">
                  <a:pos x="24" y="124"/>
                </a:cxn>
                <a:cxn ang="0">
                  <a:pos x="16" y="106"/>
                </a:cxn>
                <a:cxn ang="0">
                  <a:pos x="16" y="96"/>
                </a:cxn>
                <a:cxn ang="0">
                  <a:pos x="24" y="64"/>
                </a:cxn>
                <a:cxn ang="0">
                  <a:pos x="48" y="40"/>
                </a:cxn>
                <a:cxn ang="0">
                  <a:pos x="84" y="22"/>
                </a:cxn>
                <a:cxn ang="0">
                  <a:pos x="128" y="16"/>
                </a:cxn>
                <a:cxn ang="0">
                  <a:pos x="150" y="18"/>
                </a:cxn>
                <a:cxn ang="0">
                  <a:pos x="190" y="30"/>
                </a:cxn>
                <a:cxn ang="0">
                  <a:pos x="220" y="52"/>
                </a:cxn>
                <a:cxn ang="0">
                  <a:pos x="238" y="80"/>
                </a:cxn>
                <a:cxn ang="0">
                  <a:pos x="240" y="96"/>
                </a:cxn>
                <a:cxn ang="0">
                  <a:pos x="232" y="128"/>
                </a:cxn>
                <a:cxn ang="0">
                  <a:pos x="208" y="152"/>
                </a:cxn>
                <a:cxn ang="0">
                  <a:pos x="172" y="170"/>
                </a:cxn>
                <a:cxn ang="0">
                  <a:pos x="128" y="176"/>
                </a:cxn>
              </a:cxnLst>
              <a:rect l="0" t="0" r="r" b="b"/>
              <a:pathLst>
                <a:path w="256" h="224">
                  <a:moveTo>
                    <a:pt x="128" y="0"/>
                  </a:moveTo>
                  <a:lnTo>
                    <a:pt x="128" y="0"/>
                  </a:lnTo>
                  <a:lnTo>
                    <a:pt x="102" y="2"/>
                  </a:lnTo>
                  <a:lnTo>
                    <a:pt x="78" y="8"/>
                  </a:lnTo>
                  <a:lnTo>
                    <a:pt x="56" y="16"/>
                  </a:lnTo>
                  <a:lnTo>
                    <a:pt x="38" y="28"/>
                  </a:lnTo>
                  <a:lnTo>
                    <a:pt x="22" y="42"/>
                  </a:lnTo>
                  <a:lnTo>
                    <a:pt x="10" y="58"/>
                  </a:lnTo>
                  <a:lnTo>
                    <a:pt x="6" y="68"/>
                  </a:lnTo>
                  <a:lnTo>
                    <a:pt x="2" y="76"/>
                  </a:lnTo>
                  <a:lnTo>
                    <a:pt x="0" y="86"/>
                  </a:lnTo>
                  <a:lnTo>
                    <a:pt x="0" y="96"/>
                  </a:lnTo>
                  <a:lnTo>
                    <a:pt x="0" y="96"/>
                  </a:lnTo>
                  <a:lnTo>
                    <a:pt x="2" y="108"/>
                  </a:lnTo>
                  <a:lnTo>
                    <a:pt x="4" y="120"/>
                  </a:lnTo>
                  <a:lnTo>
                    <a:pt x="8" y="132"/>
                  </a:lnTo>
                  <a:lnTo>
                    <a:pt x="16" y="142"/>
                  </a:lnTo>
                  <a:lnTo>
                    <a:pt x="24" y="152"/>
                  </a:lnTo>
                  <a:lnTo>
                    <a:pt x="34" y="160"/>
                  </a:lnTo>
                  <a:lnTo>
                    <a:pt x="44" y="168"/>
                  </a:lnTo>
                  <a:lnTo>
                    <a:pt x="56" y="176"/>
                  </a:lnTo>
                  <a:lnTo>
                    <a:pt x="56" y="176"/>
                  </a:lnTo>
                  <a:lnTo>
                    <a:pt x="56" y="176"/>
                  </a:lnTo>
                  <a:lnTo>
                    <a:pt x="56" y="176"/>
                  </a:lnTo>
                  <a:lnTo>
                    <a:pt x="54" y="186"/>
                  </a:lnTo>
                  <a:lnTo>
                    <a:pt x="50" y="198"/>
                  </a:lnTo>
                  <a:lnTo>
                    <a:pt x="40" y="214"/>
                  </a:lnTo>
                  <a:lnTo>
                    <a:pt x="40" y="214"/>
                  </a:lnTo>
                  <a:lnTo>
                    <a:pt x="40" y="214"/>
                  </a:lnTo>
                  <a:lnTo>
                    <a:pt x="40" y="216"/>
                  </a:lnTo>
                  <a:lnTo>
                    <a:pt x="40" y="216"/>
                  </a:lnTo>
                  <a:lnTo>
                    <a:pt x="42" y="222"/>
                  </a:lnTo>
                  <a:lnTo>
                    <a:pt x="48" y="224"/>
                  </a:lnTo>
                  <a:lnTo>
                    <a:pt x="48" y="224"/>
                  </a:lnTo>
                  <a:lnTo>
                    <a:pt x="50" y="224"/>
                  </a:lnTo>
                  <a:lnTo>
                    <a:pt x="50" y="224"/>
                  </a:lnTo>
                  <a:lnTo>
                    <a:pt x="58" y="222"/>
                  </a:lnTo>
                  <a:lnTo>
                    <a:pt x="68" y="218"/>
                  </a:lnTo>
                  <a:lnTo>
                    <a:pt x="84" y="208"/>
                  </a:lnTo>
                  <a:lnTo>
                    <a:pt x="96" y="198"/>
                  </a:lnTo>
                  <a:lnTo>
                    <a:pt x="104" y="190"/>
                  </a:lnTo>
                  <a:lnTo>
                    <a:pt x="104" y="190"/>
                  </a:lnTo>
                  <a:lnTo>
                    <a:pt x="128" y="192"/>
                  </a:lnTo>
                  <a:lnTo>
                    <a:pt x="128" y="192"/>
                  </a:lnTo>
                  <a:lnTo>
                    <a:pt x="154" y="190"/>
                  </a:lnTo>
                  <a:lnTo>
                    <a:pt x="178" y="184"/>
                  </a:lnTo>
                  <a:lnTo>
                    <a:pt x="200" y="176"/>
                  </a:lnTo>
                  <a:lnTo>
                    <a:pt x="218" y="164"/>
                  </a:lnTo>
                  <a:lnTo>
                    <a:pt x="234" y="150"/>
                  </a:lnTo>
                  <a:lnTo>
                    <a:pt x="246" y="134"/>
                  </a:lnTo>
                  <a:lnTo>
                    <a:pt x="250" y="124"/>
                  </a:lnTo>
                  <a:lnTo>
                    <a:pt x="254" y="116"/>
                  </a:lnTo>
                  <a:lnTo>
                    <a:pt x="256" y="106"/>
                  </a:lnTo>
                  <a:lnTo>
                    <a:pt x="256" y="96"/>
                  </a:lnTo>
                  <a:lnTo>
                    <a:pt x="256" y="96"/>
                  </a:lnTo>
                  <a:lnTo>
                    <a:pt x="256" y="86"/>
                  </a:lnTo>
                  <a:lnTo>
                    <a:pt x="254" y="76"/>
                  </a:lnTo>
                  <a:lnTo>
                    <a:pt x="250" y="68"/>
                  </a:lnTo>
                  <a:lnTo>
                    <a:pt x="246" y="58"/>
                  </a:lnTo>
                  <a:lnTo>
                    <a:pt x="234" y="42"/>
                  </a:lnTo>
                  <a:lnTo>
                    <a:pt x="218" y="28"/>
                  </a:lnTo>
                  <a:lnTo>
                    <a:pt x="200" y="16"/>
                  </a:lnTo>
                  <a:lnTo>
                    <a:pt x="178" y="8"/>
                  </a:lnTo>
                  <a:lnTo>
                    <a:pt x="154" y="2"/>
                  </a:lnTo>
                  <a:lnTo>
                    <a:pt x="128" y="0"/>
                  </a:lnTo>
                  <a:close/>
                  <a:moveTo>
                    <a:pt x="128" y="176"/>
                  </a:moveTo>
                  <a:lnTo>
                    <a:pt x="128" y="176"/>
                  </a:lnTo>
                  <a:lnTo>
                    <a:pt x="106" y="174"/>
                  </a:lnTo>
                  <a:lnTo>
                    <a:pt x="106" y="174"/>
                  </a:lnTo>
                  <a:lnTo>
                    <a:pt x="104" y="174"/>
                  </a:lnTo>
                  <a:lnTo>
                    <a:pt x="104" y="174"/>
                  </a:lnTo>
                  <a:lnTo>
                    <a:pt x="96" y="176"/>
                  </a:lnTo>
                  <a:lnTo>
                    <a:pt x="90" y="180"/>
                  </a:lnTo>
                  <a:lnTo>
                    <a:pt x="90" y="180"/>
                  </a:lnTo>
                  <a:lnTo>
                    <a:pt x="82" y="190"/>
                  </a:lnTo>
                  <a:lnTo>
                    <a:pt x="66" y="200"/>
                  </a:lnTo>
                  <a:lnTo>
                    <a:pt x="66" y="200"/>
                  </a:lnTo>
                  <a:lnTo>
                    <a:pt x="70" y="190"/>
                  </a:lnTo>
                  <a:lnTo>
                    <a:pt x="72" y="176"/>
                  </a:lnTo>
                  <a:lnTo>
                    <a:pt x="72" y="176"/>
                  </a:lnTo>
                  <a:lnTo>
                    <a:pt x="72" y="176"/>
                  </a:lnTo>
                  <a:lnTo>
                    <a:pt x="72" y="176"/>
                  </a:lnTo>
                  <a:lnTo>
                    <a:pt x="72" y="172"/>
                  </a:lnTo>
                  <a:lnTo>
                    <a:pt x="70" y="168"/>
                  </a:lnTo>
                  <a:lnTo>
                    <a:pt x="66" y="164"/>
                  </a:lnTo>
                  <a:lnTo>
                    <a:pt x="64" y="162"/>
                  </a:lnTo>
                  <a:lnTo>
                    <a:pt x="64" y="162"/>
                  </a:lnTo>
                  <a:lnTo>
                    <a:pt x="52" y="156"/>
                  </a:lnTo>
                  <a:lnTo>
                    <a:pt x="44" y="148"/>
                  </a:lnTo>
                  <a:lnTo>
                    <a:pt x="36" y="140"/>
                  </a:lnTo>
                  <a:lnTo>
                    <a:pt x="28" y="132"/>
                  </a:lnTo>
                  <a:lnTo>
                    <a:pt x="24" y="124"/>
                  </a:lnTo>
                  <a:lnTo>
                    <a:pt x="20" y="114"/>
                  </a:lnTo>
                  <a:lnTo>
                    <a:pt x="16" y="106"/>
                  </a:lnTo>
                  <a:lnTo>
                    <a:pt x="16" y="96"/>
                  </a:lnTo>
                  <a:lnTo>
                    <a:pt x="16" y="96"/>
                  </a:lnTo>
                  <a:lnTo>
                    <a:pt x="18" y="80"/>
                  </a:lnTo>
                  <a:lnTo>
                    <a:pt x="24" y="64"/>
                  </a:lnTo>
                  <a:lnTo>
                    <a:pt x="36" y="52"/>
                  </a:lnTo>
                  <a:lnTo>
                    <a:pt x="48" y="40"/>
                  </a:lnTo>
                  <a:lnTo>
                    <a:pt x="66" y="30"/>
                  </a:lnTo>
                  <a:lnTo>
                    <a:pt x="84" y="22"/>
                  </a:lnTo>
                  <a:lnTo>
                    <a:pt x="106" y="18"/>
                  </a:lnTo>
                  <a:lnTo>
                    <a:pt x="128" y="16"/>
                  </a:lnTo>
                  <a:lnTo>
                    <a:pt x="128" y="16"/>
                  </a:lnTo>
                  <a:lnTo>
                    <a:pt x="150" y="18"/>
                  </a:lnTo>
                  <a:lnTo>
                    <a:pt x="172" y="22"/>
                  </a:lnTo>
                  <a:lnTo>
                    <a:pt x="190" y="30"/>
                  </a:lnTo>
                  <a:lnTo>
                    <a:pt x="208" y="40"/>
                  </a:lnTo>
                  <a:lnTo>
                    <a:pt x="220" y="52"/>
                  </a:lnTo>
                  <a:lnTo>
                    <a:pt x="232" y="64"/>
                  </a:lnTo>
                  <a:lnTo>
                    <a:pt x="238" y="80"/>
                  </a:lnTo>
                  <a:lnTo>
                    <a:pt x="240" y="96"/>
                  </a:lnTo>
                  <a:lnTo>
                    <a:pt x="240" y="96"/>
                  </a:lnTo>
                  <a:lnTo>
                    <a:pt x="238" y="112"/>
                  </a:lnTo>
                  <a:lnTo>
                    <a:pt x="232" y="128"/>
                  </a:lnTo>
                  <a:lnTo>
                    <a:pt x="220" y="140"/>
                  </a:lnTo>
                  <a:lnTo>
                    <a:pt x="208" y="152"/>
                  </a:lnTo>
                  <a:lnTo>
                    <a:pt x="190" y="162"/>
                  </a:lnTo>
                  <a:lnTo>
                    <a:pt x="172" y="170"/>
                  </a:lnTo>
                  <a:lnTo>
                    <a:pt x="150" y="174"/>
                  </a:lnTo>
                  <a:lnTo>
                    <a:pt x="128" y="176"/>
                  </a:lnTo>
                  <a:close/>
                </a:path>
              </a:pathLst>
            </a:custGeom>
            <a:grpFill/>
            <a:effectLst>
              <a:outerShdw blurRad="63500" algn="ctr" rotWithShape="0">
                <a:prstClr val="black">
                  <a:alpha val="40000"/>
                </a:prstClr>
              </a:outerShdw>
            </a:effectLst>
          </p:spPr>
          <p:txBody>
            <a:bodyPr anchor="ctr"/>
            <a:lstStyle/>
            <a:p>
              <a:pPr algn="ctr"/>
              <a:endParaRPr lang="ar-SA">
                <a:solidFill>
                  <a:schemeClr val="tx1">
                    <a:lumMod val="75000"/>
                    <a:lumOff val="25000"/>
                  </a:schemeClr>
                </a:solidFill>
                <a:latin typeface="+mn-ea"/>
              </a:endParaRPr>
            </a:p>
          </p:txBody>
        </p:sp>
        <p:sp>
          <p:nvSpPr>
            <p:cNvPr id="10" name="Freeform 29"/>
            <p:cNvSpPr>
              <a:spLocks noEditPoints="1"/>
            </p:cNvSpPr>
            <p:nvPr/>
          </p:nvSpPr>
          <p:spPr bwMode="auto">
            <a:xfrm>
              <a:off x="3505201" y="2571750"/>
              <a:ext cx="333017" cy="291390"/>
            </a:xfrm>
            <a:custGeom>
              <a:avLst/>
              <a:gdLst/>
              <a:ahLst/>
              <a:cxnLst>
                <a:cxn ang="0">
                  <a:pos x="128" y="0"/>
                </a:cxn>
                <a:cxn ang="0">
                  <a:pos x="78" y="8"/>
                </a:cxn>
                <a:cxn ang="0">
                  <a:pos x="38" y="28"/>
                </a:cxn>
                <a:cxn ang="0">
                  <a:pos x="10" y="58"/>
                </a:cxn>
                <a:cxn ang="0">
                  <a:pos x="2" y="76"/>
                </a:cxn>
                <a:cxn ang="0">
                  <a:pos x="0" y="96"/>
                </a:cxn>
                <a:cxn ang="0">
                  <a:pos x="2" y="108"/>
                </a:cxn>
                <a:cxn ang="0">
                  <a:pos x="8" y="132"/>
                </a:cxn>
                <a:cxn ang="0">
                  <a:pos x="24" y="152"/>
                </a:cxn>
                <a:cxn ang="0">
                  <a:pos x="44" y="168"/>
                </a:cxn>
                <a:cxn ang="0">
                  <a:pos x="56" y="176"/>
                </a:cxn>
                <a:cxn ang="0">
                  <a:pos x="56" y="176"/>
                </a:cxn>
                <a:cxn ang="0">
                  <a:pos x="50" y="198"/>
                </a:cxn>
                <a:cxn ang="0">
                  <a:pos x="40" y="214"/>
                </a:cxn>
                <a:cxn ang="0">
                  <a:pos x="40" y="216"/>
                </a:cxn>
                <a:cxn ang="0">
                  <a:pos x="42" y="222"/>
                </a:cxn>
                <a:cxn ang="0">
                  <a:pos x="48" y="224"/>
                </a:cxn>
                <a:cxn ang="0">
                  <a:pos x="50" y="224"/>
                </a:cxn>
                <a:cxn ang="0">
                  <a:pos x="68" y="218"/>
                </a:cxn>
                <a:cxn ang="0">
                  <a:pos x="96" y="198"/>
                </a:cxn>
                <a:cxn ang="0">
                  <a:pos x="104" y="190"/>
                </a:cxn>
                <a:cxn ang="0">
                  <a:pos x="128" y="192"/>
                </a:cxn>
                <a:cxn ang="0">
                  <a:pos x="178" y="184"/>
                </a:cxn>
                <a:cxn ang="0">
                  <a:pos x="218" y="164"/>
                </a:cxn>
                <a:cxn ang="0">
                  <a:pos x="246" y="134"/>
                </a:cxn>
                <a:cxn ang="0">
                  <a:pos x="254" y="116"/>
                </a:cxn>
                <a:cxn ang="0">
                  <a:pos x="256" y="96"/>
                </a:cxn>
                <a:cxn ang="0">
                  <a:pos x="256" y="86"/>
                </a:cxn>
                <a:cxn ang="0">
                  <a:pos x="250" y="68"/>
                </a:cxn>
                <a:cxn ang="0">
                  <a:pos x="234" y="42"/>
                </a:cxn>
                <a:cxn ang="0">
                  <a:pos x="200" y="16"/>
                </a:cxn>
                <a:cxn ang="0">
                  <a:pos x="154" y="2"/>
                </a:cxn>
                <a:cxn ang="0">
                  <a:pos x="128" y="176"/>
                </a:cxn>
                <a:cxn ang="0">
                  <a:pos x="106" y="174"/>
                </a:cxn>
                <a:cxn ang="0">
                  <a:pos x="104" y="174"/>
                </a:cxn>
                <a:cxn ang="0">
                  <a:pos x="96" y="176"/>
                </a:cxn>
                <a:cxn ang="0">
                  <a:pos x="90" y="180"/>
                </a:cxn>
                <a:cxn ang="0">
                  <a:pos x="66" y="200"/>
                </a:cxn>
                <a:cxn ang="0">
                  <a:pos x="70" y="190"/>
                </a:cxn>
                <a:cxn ang="0">
                  <a:pos x="72" y="176"/>
                </a:cxn>
                <a:cxn ang="0">
                  <a:pos x="72" y="176"/>
                </a:cxn>
                <a:cxn ang="0">
                  <a:pos x="70" y="168"/>
                </a:cxn>
                <a:cxn ang="0">
                  <a:pos x="64" y="162"/>
                </a:cxn>
                <a:cxn ang="0">
                  <a:pos x="52" y="156"/>
                </a:cxn>
                <a:cxn ang="0">
                  <a:pos x="36" y="140"/>
                </a:cxn>
                <a:cxn ang="0">
                  <a:pos x="24" y="124"/>
                </a:cxn>
                <a:cxn ang="0">
                  <a:pos x="16" y="106"/>
                </a:cxn>
                <a:cxn ang="0">
                  <a:pos x="16" y="96"/>
                </a:cxn>
                <a:cxn ang="0">
                  <a:pos x="24" y="64"/>
                </a:cxn>
                <a:cxn ang="0">
                  <a:pos x="48" y="40"/>
                </a:cxn>
                <a:cxn ang="0">
                  <a:pos x="84" y="22"/>
                </a:cxn>
                <a:cxn ang="0">
                  <a:pos x="128" y="16"/>
                </a:cxn>
                <a:cxn ang="0">
                  <a:pos x="150" y="18"/>
                </a:cxn>
                <a:cxn ang="0">
                  <a:pos x="190" y="30"/>
                </a:cxn>
                <a:cxn ang="0">
                  <a:pos x="220" y="52"/>
                </a:cxn>
                <a:cxn ang="0">
                  <a:pos x="238" y="80"/>
                </a:cxn>
                <a:cxn ang="0">
                  <a:pos x="240" y="96"/>
                </a:cxn>
                <a:cxn ang="0">
                  <a:pos x="232" y="128"/>
                </a:cxn>
                <a:cxn ang="0">
                  <a:pos x="208" y="152"/>
                </a:cxn>
                <a:cxn ang="0">
                  <a:pos x="172" y="170"/>
                </a:cxn>
                <a:cxn ang="0">
                  <a:pos x="128" y="176"/>
                </a:cxn>
              </a:cxnLst>
              <a:rect l="0" t="0" r="r" b="b"/>
              <a:pathLst>
                <a:path w="256" h="224">
                  <a:moveTo>
                    <a:pt x="128" y="0"/>
                  </a:moveTo>
                  <a:lnTo>
                    <a:pt x="128" y="0"/>
                  </a:lnTo>
                  <a:lnTo>
                    <a:pt x="102" y="2"/>
                  </a:lnTo>
                  <a:lnTo>
                    <a:pt x="78" y="8"/>
                  </a:lnTo>
                  <a:lnTo>
                    <a:pt x="56" y="16"/>
                  </a:lnTo>
                  <a:lnTo>
                    <a:pt x="38" y="28"/>
                  </a:lnTo>
                  <a:lnTo>
                    <a:pt x="22" y="42"/>
                  </a:lnTo>
                  <a:lnTo>
                    <a:pt x="10" y="58"/>
                  </a:lnTo>
                  <a:lnTo>
                    <a:pt x="6" y="68"/>
                  </a:lnTo>
                  <a:lnTo>
                    <a:pt x="2" y="76"/>
                  </a:lnTo>
                  <a:lnTo>
                    <a:pt x="0" y="86"/>
                  </a:lnTo>
                  <a:lnTo>
                    <a:pt x="0" y="96"/>
                  </a:lnTo>
                  <a:lnTo>
                    <a:pt x="0" y="96"/>
                  </a:lnTo>
                  <a:lnTo>
                    <a:pt x="2" y="108"/>
                  </a:lnTo>
                  <a:lnTo>
                    <a:pt x="4" y="120"/>
                  </a:lnTo>
                  <a:lnTo>
                    <a:pt x="8" y="132"/>
                  </a:lnTo>
                  <a:lnTo>
                    <a:pt x="16" y="142"/>
                  </a:lnTo>
                  <a:lnTo>
                    <a:pt x="24" y="152"/>
                  </a:lnTo>
                  <a:lnTo>
                    <a:pt x="34" y="160"/>
                  </a:lnTo>
                  <a:lnTo>
                    <a:pt x="44" y="168"/>
                  </a:lnTo>
                  <a:lnTo>
                    <a:pt x="56" y="176"/>
                  </a:lnTo>
                  <a:lnTo>
                    <a:pt x="56" y="176"/>
                  </a:lnTo>
                  <a:lnTo>
                    <a:pt x="56" y="176"/>
                  </a:lnTo>
                  <a:lnTo>
                    <a:pt x="56" y="176"/>
                  </a:lnTo>
                  <a:lnTo>
                    <a:pt x="54" y="186"/>
                  </a:lnTo>
                  <a:lnTo>
                    <a:pt x="50" y="198"/>
                  </a:lnTo>
                  <a:lnTo>
                    <a:pt x="40" y="214"/>
                  </a:lnTo>
                  <a:lnTo>
                    <a:pt x="40" y="214"/>
                  </a:lnTo>
                  <a:lnTo>
                    <a:pt x="40" y="214"/>
                  </a:lnTo>
                  <a:lnTo>
                    <a:pt x="40" y="216"/>
                  </a:lnTo>
                  <a:lnTo>
                    <a:pt x="40" y="216"/>
                  </a:lnTo>
                  <a:lnTo>
                    <a:pt x="42" y="222"/>
                  </a:lnTo>
                  <a:lnTo>
                    <a:pt x="48" y="224"/>
                  </a:lnTo>
                  <a:lnTo>
                    <a:pt x="48" y="224"/>
                  </a:lnTo>
                  <a:lnTo>
                    <a:pt x="50" y="224"/>
                  </a:lnTo>
                  <a:lnTo>
                    <a:pt x="50" y="224"/>
                  </a:lnTo>
                  <a:lnTo>
                    <a:pt x="58" y="222"/>
                  </a:lnTo>
                  <a:lnTo>
                    <a:pt x="68" y="218"/>
                  </a:lnTo>
                  <a:lnTo>
                    <a:pt x="84" y="208"/>
                  </a:lnTo>
                  <a:lnTo>
                    <a:pt x="96" y="198"/>
                  </a:lnTo>
                  <a:lnTo>
                    <a:pt x="104" y="190"/>
                  </a:lnTo>
                  <a:lnTo>
                    <a:pt x="104" y="190"/>
                  </a:lnTo>
                  <a:lnTo>
                    <a:pt x="128" y="192"/>
                  </a:lnTo>
                  <a:lnTo>
                    <a:pt x="128" y="192"/>
                  </a:lnTo>
                  <a:lnTo>
                    <a:pt x="154" y="190"/>
                  </a:lnTo>
                  <a:lnTo>
                    <a:pt x="178" y="184"/>
                  </a:lnTo>
                  <a:lnTo>
                    <a:pt x="200" y="176"/>
                  </a:lnTo>
                  <a:lnTo>
                    <a:pt x="218" y="164"/>
                  </a:lnTo>
                  <a:lnTo>
                    <a:pt x="234" y="150"/>
                  </a:lnTo>
                  <a:lnTo>
                    <a:pt x="246" y="134"/>
                  </a:lnTo>
                  <a:lnTo>
                    <a:pt x="250" y="124"/>
                  </a:lnTo>
                  <a:lnTo>
                    <a:pt x="254" y="116"/>
                  </a:lnTo>
                  <a:lnTo>
                    <a:pt x="256" y="106"/>
                  </a:lnTo>
                  <a:lnTo>
                    <a:pt x="256" y="96"/>
                  </a:lnTo>
                  <a:lnTo>
                    <a:pt x="256" y="96"/>
                  </a:lnTo>
                  <a:lnTo>
                    <a:pt x="256" y="86"/>
                  </a:lnTo>
                  <a:lnTo>
                    <a:pt x="254" y="76"/>
                  </a:lnTo>
                  <a:lnTo>
                    <a:pt x="250" y="68"/>
                  </a:lnTo>
                  <a:lnTo>
                    <a:pt x="246" y="58"/>
                  </a:lnTo>
                  <a:lnTo>
                    <a:pt x="234" y="42"/>
                  </a:lnTo>
                  <a:lnTo>
                    <a:pt x="218" y="28"/>
                  </a:lnTo>
                  <a:lnTo>
                    <a:pt x="200" y="16"/>
                  </a:lnTo>
                  <a:lnTo>
                    <a:pt x="178" y="8"/>
                  </a:lnTo>
                  <a:lnTo>
                    <a:pt x="154" y="2"/>
                  </a:lnTo>
                  <a:lnTo>
                    <a:pt x="128" y="0"/>
                  </a:lnTo>
                  <a:close/>
                  <a:moveTo>
                    <a:pt x="128" y="176"/>
                  </a:moveTo>
                  <a:lnTo>
                    <a:pt x="128" y="176"/>
                  </a:lnTo>
                  <a:lnTo>
                    <a:pt x="106" y="174"/>
                  </a:lnTo>
                  <a:lnTo>
                    <a:pt x="106" y="174"/>
                  </a:lnTo>
                  <a:lnTo>
                    <a:pt x="104" y="174"/>
                  </a:lnTo>
                  <a:lnTo>
                    <a:pt x="104" y="174"/>
                  </a:lnTo>
                  <a:lnTo>
                    <a:pt x="96" y="176"/>
                  </a:lnTo>
                  <a:lnTo>
                    <a:pt x="90" y="180"/>
                  </a:lnTo>
                  <a:lnTo>
                    <a:pt x="90" y="180"/>
                  </a:lnTo>
                  <a:lnTo>
                    <a:pt x="82" y="190"/>
                  </a:lnTo>
                  <a:lnTo>
                    <a:pt x="66" y="200"/>
                  </a:lnTo>
                  <a:lnTo>
                    <a:pt x="66" y="200"/>
                  </a:lnTo>
                  <a:lnTo>
                    <a:pt x="70" y="190"/>
                  </a:lnTo>
                  <a:lnTo>
                    <a:pt x="72" y="176"/>
                  </a:lnTo>
                  <a:lnTo>
                    <a:pt x="72" y="176"/>
                  </a:lnTo>
                  <a:lnTo>
                    <a:pt x="72" y="176"/>
                  </a:lnTo>
                  <a:lnTo>
                    <a:pt x="72" y="176"/>
                  </a:lnTo>
                  <a:lnTo>
                    <a:pt x="72" y="172"/>
                  </a:lnTo>
                  <a:lnTo>
                    <a:pt x="70" y="168"/>
                  </a:lnTo>
                  <a:lnTo>
                    <a:pt x="66" y="164"/>
                  </a:lnTo>
                  <a:lnTo>
                    <a:pt x="64" y="162"/>
                  </a:lnTo>
                  <a:lnTo>
                    <a:pt x="64" y="162"/>
                  </a:lnTo>
                  <a:lnTo>
                    <a:pt x="52" y="156"/>
                  </a:lnTo>
                  <a:lnTo>
                    <a:pt x="44" y="148"/>
                  </a:lnTo>
                  <a:lnTo>
                    <a:pt x="36" y="140"/>
                  </a:lnTo>
                  <a:lnTo>
                    <a:pt x="28" y="132"/>
                  </a:lnTo>
                  <a:lnTo>
                    <a:pt x="24" y="124"/>
                  </a:lnTo>
                  <a:lnTo>
                    <a:pt x="20" y="114"/>
                  </a:lnTo>
                  <a:lnTo>
                    <a:pt x="16" y="106"/>
                  </a:lnTo>
                  <a:lnTo>
                    <a:pt x="16" y="96"/>
                  </a:lnTo>
                  <a:lnTo>
                    <a:pt x="16" y="96"/>
                  </a:lnTo>
                  <a:lnTo>
                    <a:pt x="18" y="80"/>
                  </a:lnTo>
                  <a:lnTo>
                    <a:pt x="24" y="64"/>
                  </a:lnTo>
                  <a:lnTo>
                    <a:pt x="36" y="52"/>
                  </a:lnTo>
                  <a:lnTo>
                    <a:pt x="48" y="40"/>
                  </a:lnTo>
                  <a:lnTo>
                    <a:pt x="66" y="30"/>
                  </a:lnTo>
                  <a:lnTo>
                    <a:pt x="84" y="22"/>
                  </a:lnTo>
                  <a:lnTo>
                    <a:pt x="106" y="18"/>
                  </a:lnTo>
                  <a:lnTo>
                    <a:pt x="128" y="16"/>
                  </a:lnTo>
                  <a:lnTo>
                    <a:pt x="128" y="16"/>
                  </a:lnTo>
                  <a:lnTo>
                    <a:pt x="150" y="18"/>
                  </a:lnTo>
                  <a:lnTo>
                    <a:pt x="172" y="22"/>
                  </a:lnTo>
                  <a:lnTo>
                    <a:pt x="190" y="30"/>
                  </a:lnTo>
                  <a:lnTo>
                    <a:pt x="208" y="40"/>
                  </a:lnTo>
                  <a:lnTo>
                    <a:pt x="220" y="52"/>
                  </a:lnTo>
                  <a:lnTo>
                    <a:pt x="232" y="64"/>
                  </a:lnTo>
                  <a:lnTo>
                    <a:pt x="238" y="80"/>
                  </a:lnTo>
                  <a:lnTo>
                    <a:pt x="240" y="96"/>
                  </a:lnTo>
                  <a:lnTo>
                    <a:pt x="240" y="96"/>
                  </a:lnTo>
                  <a:lnTo>
                    <a:pt x="238" y="112"/>
                  </a:lnTo>
                  <a:lnTo>
                    <a:pt x="232" y="128"/>
                  </a:lnTo>
                  <a:lnTo>
                    <a:pt x="220" y="140"/>
                  </a:lnTo>
                  <a:lnTo>
                    <a:pt x="208" y="152"/>
                  </a:lnTo>
                  <a:lnTo>
                    <a:pt x="190" y="162"/>
                  </a:lnTo>
                  <a:lnTo>
                    <a:pt x="172" y="170"/>
                  </a:lnTo>
                  <a:lnTo>
                    <a:pt x="150" y="174"/>
                  </a:lnTo>
                  <a:lnTo>
                    <a:pt x="128" y="176"/>
                  </a:lnTo>
                  <a:close/>
                </a:path>
              </a:pathLst>
            </a:custGeom>
            <a:grpFill/>
            <a:effectLst>
              <a:outerShdw blurRad="63500" algn="ctr" rotWithShape="0">
                <a:prstClr val="black">
                  <a:alpha val="40000"/>
                </a:prstClr>
              </a:outerShdw>
            </a:effectLst>
          </p:spPr>
          <p:txBody>
            <a:bodyPr anchor="ctr"/>
            <a:lstStyle/>
            <a:p>
              <a:pPr algn="ctr"/>
              <a:endParaRPr lang="ar-SA">
                <a:solidFill>
                  <a:schemeClr val="tx1">
                    <a:lumMod val="75000"/>
                    <a:lumOff val="25000"/>
                  </a:schemeClr>
                </a:solidFill>
                <a:latin typeface="+mn-ea"/>
              </a:endParaRPr>
            </a:p>
          </p:txBody>
        </p:sp>
        <p:sp>
          <p:nvSpPr>
            <p:cNvPr id="11" name="Freeform 29"/>
            <p:cNvSpPr>
              <a:spLocks noEditPoints="1"/>
            </p:cNvSpPr>
            <p:nvPr/>
          </p:nvSpPr>
          <p:spPr bwMode="auto">
            <a:xfrm flipH="1">
              <a:off x="1371600" y="2266950"/>
              <a:ext cx="366712" cy="320873"/>
            </a:xfrm>
            <a:custGeom>
              <a:avLst/>
              <a:gdLst/>
              <a:ahLst/>
              <a:cxnLst>
                <a:cxn ang="0">
                  <a:pos x="128" y="0"/>
                </a:cxn>
                <a:cxn ang="0">
                  <a:pos x="78" y="8"/>
                </a:cxn>
                <a:cxn ang="0">
                  <a:pos x="38" y="28"/>
                </a:cxn>
                <a:cxn ang="0">
                  <a:pos x="10" y="58"/>
                </a:cxn>
                <a:cxn ang="0">
                  <a:pos x="2" y="76"/>
                </a:cxn>
                <a:cxn ang="0">
                  <a:pos x="0" y="96"/>
                </a:cxn>
                <a:cxn ang="0">
                  <a:pos x="2" y="108"/>
                </a:cxn>
                <a:cxn ang="0">
                  <a:pos x="8" y="132"/>
                </a:cxn>
                <a:cxn ang="0">
                  <a:pos x="24" y="152"/>
                </a:cxn>
                <a:cxn ang="0">
                  <a:pos x="44" y="168"/>
                </a:cxn>
                <a:cxn ang="0">
                  <a:pos x="56" y="176"/>
                </a:cxn>
                <a:cxn ang="0">
                  <a:pos x="56" y="176"/>
                </a:cxn>
                <a:cxn ang="0">
                  <a:pos x="50" y="198"/>
                </a:cxn>
                <a:cxn ang="0">
                  <a:pos x="40" y="214"/>
                </a:cxn>
                <a:cxn ang="0">
                  <a:pos x="40" y="216"/>
                </a:cxn>
                <a:cxn ang="0">
                  <a:pos x="42" y="222"/>
                </a:cxn>
                <a:cxn ang="0">
                  <a:pos x="48" y="224"/>
                </a:cxn>
                <a:cxn ang="0">
                  <a:pos x="50" y="224"/>
                </a:cxn>
                <a:cxn ang="0">
                  <a:pos x="68" y="218"/>
                </a:cxn>
                <a:cxn ang="0">
                  <a:pos x="96" y="198"/>
                </a:cxn>
                <a:cxn ang="0">
                  <a:pos x="104" y="190"/>
                </a:cxn>
                <a:cxn ang="0">
                  <a:pos x="128" y="192"/>
                </a:cxn>
                <a:cxn ang="0">
                  <a:pos x="178" y="184"/>
                </a:cxn>
                <a:cxn ang="0">
                  <a:pos x="218" y="164"/>
                </a:cxn>
                <a:cxn ang="0">
                  <a:pos x="246" y="134"/>
                </a:cxn>
                <a:cxn ang="0">
                  <a:pos x="254" y="116"/>
                </a:cxn>
                <a:cxn ang="0">
                  <a:pos x="256" y="96"/>
                </a:cxn>
                <a:cxn ang="0">
                  <a:pos x="256" y="86"/>
                </a:cxn>
                <a:cxn ang="0">
                  <a:pos x="250" y="68"/>
                </a:cxn>
                <a:cxn ang="0">
                  <a:pos x="234" y="42"/>
                </a:cxn>
                <a:cxn ang="0">
                  <a:pos x="200" y="16"/>
                </a:cxn>
                <a:cxn ang="0">
                  <a:pos x="154" y="2"/>
                </a:cxn>
                <a:cxn ang="0">
                  <a:pos x="128" y="176"/>
                </a:cxn>
                <a:cxn ang="0">
                  <a:pos x="106" y="174"/>
                </a:cxn>
                <a:cxn ang="0">
                  <a:pos x="104" y="174"/>
                </a:cxn>
                <a:cxn ang="0">
                  <a:pos x="96" y="176"/>
                </a:cxn>
                <a:cxn ang="0">
                  <a:pos x="90" y="180"/>
                </a:cxn>
                <a:cxn ang="0">
                  <a:pos x="66" y="200"/>
                </a:cxn>
                <a:cxn ang="0">
                  <a:pos x="70" y="190"/>
                </a:cxn>
                <a:cxn ang="0">
                  <a:pos x="72" y="176"/>
                </a:cxn>
                <a:cxn ang="0">
                  <a:pos x="72" y="176"/>
                </a:cxn>
                <a:cxn ang="0">
                  <a:pos x="70" y="168"/>
                </a:cxn>
                <a:cxn ang="0">
                  <a:pos x="64" y="162"/>
                </a:cxn>
                <a:cxn ang="0">
                  <a:pos x="52" y="156"/>
                </a:cxn>
                <a:cxn ang="0">
                  <a:pos x="36" y="140"/>
                </a:cxn>
                <a:cxn ang="0">
                  <a:pos x="24" y="124"/>
                </a:cxn>
                <a:cxn ang="0">
                  <a:pos x="16" y="106"/>
                </a:cxn>
                <a:cxn ang="0">
                  <a:pos x="16" y="96"/>
                </a:cxn>
                <a:cxn ang="0">
                  <a:pos x="24" y="64"/>
                </a:cxn>
                <a:cxn ang="0">
                  <a:pos x="48" y="40"/>
                </a:cxn>
                <a:cxn ang="0">
                  <a:pos x="84" y="22"/>
                </a:cxn>
                <a:cxn ang="0">
                  <a:pos x="128" y="16"/>
                </a:cxn>
                <a:cxn ang="0">
                  <a:pos x="150" y="18"/>
                </a:cxn>
                <a:cxn ang="0">
                  <a:pos x="190" y="30"/>
                </a:cxn>
                <a:cxn ang="0">
                  <a:pos x="220" y="52"/>
                </a:cxn>
                <a:cxn ang="0">
                  <a:pos x="238" y="80"/>
                </a:cxn>
                <a:cxn ang="0">
                  <a:pos x="240" y="96"/>
                </a:cxn>
                <a:cxn ang="0">
                  <a:pos x="232" y="128"/>
                </a:cxn>
                <a:cxn ang="0">
                  <a:pos x="208" y="152"/>
                </a:cxn>
                <a:cxn ang="0">
                  <a:pos x="172" y="170"/>
                </a:cxn>
                <a:cxn ang="0">
                  <a:pos x="128" y="176"/>
                </a:cxn>
              </a:cxnLst>
              <a:rect l="0" t="0" r="r" b="b"/>
              <a:pathLst>
                <a:path w="256" h="224">
                  <a:moveTo>
                    <a:pt x="128" y="0"/>
                  </a:moveTo>
                  <a:lnTo>
                    <a:pt x="128" y="0"/>
                  </a:lnTo>
                  <a:lnTo>
                    <a:pt x="102" y="2"/>
                  </a:lnTo>
                  <a:lnTo>
                    <a:pt x="78" y="8"/>
                  </a:lnTo>
                  <a:lnTo>
                    <a:pt x="56" y="16"/>
                  </a:lnTo>
                  <a:lnTo>
                    <a:pt x="38" y="28"/>
                  </a:lnTo>
                  <a:lnTo>
                    <a:pt x="22" y="42"/>
                  </a:lnTo>
                  <a:lnTo>
                    <a:pt x="10" y="58"/>
                  </a:lnTo>
                  <a:lnTo>
                    <a:pt x="6" y="68"/>
                  </a:lnTo>
                  <a:lnTo>
                    <a:pt x="2" y="76"/>
                  </a:lnTo>
                  <a:lnTo>
                    <a:pt x="0" y="86"/>
                  </a:lnTo>
                  <a:lnTo>
                    <a:pt x="0" y="96"/>
                  </a:lnTo>
                  <a:lnTo>
                    <a:pt x="0" y="96"/>
                  </a:lnTo>
                  <a:lnTo>
                    <a:pt x="2" y="108"/>
                  </a:lnTo>
                  <a:lnTo>
                    <a:pt x="4" y="120"/>
                  </a:lnTo>
                  <a:lnTo>
                    <a:pt x="8" y="132"/>
                  </a:lnTo>
                  <a:lnTo>
                    <a:pt x="16" y="142"/>
                  </a:lnTo>
                  <a:lnTo>
                    <a:pt x="24" y="152"/>
                  </a:lnTo>
                  <a:lnTo>
                    <a:pt x="34" y="160"/>
                  </a:lnTo>
                  <a:lnTo>
                    <a:pt x="44" y="168"/>
                  </a:lnTo>
                  <a:lnTo>
                    <a:pt x="56" y="176"/>
                  </a:lnTo>
                  <a:lnTo>
                    <a:pt x="56" y="176"/>
                  </a:lnTo>
                  <a:lnTo>
                    <a:pt x="56" y="176"/>
                  </a:lnTo>
                  <a:lnTo>
                    <a:pt x="56" y="176"/>
                  </a:lnTo>
                  <a:lnTo>
                    <a:pt x="54" y="186"/>
                  </a:lnTo>
                  <a:lnTo>
                    <a:pt x="50" y="198"/>
                  </a:lnTo>
                  <a:lnTo>
                    <a:pt x="40" y="214"/>
                  </a:lnTo>
                  <a:lnTo>
                    <a:pt x="40" y="214"/>
                  </a:lnTo>
                  <a:lnTo>
                    <a:pt x="40" y="214"/>
                  </a:lnTo>
                  <a:lnTo>
                    <a:pt x="40" y="216"/>
                  </a:lnTo>
                  <a:lnTo>
                    <a:pt x="40" y="216"/>
                  </a:lnTo>
                  <a:lnTo>
                    <a:pt x="42" y="222"/>
                  </a:lnTo>
                  <a:lnTo>
                    <a:pt x="48" y="224"/>
                  </a:lnTo>
                  <a:lnTo>
                    <a:pt x="48" y="224"/>
                  </a:lnTo>
                  <a:lnTo>
                    <a:pt x="50" y="224"/>
                  </a:lnTo>
                  <a:lnTo>
                    <a:pt x="50" y="224"/>
                  </a:lnTo>
                  <a:lnTo>
                    <a:pt x="58" y="222"/>
                  </a:lnTo>
                  <a:lnTo>
                    <a:pt x="68" y="218"/>
                  </a:lnTo>
                  <a:lnTo>
                    <a:pt x="84" y="208"/>
                  </a:lnTo>
                  <a:lnTo>
                    <a:pt x="96" y="198"/>
                  </a:lnTo>
                  <a:lnTo>
                    <a:pt x="104" y="190"/>
                  </a:lnTo>
                  <a:lnTo>
                    <a:pt x="104" y="190"/>
                  </a:lnTo>
                  <a:lnTo>
                    <a:pt x="128" y="192"/>
                  </a:lnTo>
                  <a:lnTo>
                    <a:pt x="128" y="192"/>
                  </a:lnTo>
                  <a:lnTo>
                    <a:pt x="154" y="190"/>
                  </a:lnTo>
                  <a:lnTo>
                    <a:pt x="178" y="184"/>
                  </a:lnTo>
                  <a:lnTo>
                    <a:pt x="200" y="176"/>
                  </a:lnTo>
                  <a:lnTo>
                    <a:pt x="218" y="164"/>
                  </a:lnTo>
                  <a:lnTo>
                    <a:pt x="234" y="150"/>
                  </a:lnTo>
                  <a:lnTo>
                    <a:pt x="246" y="134"/>
                  </a:lnTo>
                  <a:lnTo>
                    <a:pt x="250" y="124"/>
                  </a:lnTo>
                  <a:lnTo>
                    <a:pt x="254" y="116"/>
                  </a:lnTo>
                  <a:lnTo>
                    <a:pt x="256" y="106"/>
                  </a:lnTo>
                  <a:lnTo>
                    <a:pt x="256" y="96"/>
                  </a:lnTo>
                  <a:lnTo>
                    <a:pt x="256" y="96"/>
                  </a:lnTo>
                  <a:lnTo>
                    <a:pt x="256" y="86"/>
                  </a:lnTo>
                  <a:lnTo>
                    <a:pt x="254" y="76"/>
                  </a:lnTo>
                  <a:lnTo>
                    <a:pt x="250" y="68"/>
                  </a:lnTo>
                  <a:lnTo>
                    <a:pt x="246" y="58"/>
                  </a:lnTo>
                  <a:lnTo>
                    <a:pt x="234" y="42"/>
                  </a:lnTo>
                  <a:lnTo>
                    <a:pt x="218" y="28"/>
                  </a:lnTo>
                  <a:lnTo>
                    <a:pt x="200" y="16"/>
                  </a:lnTo>
                  <a:lnTo>
                    <a:pt x="178" y="8"/>
                  </a:lnTo>
                  <a:lnTo>
                    <a:pt x="154" y="2"/>
                  </a:lnTo>
                  <a:lnTo>
                    <a:pt x="128" y="0"/>
                  </a:lnTo>
                  <a:close/>
                  <a:moveTo>
                    <a:pt x="128" y="176"/>
                  </a:moveTo>
                  <a:lnTo>
                    <a:pt x="128" y="176"/>
                  </a:lnTo>
                  <a:lnTo>
                    <a:pt x="106" y="174"/>
                  </a:lnTo>
                  <a:lnTo>
                    <a:pt x="106" y="174"/>
                  </a:lnTo>
                  <a:lnTo>
                    <a:pt x="104" y="174"/>
                  </a:lnTo>
                  <a:lnTo>
                    <a:pt x="104" y="174"/>
                  </a:lnTo>
                  <a:lnTo>
                    <a:pt x="96" y="176"/>
                  </a:lnTo>
                  <a:lnTo>
                    <a:pt x="90" y="180"/>
                  </a:lnTo>
                  <a:lnTo>
                    <a:pt x="90" y="180"/>
                  </a:lnTo>
                  <a:lnTo>
                    <a:pt x="82" y="190"/>
                  </a:lnTo>
                  <a:lnTo>
                    <a:pt x="66" y="200"/>
                  </a:lnTo>
                  <a:lnTo>
                    <a:pt x="66" y="200"/>
                  </a:lnTo>
                  <a:lnTo>
                    <a:pt x="70" y="190"/>
                  </a:lnTo>
                  <a:lnTo>
                    <a:pt x="72" y="176"/>
                  </a:lnTo>
                  <a:lnTo>
                    <a:pt x="72" y="176"/>
                  </a:lnTo>
                  <a:lnTo>
                    <a:pt x="72" y="176"/>
                  </a:lnTo>
                  <a:lnTo>
                    <a:pt x="72" y="176"/>
                  </a:lnTo>
                  <a:lnTo>
                    <a:pt x="72" y="172"/>
                  </a:lnTo>
                  <a:lnTo>
                    <a:pt x="70" y="168"/>
                  </a:lnTo>
                  <a:lnTo>
                    <a:pt x="66" y="164"/>
                  </a:lnTo>
                  <a:lnTo>
                    <a:pt x="64" y="162"/>
                  </a:lnTo>
                  <a:lnTo>
                    <a:pt x="64" y="162"/>
                  </a:lnTo>
                  <a:lnTo>
                    <a:pt x="52" y="156"/>
                  </a:lnTo>
                  <a:lnTo>
                    <a:pt x="44" y="148"/>
                  </a:lnTo>
                  <a:lnTo>
                    <a:pt x="36" y="140"/>
                  </a:lnTo>
                  <a:lnTo>
                    <a:pt x="28" y="132"/>
                  </a:lnTo>
                  <a:lnTo>
                    <a:pt x="24" y="124"/>
                  </a:lnTo>
                  <a:lnTo>
                    <a:pt x="20" y="114"/>
                  </a:lnTo>
                  <a:lnTo>
                    <a:pt x="16" y="106"/>
                  </a:lnTo>
                  <a:lnTo>
                    <a:pt x="16" y="96"/>
                  </a:lnTo>
                  <a:lnTo>
                    <a:pt x="16" y="96"/>
                  </a:lnTo>
                  <a:lnTo>
                    <a:pt x="18" y="80"/>
                  </a:lnTo>
                  <a:lnTo>
                    <a:pt x="24" y="64"/>
                  </a:lnTo>
                  <a:lnTo>
                    <a:pt x="36" y="52"/>
                  </a:lnTo>
                  <a:lnTo>
                    <a:pt x="48" y="40"/>
                  </a:lnTo>
                  <a:lnTo>
                    <a:pt x="66" y="30"/>
                  </a:lnTo>
                  <a:lnTo>
                    <a:pt x="84" y="22"/>
                  </a:lnTo>
                  <a:lnTo>
                    <a:pt x="106" y="18"/>
                  </a:lnTo>
                  <a:lnTo>
                    <a:pt x="128" y="16"/>
                  </a:lnTo>
                  <a:lnTo>
                    <a:pt x="128" y="16"/>
                  </a:lnTo>
                  <a:lnTo>
                    <a:pt x="150" y="18"/>
                  </a:lnTo>
                  <a:lnTo>
                    <a:pt x="172" y="22"/>
                  </a:lnTo>
                  <a:lnTo>
                    <a:pt x="190" y="30"/>
                  </a:lnTo>
                  <a:lnTo>
                    <a:pt x="208" y="40"/>
                  </a:lnTo>
                  <a:lnTo>
                    <a:pt x="220" y="52"/>
                  </a:lnTo>
                  <a:lnTo>
                    <a:pt x="232" y="64"/>
                  </a:lnTo>
                  <a:lnTo>
                    <a:pt x="238" y="80"/>
                  </a:lnTo>
                  <a:lnTo>
                    <a:pt x="240" y="96"/>
                  </a:lnTo>
                  <a:lnTo>
                    <a:pt x="240" y="96"/>
                  </a:lnTo>
                  <a:lnTo>
                    <a:pt x="238" y="112"/>
                  </a:lnTo>
                  <a:lnTo>
                    <a:pt x="232" y="128"/>
                  </a:lnTo>
                  <a:lnTo>
                    <a:pt x="220" y="140"/>
                  </a:lnTo>
                  <a:lnTo>
                    <a:pt x="208" y="152"/>
                  </a:lnTo>
                  <a:lnTo>
                    <a:pt x="190" y="162"/>
                  </a:lnTo>
                  <a:lnTo>
                    <a:pt x="172" y="170"/>
                  </a:lnTo>
                  <a:lnTo>
                    <a:pt x="150" y="174"/>
                  </a:lnTo>
                  <a:lnTo>
                    <a:pt x="128" y="176"/>
                  </a:lnTo>
                  <a:close/>
                </a:path>
              </a:pathLst>
            </a:custGeom>
            <a:grpFill/>
            <a:effectLst>
              <a:outerShdw blurRad="63500" algn="ctr" rotWithShape="0">
                <a:prstClr val="black">
                  <a:alpha val="40000"/>
                </a:prstClr>
              </a:outerShdw>
            </a:effectLst>
          </p:spPr>
          <p:txBody>
            <a:bodyPr anchor="ctr"/>
            <a:lstStyle/>
            <a:p>
              <a:pPr algn="ctr"/>
              <a:endParaRPr lang="ar-SA">
                <a:solidFill>
                  <a:schemeClr val="tx1">
                    <a:lumMod val="75000"/>
                    <a:lumOff val="25000"/>
                  </a:schemeClr>
                </a:solidFill>
                <a:latin typeface="+mn-ea"/>
              </a:endParaRPr>
            </a:p>
          </p:txBody>
        </p:sp>
        <p:sp>
          <p:nvSpPr>
            <p:cNvPr id="12" name="Freeform 29"/>
            <p:cNvSpPr>
              <a:spLocks noEditPoints="1"/>
            </p:cNvSpPr>
            <p:nvPr/>
          </p:nvSpPr>
          <p:spPr bwMode="auto">
            <a:xfrm flipH="1">
              <a:off x="838200" y="2533650"/>
              <a:ext cx="333016" cy="291390"/>
            </a:xfrm>
            <a:custGeom>
              <a:avLst/>
              <a:gdLst/>
              <a:ahLst/>
              <a:cxnLst>
                <a:cxn ang="0">
                  <a:pos x="128" y="0"/>
                </a:cxn>
                <a:cxn ang="0">
                  <a:pos x="78" y="8"/>
                </a:cxn>
                <a:cxn ang="0">
                  <a:pos x="38" y="28"/>
                </a:cxn>
                <a:cxn ang="0">
                  <a:pos x="10" y="58"/>
                </a:cxn>
                <a:cxn ang="0">
                  <a:pos x="2" y="76"/>
                </a:cxn>
                <a:cxn ang="0">
                  <a:pos x="0" y="96"/>
                </a:cxn>
                <a:cxn ang="0">
                  <a:pos x="2" y="108"/>
                </a:cxn>
                <a:cxn ang="0">
                  <a:pos x="8" y="132"/>
                </a:cxn>
                <a:cxn ang="0">
                  <a:pos x="24" y="152"/>
                </a:cxn>
                <a:cxn ang="0">
                  <a:pos x="44" y="168"/>
                </a:cxn>
                <a:cxn ang="0">
                  <a:pos x="56" y="176"/>
                </a:cxn>
                <a:cxn ang="0">
                  <a:pos x="56" y="176"/>
                </a:cxn>
                <a:cxn ang="0">
                  <a:pos x="50" y="198"/>
                </a:cxn>
                <a:cxn ang="0">
                  <a:pos x="40" y="214"/>
                </a:cxn>
                <a:cxn ang="0">
                  <a:pos x="40" y="216"/>
                </a:cxn>
                <a:cxn ang="0">
                  <a:pos x="42" y="222"/>
                </a:cxn>
                <a:cxn ang="0">
                  <a:pos x="48" y="224"/>
                </a:cxn>
                <a:cxn ang="0">
                  <a:pos x="50" y="224"/>
                </a:cxn>
                <a:cxn ang="0">
                  <a:pos x="68" y="218"/>
                </a:cxn>
                <a:cxn ang="0">
                  <a:pos x="96" y="198"/>
                </a:cxn>
                <a:cxn ang="0">
                  <a:pos x="104" y="190"/>
                </a:cxn>
                <a:cxn ang="0">
                  <a:pos x="128" y="192"/>
                </a:cxn>
                <a:cxn ang="0">
                  <a:pos x="178" y="184"/>
                </a:cxn>
                <a:cxn ang="0">
                  <a:pos x="218" y="164"/>
                </a:cxn>
                <a:cxn ang="0">
                  <a:pos x="246" y="134"/>
                </a:cxn>
                <a:cxn ang="0">
                  <a:pos x="254" y="116"/>
                </a:cxn>
                <a:cxn ang="0">
                  <a:pos x="256" y="96"/>
                </a:cxn>
                <a:cxn ang="0">
                  <a:pos x="256" y="86"/>
                </a:cxn>
                <a:cxn ang="0">
                  <a:pos x="250" y="68"/>
                </a:cxn>
                <a:cxn ang="0">
                  <a:pos x="234" y="42"/>
                </a:cxn>
                <a:cxn ang="0">
                  <a:pos x="200" y="16"/>
                </a:cxn>
                <a:cxn ang="0">
                  <a:pos x="154" y="2"/>
                </a:cxn>
                <a:cxn ang="0">
                  <a:pos x="128" y="176"/>
                </a:cxn>
                <a:cxn ang="0">
                  <a:pos x="106" y="174"/>
                </a:cxn>
                <a:cxn ang="0">
                  <a:pos x="104" y="174"/>
                </a:cxn>
                <a:cxn ang="0">
                  <a:pos x="96" y="176"/>
                </a:cxn>
                <a:cxn ang="0">
                  <a:pos x="90" y="180"/>
                </a:cxn>
                <a:cxn ang="0">
                  <a:pos x="66" y="200"/>
                </a:cxn>
                <a:cxn ang="0">
                  <a:pos x="70" y="190"/>
                </a:cxn>
                <a:cxn ang="0">
                  <a:pos x="72" y="176"/>
                </a:cxn>
                <a:cxn ang="0">
                  <a:pos x="72" y="176"/>
                </a:cxn>
                <a:cxn ang="0">
                  <a:pos x="70" y="168"/>
                </a:cxn>
                <a:cxn ang="0">
                  <a:pos x="64" y="162"/>
                </a:cxn>
                <a:cxn ang="0">
                  <a:pos x="52" y="156"/>
                </a:cxn>
                <a:cxn ang="0">
                  <a:pos x="36" y="140"/>
                </a:cxn>
                <a:cxn ang="0">
                  <a:pos x="24" y="124"/>
                </a:cxn>
                <a:cxn ang="0">
                  <a:pos x="16" y="106"/>
                </a:cxn>
                <a:cxn ang="0">
                  <a:pos x="16" y="96"/>
                </a:cxn>
                <a:cxn ang="0">
                  <a:pos x="24" y="64"/>
                </a:cxn>
                <a:cxn ang="0">
                  <a:pos x="48" y="40"/>
                </a:cxn>
                <a:cxn ang="0">
                  <a:pos x="84" y="22"/>
                </a:cxn>
                <a:cxn ang="0">
                  <a:pos x="128" y="16"/>
                </a:cxn>
                <a:cxn ang="0">
                  <a:pos x="150" y="18"/>
                </a:cxn>
                <a:cxn ang="0">
                  <a:pos x="190" y="30"/>
                </a:cxn>
                <a:cxn ang="0">
                  <a:pos x="220" y="52"/>
                </a:cxn>
                <a:cxn ang="0">
                  <a:pos x="238" y="80"/>
                </a:cxn>
                <a:cxn ang="0">
                  <a:pos x="240" y="96"/>
                </a:cxn>
                <a:cxn ang="0">
                  <a:pos x="232" y="128"/>
                </a:cxn>
                <a:cxn ang="0">
                  <a:pos x="208" y="152"/>
                </a:cxn>
                <a:cxn ang="0">
                  <a:pos x="172" y="170"/>
                </a:cxn>
                <a:cxn ang="0">
                  <a:pos x="128" y="176"/>
                </a:cxn>
              </a:cxnLst>
              <a:rect l="0" t="0" r="r" b="b"/>
              <a:pathLst>
                <a:path w="256" h="224">
                  <a:moveTo>
                    <a:pt x="128" y="0"/>
                  </a:moveTo>
                  <a:lnTo>
                    <a:pt x="128" y="0"/>
                  </a:lnTo>
                  <a:lnTo>
                    <a:pt x="102" y="2"/>
                  </a:lnTo>
                  <a:lnTo>
                    <a:pt x="78" y="8"/>
                  </a:lnTo>
                  <a:lnTo>
                    <a:pt x="56" y="16"/>
                  </a:lnTo>
                  <a:lnTo>
                    <a:pt x="38" y="28"/>
                  </a:lnTo>
                  <a:lnTo>
                    <a:pt x="22" y="42"/>
                  </a:lnTo>
                  <a:lnTo>
                    <a:pt x="10" y="58"/>
                  </a:lnTo>
                  <a:lnTo>
                    <a:pt x="6" y="68"/>
                  </a:lnTo>
                  <a:lnTo>
                    <a:pt x="2" y="76"/>
                  </a:lnTo>
                  <a:lnTo>
                    <a:pt x="0" y="86"/>
                  </a:lnTo>
                  <a:lnTo>
                    <a:pt x="0" y="96"/>
                  </a:lnTo>
                  <a:lnTo>
                    <a:pt x="0" y="96"/>
                  </a:lnTo>
                  <a:lnTo>
                    <a:pt x="2" y="108"/>
                  </a:lnTo>
                  <a:lnTo>
                    <a:pt x="4" y="120"/>
                  </a:lnTo>
                  <a:lnTo>
                    <a:pt x="8" y="132"/>
                  </a:lnTo>
                  <a:lnTo>
                    <a:pt x="16" y="142"/>
                  </a:lnTo>
                  <a:lnTo>
                    <a:pt x="24" y="152"/>
                  </a:lnTo>
                  <a:lnTo>
                    <a:pt x="34" y="160"/>
                  </a:lnTo>
                  <a:lnTo>
                    <a:pt x="44" y="168"/>
                  </a:lnTo>
                  <a:lnTo>
                    <a:pt x="56" y="176"/>
                  </a:lnTo>
                  <a:lnTo>
                    <a:pt x="56" y="176"/>
                  </a:lnTo>
                  <a:lnTo>
                    <a:pt x="56" y="176"/>
                  </a:lnTo>
                  <a:lnTo>
                    <a:pt x="56" y="176"/>
                  </a:lnTo>
                  <a:lnTo>
                    <a:pt x="54" y="186"/>
                  </a:lnTo>
                  <a:lnTo>
                    <a:pt x="50" y="198"/>
                  </a:lnTo>
                  <a:lnTo>
                    <a:pt x="40" y="214"/>
                  </a:lnTo>
                  <a:lnTo>
                    <a:pt x="40" y="214"/>
                  </a:lnTo>
                  <a:lnTo>
                    <a:pt x="40" y="214"/>
                  </a:lnTo>
                  <a:lnTo>
                    <a:pt x="40" y="216"/>
                  </a:lnTo>
                  <a:lnTo>
                    <a:pt x="40" y="216"/>
                  </a:lnTo>
                  <a:lnTo>
                    <a:pt x="42" y="222"/>
                  </a:lnTo>
                  <a:lnTo>
                    <a:pt x="48" y="224"/>
                  </a:lnTo>
                  <a:lnTo>
                    <a:pt x="48" y="224"/>
                  </a:lnTo>
                  <a:lnTo>
                    <a:pt x="50" y="224"/>
                  </a:lnTo>
                  <a:lnTo>
                    <a:pt x="50" y="224"/>
                  </a:lnTo>
                  <a:lnTo>
                    <a:pt x="58" y="222"/>
                  </a:lnTo>
                  <a:lnTo>
                    <a:pt x="68" y="218"/>
                  </a:lnTo>
                  <a:lnTo>
                    <a:pt x="84" y="208"/>
                  </a:lnTo>
                  <a:lnTo>
                    <a:pt x="96" y="198"/>
                  </a:lnTo>
                  <a:lnTo>
                    <a:pt x="104" y="190"/>
                  </a:lnTo>
                  <a:lnTo>
                    <a:pt x="104" y="190"/>
                  </a:lnTo>
                  <a:lnTo>
                    <a:pt x="128" y="192"/>
                  </a:lnTo>
                  <a:lnTo>
                    <a:pt x="128" y="192"/>
                  </a:lnTo>
                  <a:lnTo>
                    <a:pt x="154" y="190"/>
                  </a:lnTo>
                  <a:lnTo>
                    <a:pt x="178" y="184"/>
                  </a:lnTo>
                  <a:lnTo>
                    <a:pt x="200" y="176"/>
                  </a:lnTo>
                  <a:lnTo>
                    <a:pt x="218" y="164"/>
                  </a:lnTo>
                  <a:lnTo>
                    <a:pt x="234" y="150"/>
                  </a:lnTo>
                  <a:lnTo>
                    <a:pt x="246" y="134"/>
                  </a:lnTo>
                  <a:lnTo>
                    <a:pt x="250" y="124"/>
                  </a:lnTo>
                  <a:lnTo>
                    <a:pt x="254" y="116"/>
                  </a:lnTo>
                  <a:lnTo>
                    <a:pt x="256" y="106"/>
                  </a:lnTo>
                  <a:lnTo>
                    <a:pt x="256" y="96"/>
                  </a:lnTo>
                  <a:lnTo>
                    <a:pt x="256" y="96"/>
                  </a:lnTo>
                  <a:lnTo>
                    <a:pt x="256" y="86"/>
                  </a:lnTo>
                  <a:lnTo>
                    <a:pt x="254" y="76"/>
                  </a:lnTo>
                  <a:lnTo>
                    <a:pt x="250" y="68"/>
                  </a:lnTo>
                  <a:lnTo>
                    <a:pt x="246" y="58"/>
                  </a:lnTo>
                  <a:lnTo>
                    <a:pt x="234" y="42"/>
                  </a:lnTo>
                  <a:lnTo>
                    <a:pt x="218" y="28"/>
                  </a:lnTo>
                  <a:lnTo>
                    <a:pt x="200" y="16"/>
                  </a:lnTo>
                  <a:lnTo>
                    <a:pt x="178" y="8"/>
                  </a:lnTo>
                  <a:lnTo>
                    <a:pt x="154" y="2"/>
                  </a:lnTo>
                  <a:lnTo>
                    <a:pt x="128" y="0"/>
                  </a:lnTo>
                  <a:close/>
                  <a:moveTo>
                    <a:pt x="128" y="176"/>
                  </a:moveTo>
                  <a:lnTo>
                    <a:pt x="128" y="176"/>
                  </a:lnTo>
                  <a:lnTo>
                    <a:pt x="106" y="174"/>
                  </a:lnTo>
                  <a:lnTo>
                    <a:pt x="106" y="174"/>
                  </a:lnTo>
                  <a:lnTo>
                    <a:pt x="104" y="174"/>
                  </a:lnTo>
                  <a:lnTo>
                    <a:pt x="104" y="174"/>
                  </a:lnTo>
                  <a:lnTo>
                    <a:pt x="96" y="176"/>
                  </a:lnTo>
                  <a:lnTo>
                    <a:pt x="90" y="180"/>
                  </a:lnTo>
                  <a:lnTo>
                    <a:pt x="90" y="180"/>
                  </a:lnTo>
                  <a:lnTo>
                    <a:pt x="82" y="190"/>
                  </a:lnTo>
                  <a:lnTo>
                    <a:pt x="66" y="200"/>
                  </a:lnTo>
                  <a:lnTo>
                    <a:pt x="66" y="200"/>
                  </a:lnTo>
                  <a:lnTo>
                    <a:pt x="70" y="190"/>
                  </a:lnTo>
                  <a:lnTo>
                    <a:pt x="72" y="176"/>
                  </a:lnTo>
                  <a:lnTo>
                    <a:pt x="72" y="176"/>
                  </a:lnTo>
                  <a:lnTo>
                    <a:pt x="72" y="176"/>
                  </a:lnTo>
                  <a:lnTo>
                    <a:pt x="72" y="176"/>
                  </a:lnTo>
                  <a:lnTo>
                    <a:pt x="72" y="172"/>
                  </a:lnTo>
                  <a:lnTo>
                    <a:pt x="70" y="168"/>
                  </a:lnTo>
                  <a:lnTo>
                    <a:pt x="66" y="164"/>
                  </a:lnTo>
                  <a:lnTo>
                    <a:pt x="64" y="162"/>
                  </a:lnTo>
                  <a:lnTo>
                    <a:pt x="64" y="162"/>
                  </a:lnTo>
                  <a:lnTo>
                    <a:pt x="52" y="156"/>
                  </a:lnTo>
                  <a:lnTo>
                    <a:pt x="44" y="148"/>
                  </a:lnTo>
                  <a:lnTo>
                    <a:pt x="36" y="140"/>
                  </a:lnTo>
                  <a:lnTo>
                    <a:pt x="28" y="132"/>
                  </a:lnTo>
                  <a:lnTo>
                    <a:pt x="24" y="124"/>
                  </a:lnTo>
                  <a:lnTo>
                    <a:pt x="20" y="114"/>
                  </a:lnTo>
                  <a:lnTo>
                    <a:pt x="16" y="106"/>
                  </a:lnTo>
                  <a:lnTo>
                    <a:pt x="16" y="96"/>
                  </a:lnTo>
                  <a:lnTo>
                    <a:pt x="16" y="96"/>
                  </a:lnTo>
                  <a:lnTo>
                    <a:pt x="18" y="80"/>
                  </a:lnTo>
                  <a:lnTo>
                    <a:pt x="24" y="64"/>
                  </a:lnTo>
                  <a:lnTo>
                    <a:pt x="36" y="52"/>
                  </a:lnTo>
                  <a:lnTo>
                    <a:pt x="48" y="40"/>
                  </a:lnTo>
                  <a:lnTo>
                    <a:pt x="66" y="30"/>
                  </a:lnTo>
                  <a:lnTo>
                    <a:pt x="84" y="22"/>
                  </a:lnTo>
                  <a:lnTo>
                    <a:pt x="106" y="18"/>
                  </a:lnTo>
                  <a:lnTo>
                    <a:pt x="128" y="16"/>
                  </a:lnTo>
                  <a:lnTo>
                    <a:pt x="128" y="16"/>
                  </a:lnTo>
                  <a:lnTo>
                    <a:pt x="150" y="18"/>
                  </a:lnTo>
                  <a:lnTo>
                    <a:pt x="172" y="22"/>
                  </a:lnTo>
                  <a:lnTo>
                    <a:pt x="190" y="30"/>
                  </a:lnTo>
                  <a:lnTo>
                    <a:pt x="208" y="40"/>
                  </a:lnTo>
                  <a:lnTo>
                    <a:pt x="220" y="52"/>
                  </a:lnTo>
                  <a:lnTo>
                    <a:pt x="232" y="64"/>
                  </a:lnTo>
                  <a:lnTo>
                    <a:pt x="238" y="80"/>
                  </a:lnTo>
                  <a:lnTo>
                    <a:pt x="240" y="96"/>
                  </a:lnTo>
                  <a:lnTo>
                    <a:pt x="240" y="96"/>
                  </a:lnTo>
                  <a:lnTo>
                    <a:pt x="238" y="112"/>
                  </a:lnTo>
                  <a:lnTo>
                    <a:pt x="232" y="128"/>
                  </a:lnTo>
                  <a:lnTo>
                    <a:pt x="220" y="140"/>
                  </a:lnTo>
                  <a:lnTo>
                    <a:pt x="208" y="152"/>
                  </a:lnTo>
                  <a:lnTo>
                    <a:pt x="190" y="162"/>
                  </a:lnTo>
                  <a:lnTo>
                    <a:pt x="172" y="170"/>
                  </a:lnTo>
                  <a:lnTo>
                    <a:pt x="150" y="174"/>
                  </a:lnTo>
                  <a:lnTo>
                    <a:pt x="128" y="176"/>
                  </a:lnTo>
                  <a:close/>
                </a:path>
              </a:pathLst>
            </a:custGeom>
            <a:grpFill/>
            <a:effectLst>
              <a:outerShdw blurRad="63500" algn="ctr" rotWithShape="0">
                <a:prstClr val="black">
                  <a:alpha val="40000"/>
                </a:prstClr>
              </a:outerShdw>
            </a:effectLst>
          </p:spPr>
          <p:txBody>
            <a:bodyPr anchor="ctr"/>
            <a:lstStyle/>
            <a:p>
              <a:pPr algn="ctr"/>
              <a:endParaRPr lang="ar-SA">
                <a:solidFill>
                  <a:schemeClr val="tx1">
                    <a:lumMod val="75000"/>
                    <a:lumOff val="25000"/>
                  </a:schemeClr>
                </a:solidFill>
                <a:latin typeface="+mn-ea"/>
              </a:endParaRPr>
            </a:p>
          </p:txBody>
        </p:sp>
      </p:grpSp>
      <p:grpSp>
        <p:nvGrpSpPr>
          <p:cNvPr id="23" name="Group 117"/>
          <p:cNvGrpSpPr/>
          <p:nvPr/>
        </p:nvGrpSpPr>
        <p:grpSpPr>
          <a:xfrm>
            <a:off x="7493295" y="2066759"/>
            <a:ext cx="3600000" cy="2640000"/>
            <a:chOff x="5156200" y="1818565"/>
            <a:chExt cx="3013262" cy="2197809"/>
          </a:xfrm>
          <a:solidFill>
            <a:schemeClr val="accent2"/>
          </a:solidFill>
        </p:grpSpPr>
        <p:grpSp>
          <p:nvGrpSpPr>
            <p:cNvPr id="24" name="Group 118"/>
            <p:cNvGrpSpPr/>
            <p:nvPr/>
          </p:nvGrpSpPr>
          <p:grpSpPr>
            <a:xfrm>
              <a:off x="6286499" y="2381250"/>
              <a:ext cx="742228" cy="1635125"/>
              <a:chOff x="1182688" y="1800226"/>
              <a:chExt cx="954088" cy="2101850"/>
            </a:xfrm>
            <a:grpFill/>
            <a:effectLst/>
          </p:grpSpPr>
          <p:sp>
            <p:nvSpPr>
              <p:cNvPr id="42" name="Freeform 136"/>
              <p:cNvSpPr/>
              <p:nvPr/>
            </p:nvSpPr>
            <p:spPr bwMode="auto">
              <a:xfrm>
                <a:off x="1503363" y="1800226"/>
                <a:ext cx="325438" cy="325438"/>
              </a:xfrm>
              <a:custGeom>
                <a:avLst/>
                <a:gdLst>
                  <a:gd name="T0" fmla="*/ 324 w 617"/>
                  <a:gd name="T1" fmla="*/ 617 h 617"/>
                  <a:gd name="T2" fmla="*/ 370 w 617"/>
                  <a:gd name="T3" fmla="*/ 611 h 617"/>
                  <a:gd name="T4" fmla="*/ 415 w 617"/>
                  <a:gd name="T5" fmla="*/ 599 h 617"/>
                  <a:gd name="T6" fmla="*/ 456 w 617"/>
                  <a:gd name="T7" fmla="*/ 580 h 617"/>
                  <a:gd name="T8" fmla="*/ 493 w 617"/>
                  <a:gd name="T9" fmla="*/ 556 h 617"/>
                  <a:gd name="T10" fmla="*/ 527 w 617"/>
                  <a:gd name="T11" fmla="*/ 527 h 617"/>
                  <a:gd name="T12" fmla="*/ 556 w 617"/>
                  <a:gd name="T13" fmla="*/ 493 h 617"/>
                  <a:gd name="T14" fmla="*/ 580 w 617"/>
                  <a:gd name="T15" fmla="*/ 456 h 617"/>
                  <a:gd name="T16" fmla="*/ 598 w 617"/>
                  <a:gd name="T17" fmla="*/ 415 h 617"/>
                  <a:gd name="T18" fmla="*/ 611 w 617"/>
                  <a:gd name="T19" fmla="*/ 370 h 617"/>
                  <a:gd name="T20" fmla="*/ 617 w 617"/>
                  <a:gd name="T21" fmla="*/ 324 h 617"/>
                  <a:gd name="T22" fmla="*/ 617 w 617"/>
                  <a:gd name="T23" fmla="*/ 292 h 617"/>
                  <a:gd name="T24" fmla="*/ 611 w 617"/>
                  <a:gd name="T25" fmla="*/ 247 h 617"/>
                  <a:gd name="T26" fmla="*/ 598 w 617"/>
                  <a:gd name="T27" fmla="*/ 203 h 617"/>
                  <a:gd name="T28" fmla="*/ 580 w 617"/>
                  <a:gd name="T29" fmla="*/ 161 h 617"/>
                  <a:gd name="T30" fmla="*/ 556 w 617"/>
                  <a:gd name="T31" fmla="*/ 124 h 617"/>
                  <a:gd name="T32" fmla="*/ 527 w 617"/>
                  <a:gd name="T33" fmla="*/ 91 h 617"/>
                  <a:gd name="T34" fmla="*/ 493 w 617"/>
                  <a:gd name="T35" fmla="*/ 61 h 617"/>
                  <a:gd name="T36" fmla="*/ 456 w 617"/>
                  <a:gd name="T37" fmla="*/ 37 h 617"/>
                  <a:gd name="T38" fmla="*/ 415 w 617"/>
                  <a:gd name="T39" fmla="*/ 18 h 617"/>
                  <a:gd name="T40" fmla="*/ 370 w 617"/>
                  <a:gd name="T41" fmla="*/ 7 h 617"/>
                  <a:gd name="T42" fmla="*/ 324 w 617"/>
                  <a:gd name="T43" fmla="*/ 0 h 617"/>
                  <a:gd name="T44" fmla="*/ 292 w 617"/>
                  <a:gd name="T45" fmla="*/ 0 h 617"/>
                  <a:gd name="T46" fmla="*/ 246 w 617"/>
                  <a:gd name="T47" fmla="*/ 7 h 617"/>
                  <a:gd name="T48" fmla="*/ 203 w 617"/>
                  <a:gd name="T49" fmla="*/ 18 h 617"/>
                  <a:gd name="T50" fmla="*/ 161 w 617"/>
                  <a:gd name="T51" fmla="*/ 37 h 617"/>
                  <a:gd name="T52" fmla="*/ 124 w 617"/>
                  <a:gd name="T53" fmla="*/ 61 h 617"/>
                  <a:gd name="T54" fmla="*/ 91 w 617"/>
                  <a:gd name="T55" fmla="*/ 91 h 617"/>
                  <a:gd name="T56" fmla="*/ 61 w 617"/>
                  <a:gd name="T57" fmla="*/ 124 h 617"/>
                  <a:gd name="T58" fmla="*/ 37 w 617"/>
                  <a:gd name="T59" fmla="*/ 161 h 617"/>
                  <a:gd name="T60" fmla="*/ 18 w 617"/>
                  <a:gd name="T61" fmla="*/ 203 h 617"/>
                  <a:gd name="T62" fmla="*/ 6 w 617"/>
                  <a:gd name="T63" fmla="*/ 247 h 617"/>
                  <a:gd name="T64" fmla="*/ 0 w 617"/>
                  <a:gd name="T65" fmla="*/ 292 h 617"/>
                  <a:gd name="T66" fmla="*/ 0 w 617"/>
                  <a:gd name="T67" fmla="*/ 324 h 617"/>
                  <a:gd name="T68" fmla="*/ 6 w 617"/>
                  <a:gd name="T69" fmla="*/ 370 h 617"/>
                  <a:gd name="T70" fmla="*/ 18 w 617"/>
                  <a:gd name="T71" fmla="*/ 415 h 617"/>
                  <a:gd name="T72" fmla="*/ 37 w 617"/>
                  <a:gd name="T73" fmla="*/ 456 h 617"/>
                  <a:gd name="T74" fmla="*/ 61 w 617"/>
                  <a:gd name="T75" fmla="*/ 493 h 617"/>
                  <a:gd name="T76" fmla="*/ 91 w 617"/>
                  <a:gd name="T77" fmla="*/ 527 h 617"/>
                  <a:gd name="T78" fmla="*/ 124 w 617"/>
                  <a:gd name="T79" fmla="*/ 556 h 617"/>
                  <a:gd name="T80" fmla="*/ 161 w 617"/>
                  <a:gd name="T81" fmla="*/ 580 h 617"/>
                  <a:gd name="T82" fmla="*/ 203 w 617"/>
                  <a:gd name="T83" fmla="*/ 599 h 617"/>
                  <a:gd name="T84" fmla="*/ 246 w 617"/>
                  <a:gd name="T85" fmla="*/ 611 h 617"/>
                  <a:gd name="T86" fmla="*/ 292 w 617"/>
                  <a:gd name="T87" fmla="*/ 61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17" h="617">
                    <a:moveTo>
                      <a:pt x="308" y="617"/>
                    </a:moveTo>
                    <a:lnTo>
                      <a:pt x="308" y="617"/>
                    </a:lnTo>
                    <a:lnTo>
                      <a:pt x="324" y="617"/>
                    </a:lnTo>
                    <a:lnTo>
                      <a:pt x="340" y="616"/>
                    </a:lnTo>
                    <a:lnTo>
                      <a:pt x="355" y="614"/>
                    </a:lnTo>
                    <a:lnTo>
                      <a:pt x="370" y="611"/>
                    </a:lnTo>
                    <a:lnTo>
                      <a:pt x="385" y="607"/>
                    </a:lnTo>
                    <a:lnTo>
                      <a:pt x="400" y="603"/>
                    </a:lnTo>
                    <a:lnTo>
                      <a:pt x="415" y="599"/>
                    </a:lnTo>
                    <a:lnTo>
                      <a:pt x="429" y="593"/>
                    </a:lnTo>
                    <a:lnTo>
                      <a:pt x="443" y="587"/>
                    </a:lnTo>
                    <a:lnTo>
                      <a:pt x="456" y="580"/>
                    </a:lnTo>
                    <a:lnTo>
                      <a:pt x="468" y="573"/>
                    </a:lnTo>
                    <a:lnTo>
                      <a:pt x="481" y="564"/>
                    </a:lnTo>
                    <a:lnTo>
                      <a:pt x="493" y="556"/>
                    </a:lnTo>
                    <a:lnTo>
                      <a:pt x="505" y="546"/>
                    </a:lnTo>
                    <a:lnTo>
                      <a:pt x="516" y="537"/>
                    </a:lnTo>
                    <a:lnTo>
                      <a:pt x="527" y="527"/>
                    </a:lnTo>
                    <a:lnTo>
                      <a:pt x="537" y="516"/>
                    </a:lnTo>
                    <a:lnTo>
                      <a:pt x="546" y="505"/>
                    </a:lnTo>
                    <a:lnTo>
                      <a:pt x="556" y="493"/>
                    </a:lnTo>
                    <a:lnTo>
                      <a:pt x="564" y="481"/>
                    </a:lnTo>
                    <a:lnTo>
                      <a:pt x="573" y="468"/>
                    </a:lnTo>
                    <a:lnTo>
                      <a:pt x="580" y="456"/>
                    </a:lnTo>
                    <a:lnTo>
                      <a:pt x="587" y="443"/>
                    </a:lnTo>
                    <a:lnTo>
                      <a:pt x="593" y="429"/>
                    </a:lnTo>
                    <a:lnTo>
                      <a:pt x="598" y="415"/>
                    </a:lnTo>
                    <a:lnTo>
                      <a:pt x="603" y="400"/>
                    </a:lnTo>
                    <a:lnTo>
                      <a:pt x="607" y="385"/>
                    </a:lnTo>
                    <a:lnTo>
                      <a:pt x="611" y="370"/>
                    </a:lnTo>
                    <a:lnTo>
                      <a:pt x="613" y="355"/>
                    </a:lnTo>
                    <a:lnTo>
                      <a:pt x="616" y="340"/>
                    </a:lnTo>
                    <a:lnTo>
                      <a:pt x="617" y="324"/>
                    </a:lnTo>
                    <a:lnTo>
                      <a:pt x="617" y="308"/>
                    </a:lnTo>
                    <a:lnTo>
                      <a:pt x="617" y="308"/>
                    </a:lnTo>
                    <a:lnTo>
                      <a:pt x="617" y="292"/>
                    </a:lnTo>
                    <a:lnTo>
                      <a:pt x="616" y="277"/>
                    </a:lnTo>
                    <a:lnTo>
                      <a:pt x="613" y="261"/>
                    </a:lnTo>
                    <a:lnTo>
                      <a:pt x="611" y="247"/>
                    </a:lnTo>
                    <a:lnTo>
                      <a:pt x="607" y="232"/>
                    </a:lnTo>
                    <a:lnTo>
                      <a:pt x="603" y="217"/>
                    </a:lnTo>
                    <a:lnTo>
                      <a:pt x="598" y="203"/>
                    </a:lnTo>
                    <a:lnTo>
                      <a:pt x="593" y="189"/>
                    </a:lnTo>
                    <a:lnTo>
                      <a:pt x="587" y="175"/>
                    </a:lnTo>
                    <a:lnTo>
                      <a:pt x="580" y="161"/>
                    </a:lnTo>
                    <a:lnTo>
                      <a:pt x="573" y="148"/>
                    </a:lnTo>
                    <a:lnTo>
                      <a:pt x="564" y="136"/>
                    </a:lnTo>
                    <a:lnTo>
                      <a:pt x="556" y="124"/>
                    </a:lnTo>
                    <a:lnTo>
                      <a:pt x="546" y="112"/>
                    </a:lnTo>
                    <a:lnTo>
                      <a:pt x="537" y="101"/>
                    </a:lnTo>
                    <a:lnTo>
                      <a:pt x="527" y="91"/>
                    </a:lnTo>
                    <a:lnTo>
                      <a:pt x="516" y="80"/>
                    </a:lnTo>
                    <a:lnTo>
                      <a:pt x="505" y="71"/>
                    </a:lnTo>
                    <a:lnTo>
                      <a:pt x="493" y="61"/>
                    </a:lnTo>
                    <a:lnTo>
                      <a:pt x="481" y="52"/>
                    </a:lnTo>
                    <a:lnTo>
                      <a:pt x="468" y="45"/>
                    </a:lnTo>
                    <a:lnTo>
                      <a:pt x="456" y="37"/>
                    </a:lnTo>
                    <a:lnTo>
                      <a:pt x="443" y="30"/>
                    </a:lnTo>
                    <a:lnTo>
                      <a:pt x="429" y="25"/>
                    </a:lnTo>
                    <a:lnTo>
                      <a:pt x="415" y="18"/>
                    </a:lnTo>
                    <a:lnTo>
                      <a:pt x="400" y="14"/>
                    </a:lnTo>
                    <a:lnTo>
                      <a:pt x="385" y="10"/>
                    </a:lnTo>
                    <a:lnTo>
                      <a:pt x="370" y="7"/>
                    </a:lnTo>
                    <a:lnTo>
                      <a:pt x="355" y="3"/>
                    </a:lnTo>
                    <a:lnTo>
                      <a:pt x="340" y="1"/>
                    </a:lnTo>
                    <a:lnTo>
                      <a:pt x="324" y="0"/>
                    </a:lnTo>
                    <a:lnTo>
                      <a:pt x="308" y="0"/>
                    </a:lnTo>
                    <a:lnTo>
                      <a:pt x="308" y="0"/>
                    </a:lnTo>
                    <a:lnTo>
                      <a:pt x="292" y="0"/>
                    </a:lnTo>
                    <a:lnTo>
                      <a:pt x="277" y="1"/>
                    </a:lnTo>
                    <a:lnTo>
                      <a:pt x="261" y="3"/>
                    </a:lnTo>
                    <a:lnTo>
                      <a:pt x="246" y="7"/>
                    </a:lnTo>
                    <a:lnTo>
                      <a:pt x="232" y="10"/>
                    </a:lnTo>
                    <a:lnTo>
                      <a:pt x="217" y="14"/>
                    </a:lnTo>
                    <a:lnTo>
                      <a:pt x="203" y="18"/>
                    </a:lnTo>
                    <a:lnTo>
                      <a:pt x="188" y="25"/>
                    </a:lnTo>
                    <a:lnTo>
                      <a:pt x="175" y="30"/>
                    </a:lnTo>
                    <a:lnTo>
                      <a:pt x="161" y="37"/>
                    </a:lnTo>
                    <a:lnTo>
                      <a:pt x="148" y="45"/>
                    </a:lnTo>
                    <a:lnTo>
                      <a:pt x="136" y="52"/>
                    </a:lnTo>
                    <a:lnTo>
                      <a:pt x="124" y="61"/>
                    </a:lnTo>
                    <a:lnTo>
                      <a:pt x="112" y="71"/>
                    </a:lnTo>
                    <a:lnTo>
                      <a:pt x="101" y="80"/>
                    </a:lnTo>
                    <a:lnTo>
                      <a:pt x="91" y="91"/>
                    </a:lnTo>
                    <a:lnTo>
                      <a:pt x="80" y="101"/>
                    </a:lnTo>
                    <a:lnTo>
                      <a:pt x="70" y="112"/>
                    </a:lnTo>
                    <a:lnTo>
                      <a:pt x="61" y="124"/>
                    </a:lnTo>
                    <a:lnTo>
                      <a:pt x="52" y="136"/>
                    </a:lnTo>
                    <a:lnTo>
                      <a:pt x="45" y="148"/>
                    </a:lnTo>
                    <a:lnTo>
                      <a:pt x="37" y="161"/>
                    </a:lnTo>
                    <a:lnTo>
                      <a:pt x="30" y="175"/>
                    </a:lnTo>
                    <a:lnTo>
                      <a:pt x="25" y="189"/>
                    </a:lnTo>
                    <a:lnTo>
                      <a:pt x="18" y="203"/>
                    </a:lnTo>
                    <a:lnTo>
                      <a:pt x="14" y="217"/>
                    </a:lnTo>
                    <a:lnTo>
                      <a:pt x="10" y="232"/>
                    </a:lnTo>
                    <a:lnTo>
                      <a:pt x="6" y="247"/>
                    </a:lnTo>
                    <a:lnTo>
                      <a:pt x="3" y="261"/>
                    </a:lnTo>
                    <a:lnTo>
                      <a:pt x="1" y="277"/>
                    </a:lnTo>
                    <a:lnTo>
                      <a:pt x="0" y="292"/>
                    </a:lnTo>
                    <a:lnTo>
                      <a:pt x="0" y="308"/>
                    </a:lnTo>
                    <a:lnTo>
                      <a:pt x="0" y="308"/>
                    </a:lnTo>
                    <a:lnTo>
                      <a:pt x="0" y="324"/>
                    </a:lnTo>
                    <a:lnTo>
                      <a:pt x="1" y="340"/>
                    </a:lnTo>
                    <a:lnTo>
                      <a:pt x="3" y="355"/>
                    </a:lnTo>
                    <a:lnTo>
                      <a:pt x="6" y="370"/>
                    </a:lnTo>
                    <a:lnTo>
                      <a:pt x="10" y="385"/>
                    </a:lnTo>
                    <a:lnTo>
                      <a:pt x="14" y="400"/>
                    </a:lnTo>
                    <a:lnTo>
                      <a:pt x="18" y="415"/>
                    </a:lnTo>
                    <a:lnTo>
                      <a:pt x="25" y="429"/>
                    </a:lnTo>
                    <a:lnTo>
                      <a:pt x="30" y="443"/>
                    </a:lnTo>
                    <a:lnTo>
                      <a:pt x="37" y="456"/>
                    </a:lnTo>
                    <a:lnTo>
                      <a:pt x="45" y="468"/>
                    </a:lnTo>
                    <a:lnTo>
                      <a:pt x="52" y="481"/>
                    </a:lnTo>
                    <a:lnTo>
                      <a:pt x="61" y="493"/>
                    </a:lnTo>
                    <a:lnTo>
                      <a:pt x="70" y="505"/>
                    </a:lnTo>
                    <a:lnTo>
                      <a:pt x="80" y="516"/>
                    </a:lnTo>
                    <a:lnTo>
                      <a:pt x="91" y="527"/>
                    </a:lnTo>
                    <a:lnTo>
                      <a:pt x="101" y="537"/>
                    </a:lnTo>
                    <a:lnTo>
                      <a:pt x="112" y="546"/>
                    </a:lnTo>
                    <a:lnTo>
                      <a:pt x="124" y="556"/>
                    </a:lnTo>
                    <a:lnTo>
                      <a:pt x="136" y="564"/>
                    </a:lnTo>
                    <a:lnTo>
                      <a:pt x="148" y="573"/>
                    </a:lnTo>
                    <a:lnTo>
                      <a:pt x="161" y="580"/>
                    </a:lnTo>
                    <a:lnTo>
                      <a:pt x="175" y="587"/>
                    </a:lnTo>
                    <a:lnTo>
                      <a:pt x="188" y="593"/>
                    </a:lnTo>
                    <a:lnTo>
                      <a:pt x="203" y="599"/>
                    </a:lnTo>
                    <a:lnTo>
                      <a:pt x="217" y="603"/>
                    </a:lnTo>
                    <a:lnTo>
                      <a:pt x="232" y="607"/>
                    </a:lnTo>
                    <a:lnTo>
                      <a:pt x="246" y="611"/>
                    </a:lnTo>
                    <a:lnTo>
                      <a:pt x="261" y="614"/>
                    </a:lnTo>
                    <a:lnTo>
                      <a:pt x="277" y="616"/>
                    </a:lnTo>
                    <a:lnTo>
                      <a:pt x="292" y="617"/>
                    </a:lnTo>
                    <a:lnTo>
                      <a:pt x="308" y="617"/>
                    </a:lnTo>
                    <a:lnTo>
                      <a:pt x="308" y="617"/>
                    </a:lnTo>
                    <a:close/>
                  </a:path>
                </a:pathLst>
              </a:custGeom>
              <a:grpFill/>
              <a:effectLst>
                <a:outerShdw blurRad="63500" algn="ctr" rotWithShape="0">
                  <a:prstClr val="black">
                    <a:alpha val="40000"/>
                  </a:prstClr>
                </a:outerShdw>
              </a:effectLst>
            </p:spPr>
            <p:txBody>
              <a:bodyPr anchor="ctr"/>
              <a:lstStyle/>
              <a:p>
                <a:pPr algn="ctr"/>
                <a:endParaRPr lang="en-US">
                  <a:solidFill>
                    <a:schemeClr val="tx1">
                      <a:lumMod val="75000"/>
                      <a:lumOff val="25000"/>
                    </a:schemeClr>
                  </a:solidFill>
                  <a:latin typeface="+mn-ea"/>
                </a:endParaRPr>
              </a:p>
            </p:txBody>
          </p:sp>
          <p:sp>
            <p:nvSpPr>
              <p:cNvPr id="43" name="Freeform 137"/>
              <p:cNvSpPr/>
              <p:nvPr/>
            </p:nvSpPr>
            <p:spPr bwMode="auto">
              <a:xfrm>
                <a:off x="1182688" y="2181226"/>
                <a:ext cx="954088" cy="1720850"/>
              </a:xfrm>
              <a:custGeom>
                <a:avLst/>
                <a:gdLst>
                  <a:gd name="T0" fmla="*/ 1484 w 1805"/>
                  <a:gd name="T1" fmla="*/ 188 h 3254"/>
                  <a:gd name="T2" fmla="*/ 1447 w 1805"/>
                  <a:gd name="T3" fmla="*/ 105 h 3254"/>
                  <a:gd name="T4" fmla="*/ 1396 w 1805"/>
                  <a:gd name="T5" fmla="*/ 46 h 3254"/>
                  <a:gd name="T6" fmla="*/ 1356 w 1805"/>
                  <a:gd name="T7" fmla="*/ 19 h 3254"/>
                  <a:gd name="T8" fmla="*/ 1306 w 1805"/>
                  <a:gd name="T9" fmla="*/ 3 h 3254"/>
                  <a:gd name="T10" fmla="*/ 874 w 1805"/>
                  <a:gd name="T11" fmla="*/ 0 h 3254"/>
                  <a:gd name="T12" fmla="*/ 513 w 1805"/>
                  <a:gd name="T13" fmla="*/ 1 h 3254"/>
                  <a:gd name="T14" fmla="*/ 461 w 1805"/>
                  <a:gd name="T15" fmla="*/ 14 h 3254"/>
                  <a:gd name="T16" fmla="*/ 418 w 1805"/>
                  <a:gd name="T17" fmla="*/ 39 h 3254"/>
                  <a:gd name="T18" fmla="*/ 370 w 1805"/>
                  <a:gd name="T19" fmla="*/ 88 h 3254"/>
                  <a:gd name="T20" fmla="*/ 332 w 1805"/>
                  <a:gd name="T21" fmla="*/ 158 h 3254"/>
                  <a:gd name="T22" fmla="*/ 5 w 1805"/>
                  <a:gd name="T23" fmla="*/ 1212 h 3254"/>
                  <a:gd name="T24" fmla="*/ 1 w 1805"/>
                  <a:gd name="T25" fmla="*/ 1263 h 3254"/>
                  <a:gd name="T26" fmla="*/ 15 w 1805"/>
                  <a:gd name="T27" fmla="*/ 1310 h 3254"/>
                  <a:gd name="T28" fmla="*/ 46 w 1805"/>
                  <a:gd name="T29" fmla="*/ 1349 h 3254"/>
                  <a:gd name="T30" fmla="*/ 91 w 1805"/>
                  <a:gd name="T31" fmla="*/ 1373 h 3254"/>
                  <a:gd name="T32" fmla="*/ 129 w 1805"/>
                  <a:gd name="T33" fmla="*/ 1378 h 3254"/>
                  <a:gd name="T34" fmla="*/ 178 w 1805"/>
                  <a:gd name="T35" fmla="*/ 1369 h 3254"/>
                  <a:gd name="T36" fmla="*/ 219 w 1805"/>
                  <a:gd name="T37" fmla="*/ 1342 h 3254"/>
                  <a:gd name="T38" fmla="*/ 248 w 1805"/>
                  <a:gd name="T39" fmla="*/ 1300 h 3254"/>
                  <a:gd name="T40" fmla="*/ 527 w 1805"/>
                  <a:gd name="T41" fmla="*/ 428 h 3254"/>
                  <a:gd name="T42" fmla="*/ 548 w 1805"/>
                  <a:gd name="T43" fmla="*/ 3102 h 3254"/>
                  <a:gd name="T44" fmla="*/ 555 w 1805"/>
                  <a:gd name="T45" fmla="*/ 3147 h 3254"/>
                  <a:gd name="T46" fmla="*/ 583 w 1805"/>
                  <a:gd name="T47" fmla="*/ 3198 h 3254"/>
                  <a:gd name="T48" fmla="*/ 627 w 1805"/>
                  <a:gd name="T49" fmla="*/ 3236 h 3254"/>
                  <a:gd name="T50" fmla="*/ 684 w 1805"/>
                  <a:gd name="T51" fmla="*/ 3253 h 3254"/>
                  <a:gd name="T52" fmla="*/ 730 w 1805"/>
                  <a:gd name="T53" fmla="*/ 3251 h 3254"/>
                  <a:gd name="T54" fmla="*/ 783 w 1805"/>
                  <a:gd name="T55" fmla="*/ 3227 h 3254"/>
                  <a:gd name="T56" fmla="*/ 825 w 1805"/>
                  <a:gd name="T57" fmla="*/ 3187 h 3254"/>
                  <a:gd name="T58" fmla="*/ 847 w 1805"/>
                  <a:gd name="T59" fmla="*/ 3133 h 3254"/>
                  <a:gd name="T60" fmla="*/ 903 w 1805"/>
                  <a:gd name="T61" fmla="*/ 1923 h 3254"/>
                  <a:gd name="T62" fmla="*/ 956 w 1805"/>
                  <a:gd name="T63" fmla="*/ 3118 h 3254"/>
                  <a:gd name="T64" fmla="*/ 973 w 1805"/>
                  <a:gd name="T65" fmla="*/ 3175 h 3254"/>
                  <a:gd name="T66" fmla="*/ 1010 w 1805"/>
                  <a:gd name="T67" fmla="*/ 3219 h 3254"/>
                  <a:gd name="T68" fmla="*/ 1062 w 1805"/>
                  <a:gd name="T69" fmla="*/ 3246 h 3254"/>
                  <a:gd name="T70" fmla="*/ 1106 w 1805"/>
                  <a:gd name="T71" fmla="*/ 3254 h 3254"/>
                  <a:gd name="T72" fmla="*/ 1165 w 1805"/>
                  <a:gd name="T73" fmla="*/ 3242 h 3254"/>
                  <a:gd name="T74" fmla="*/ 1213 w 1805"/>
                  <a:gd name="T75" fmla="*/ 3209 h 3254"/>
                  <a:gd name="T76" fmla="*/ 1245 w 1805"/>
                  <a:gd name="T77" fmla="*/ 3161 h 3254"/>
                  <a:gd name="T78" fmla="*/ 1257 w 1805"/>
                  <a:gd name="T79" fmla="*/ 3102 h 3254"/>
                  <a:gd name="T80" fmla="*/ 1278 w 1805"/>
                  <a:gd name="T81" fmla="*/ 428 h 3254"/>
                  <a:gd name="T82" fmla="*/ 1553 w 1805"/>
                  <a:gd name="T83" fmla="*/ 1288 h 3254"/>
                  <a:gd name="T84" fmla="*/ 1578 w 1805"/>
                  <a:gd name="T85" fmla="*/ 1333 h 3254"/>
                  <a:gd name="T86" fmla="*/ 1616 w 1805"/>
                  <a:gd name="T87" fmla="*/ 1364 h 3254"/>
                  <a:gd name="T88" fmla="*/ 1663 w 1805"/>
                  <a:gd name="T89" fmla="*/ 1378 h 3254"/>
                  <a:gd name="T90" fmla="*/ 1714 w 1805"/>
                  <a:gd name="T91" fmla="*/ 1373 h 3254"/>
                  <a:gd name="T92" fmla="*/ 1749 w 1805"/>
                  <a:gd name="T93" fmla="*/ 1356 h 3254"/>
                  <a:gd name="T94" fmla="*/ 1784 w 1805"/>
                  <a:gd name="T95" fmla="*/ 1321 h 3254"/>
                  <a:gd name="T96" fmla="*/ 1803 w 1805"/>
                  <a:gd name="T97" fmla="*/ 1276 h 3254"/>
                  <a:gd name="T98" fmla="*/ 1803 w 1805"/>
                  <a:gd name="T99" fmla="*/ 1225 h 3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5" h="3254">
                    <a:moveTo>
                      <a:pt x="1800" y="1212"/>
                    </a:moveTo>
                    <a:lnTo>
                      <a:pt x="1493" y="209"/>
                    </a:lnTo>
                    <a:lnTo>
                      <a:pt x="1493" y="209"/>
                    </a:lnTo>
                    <a:lnTo>
                      <a:pt x="1484" y="188"/>
                    </a:lnTo>
                    <a:lnTo>
                      <a:pt x="1473" y="158"/>
                    </a:lnTo>
                    <a:lnTo>
                      <a:pt x="1466" y="141"/>
                    </a:lnTo>
                    <a:lnTo>
                      <a:pt x="1457" y="123"/>
                    </a:lnTo>
                    <a:lnTo>
                      <a:pt x="1447" y="105"/>
                    </a:lnTo>
                    <a:lnTo>
                      <a:pt x="1435" y="88"/>
                    </a:lnTo>
                    <a:lnTo>
                      <a:pt x="1421" y="70"/>
                    </a:lnTo>
                    <a:lnTo>
                      <a:pt x="1405" y="54"/>
                    </a:lnTo>
                    <a:lnTo>
                      <a:pt x="1396" y="46"/>
                    </a:lnTo>
                    <a:lnTo>
                      <a:pt x="1387" y="39"/>
                    </a:lnTo>
                    <a:lnTo>
                      <a:pt x="1377" y="31"/>
                    </a:lnTo>
                    <a:lnTo>
                      <a:pt x="1367" y="25"/>
                    </a:lnTo>
                    <a:lnTo>
                      <a:pt x="1356" y="19"/>
                    </a:lnTo>
                    <a:lnTo>
                      <a:pt x="1344" y="14"/>
                    </a:lnTo>
                    <a:lnTo>
                      <a:pt x="1332" y="10"/>
                    </a:lnTo>
                    <a:lnTo>
                      <a:pt x="1320" y="7"/>
                    </a:lnTo>
                    <a:lnTo>
                      <a:pt x="1306" y="3"/>
                    </a:lnTo>
                    <a:lnTo>
                      <a:pt x="1292" y="1"/>
                    </a:lnTo>
                    <a:lnTo>
                      <a:pt x="1277" y="0"/>
                    </a:lnTo>
                    <a:lnTo>
                      <a:pt x="1261" y="0"/>
                    </a:lnTo>
                    <a:lnTo>
                      <a:pt x="874" y="0"/>
                    </a:lnTo>
                    <a:lnTo>
                      <a:pt x="544" y="0"/>
                    </a:lnTo>
                    <a:lnTo>
                      <a:pt x="544" y="0"/>
                    </a:lnTo>
                    <a:lnTo>
                      <a:pt x="528" y="0"/>
                    </a:lnTo>
                    <a:lnTo>
                      <a:pt x="513" y="1"/>
                    </a:lnTo>
                    <a:lnTo>
                      <a:pt x="499" y="3"/>
                    </a:lnTo>
                    <a:lnTo>
                      <a:pt x="486" y="7"/>
                    </a:lnTo>
                    <a:lnTo>
                      <a:pt x="473" y="10"/>
                    </a:lnTo>
                    <a:lnTo>
                      <a:pt x="461" y="14"/>
                    </a:lnTo>
                    <a:lnTo>
                      <a:pt x="449" y="19"/>
                    </a:lnTo>
                    <a:lnTo>
                      <a:pt x="439" y="25"/>
                    </a:lnTo>
                    <a:lnTo>
                      <a:pt x="428" y="31"/>
                    </a:lnTo>
                    <a:lnTo>
                      <a:pt x="418" y="39"/>
                    </a:lnTo>
                    <a:lnTo>
                      <a:pt x="409" y="46"/>
                    </a:lnTo>
                    <a:lnTo>
                      <a:pt x="400" y="54"/>
                    </a:lnTo>
                    <a:lnTo>
                      <a:pt x="384" y="70"/>
                    </a:lnTo>
                    <a:lnTo>
                      <a:pt x="370" y="88"/>
                    </a:lnTo>
                    <a:lnTo>
                      <a:pt x="359" y="105"/>
                    </a:lnTo>
                    <a:lnTo>
                      <a:pt x="348" y="123"/>
                    </a:lnTo>
                    <a:lnTo>
                      <a:pt x="339" y="141"/>
                    </a:lnTo>
                    <a:lnTo>
                      <a:pt x="332" y="158"/>
                    </a:lnTo>
                    <a:lnTo>
                      <a:pt x="320" y="188"/>
                    </a:lnTo>
                    <a:lnTo>
                      <a:pt x="313" y="209"/>
                    </a:lnTo>
                    <a:lnTo>
                      <a:pt x="5" y="1212"/>
                    </a:lnTo>
                    <a:lnTo>
                      <a:pt x="5" y="1212"/>
                    </a:lnTo>
                    <a:lnTo>
                      <a:pt x="2" y="1225"/>
                    </a:lnTo>
                    <a:lnTo>
                      <a:pt x="1" y="1238"/>
                    </a:lnTo>
                    <a:lnTo>
                      <a:pt x="0" y="1250"/>
                    </a:lnTo>
                    <a:lnTo>
                      <a:pt x="1" y="1263"/>
                    </a:lnTo>
                    <a:lnTo>
                      <a:pt x="2" y="1276"/>
                    </a:lnTo>
                    <a:lnTo>
                      <a:pt x="5" y="1288"/>
                    </a:lnTo>
                    <a:lnTo>
                      <a:pt x="10" y="1300"/>
                    </a:lnTo>
                    <a:lnTo>
                      <a:pt x="15" y="1310"/>
                    </a:lnTo>
                    <a:lnTo>
                      <a:pt x="21" y="1321"/>
                    </a:lnTo>
                    <a:lnTo>
                      <a:pt x="29" y="1330"/>
                    </a:lnTo>
                    <a:lnTo>
                      <a:pt x="37" y="1340"/>
                    </a:lnTo>
                    <a:lnTo>
                      <a:pt x="46" y="1349"/>
                    </a:lnTo>
                    <a:lnTo>
                      <a:pt x="57" y="1356"/>
                    </a:lnTo>
                    <a:lnTo>
                      <a:pt x="67" y="1362"/>
                    </a:lnTo>
                    <a:lnTo>
                      <a:pt x="79" y="1369"/>
                    </a:lnTo>
                    <a:lnTo>
                      <a:pt x="91" y="1373"/>
                    </a:lnTo>
                    <a:lnTo>
                      <a:pt x="91" y="1373"/>
                    </a:lnTo>
                    <a:lnTo>
                      <a:pt x="104" y="1376"/>
                    </a:lnTo>
                    <a:lnTo>
                      <a:pt x="116" y="1378"/>
                    </a:lnTo>
                    <a:lnTo>
                      <a:pt x="129" y="1378"/>
                    </a:lnTo>
                    <a:lnTo>
                      <a:pt x="142" y="1378"/>
                    </a:lnTo>
                    <a:lnTo>
                      <a:pt x="155" y="1376"/>
                    </a:lnTo>
                    <a:lnTo>
                      <a:pt x="167" y="1373"/>
                    </a:lnTo>
                    <a:lnTo>
                      <a:pt x="178" y="1369"/>
                    </a:lnTo>
                    <a:lnTo>
                      <a:pt x="189" y="1364"/>
                    </a:lnTo>
                    <a:lnTo>
                      <a:pt x="200" y="1357"/>
                    </a:lnTo>
                    <a:lnTo>
                      <a:pt x="209" y="1350"/>
                    </a:lnTo>
                    <a:lnTo>
                      <a:pt x="219" y="1342"/>
                    </a:lnTo>
                    <a:lnTo>
                      <a:pt x="227" y="1333"/>
                    </a:lnTo>
                    <a:lnTo>
                      <a:pt x="235" y="1323"/>
                    </a:lnTo>
                    <a:lnTo>
                      <a:pt x="241" y="1311"/>
                    </a:lnTo>
                    <a:lnTo>
                      <a:pt x="248" y="1300"/>
                    </a:lnTo>
                    <a:lnTo>
                      <a:pt x="252" y="1288"/>
                    </a:lnTo>
                    <a:lnTo>
                      <a:pt x="515" y="427"/>
                    </a:lnTo>
                    <a:lnTo>
                      <a:pt x="515" y="427"/>
                    </a:lnTo>
                    <a:lnTo>
                      <a:pt x="527" y="428"/>
                    </a:lnTo>
                    <a:lnTo>
                      <a:pt x="562" y="428"/>
                    </a:lnTo>
                    <a:lnTo>
                      <a:pt x="164" y="1923"/>
                    </a:lnTo>
                    <a:lnTo>
                      <a:pt x="548" y="1923"/>
                    </a:lnTo>
                    <a:lnTo>
                      <a:pt x="548" y="3102"/>
                    </a:lnTo>
                    <a:lnTo>
                      <a:pt x="548" y="3102"/>
                    </a:lnTo>
                    <a:lnTo>
                      <a:pt x="548" y="3118"/>
                    </a:lnTo>
                    <a:lnTo>
                      <a:pt x="551" y="3133"/>
                    </a:lnTo>
                    <a:lnTo>
                      <a:pt x="555" y="3147"/>
                    </a:lnTo>
                    <a:lnTo>
                      <a:pt x="560" y="3161"/>
                    </a:lnTo>
                    <a:lnTo>
                      <a:pt x="567" y="3175"/>
                    </a:lnTo>
                    <a:lnTo>
                      <a:pt x="574" y="3187"/>
                    </a:lnTo>
                    <a:lnTo>
                      <a:pt x="583" y="3198"/>
                    </a:lnTo>
                    <a:lnTo>
                      <a:pt x="592" y="3209"/>
                    </a:lnTo>
                    <a:lnTo>
                      <a:pt x="603" y="3219"/>
                    </a:lnTo>
                    <a:lnTo>
                      <a:pt x="615" y="3227"/>
                    </a:lnTo>
                    <a:lnTo>
                      <a:pt x="627" y="3236"/>
                    </a:lnTo>
                    <a:lnTo>
                      <a:pt x="640" y="3242"/>
                    </a:lnTo>
                    <a:lnTo>
                      <a:pt x="654" y="3246"/>
                    </a:lnTo>
                    <a:lnTo>
                      <a:pt x="669" y="3251"/>
                    </a:lnTo>
                    <a:lnTo>
                      <a:pt x="684" y="3253"/>
                    </a:lnTo>
                    <a:lnTo>
                      <a:pt x="699" y="3254"/>
                    </a:lnTo>
                    <a:lnTo>
                      <a:pt x="699" y="3254"/>
                    </a:lnTo>
                    <a:lnTo>
                      <a:pt x="715" y="3253"/>
                    </a:lnTo>
                    <a:lnTo>
                      <a:pt x="730" y="3251"/>
                    </a:lnTo>
                    <a:lnTo>
                      <a:pt x="744" y="3246"/>
                    </a:lnTo>
                    <a:lnTo>
                      <a:pt x="758" y="3242"/>
                    </a:lnTo>
                    <a:lnTo>
                      <a:pt x="771" y="3236"/>
                    </a:lnTo>
                    <a:lnTo>
                      <a:pt x="783" y="3227"/>
                    </a:lnTo>
                    <a:lnTo>
                      <a:pt x="795" y="3219"/>
                    </a:lnTo>
                    <a:lnTo>
                      <a:pt x="806" y="3209"/>
                    </a:lnTo>
                    <a:lnTo>
                      <a:pt x="815" y="3198"/>
                    </a:lnTo>
                    <a:lnTo>
                      <a:pt x="825" y="3187"/>
                    </a:lnTo>
                    <a:lnTo>
                      <a:pt x="832" y="3175"/>
                    </a:lnTo>
                    <a:lnTo>
                      <a:pt x="839" y="3161"/>
                    </a:lnTo>
                    <a:lnTo>
                      <a:pt x="843" y="3147"/>
                    </a:lnTo>
                    <a:lnTo>
                      <a:pt x="847" y="3133"/>
                    </a:lnTo>
                    <a:lnTo>
                      <a:pt x="849" y="3118"/>
                    </a:lnTo>
                    <a:lnTo>
                      <a:pt x="850" y="3102"/>
                    </a:lnTo>
                    <a:lnTo>
                      <a:pt x="850" y="1923"/>
                    </a:lnTo>
                    <a:lnTo>
                      <a:pt x="903" y="1923"/>
                    </a:lnTo>
                    <a:lnTo>
                      <a:pt x="955" y="1923"/>
                    </a:lnTo>
                    <a:lnTo>
                      <a:pt x="955" y="3102"/>
                    </a:lnTo>
                    <a:lnTo>
                      <a:pt x="955" y="3102"/>
                    </a:lnTo>
                    <a:lnTo>
                      <a:pt x="956" y="3118"/>
                    </a:lnTo>
                    <a:lnTo>
                      <a:pt x="958" y="3133"/>
                    </a:lnTo>
                    <a:lnTo>
                      <a:pt x="962" y="3147"/>
                    </a:lnTo>
                    <a:lnTo>
                      <a:pt x="967" y="3161"/>
                    </a:lnTo>
                    <a:lnTo>
                      <a:pt x="973" y="3175"/>
                    </a:lnTo>
                    <a:lnTo>
                      <a:pt x="980" y="3187"/>
                    </a:lnTo>
                    <a:lnTo>
                      <a:pt x="990" y="3198"/>
                    </a:lnTo>
                    <a:lnTo>
                      <a:pt x="1000" y="3209"/>
                    </a:lnTo>
                    <a:lnTo>
                      <a:pt x="1010" y="3219"/>
                    </a:lnTo>
                    <a:lnTo>
                      <a:pt x="1022" y="3227"/>
                    </a:lnTo>
                    <a:lnTo>
                      <a:pt x="1034" y="3236"/>
                    </a:lnTo>
                    <a:lnTo>
                      <a:pt x="1048" y="3242"/>
                    </a:lnTo>
                    <a:lnTo>
                      <a:pt x="1062" y="3246"/>
                    </a:lnTo>
                    <a:lnTo>
                      <a:pt x="1075" y="3251"/>
                    </a:lnTo>
                    <a:lnTo>
                      <a:pt x="1090" y="3253"/>
                    </a:lnTo>
                    <a:lnTo>
                      <a:pt x="1106" y="3254"/>
                    </a:lnTo>
                    <a:lnTo>
                      <a:pt x="1106" y="3254"/>
                    </a:lnTo>
                    <a:lnTo>
                      <a:pt x="1121" y="3253"/>
                    </a:lnTo>
                    <a:lnTo>
                      <a:pt x="1136" y="3251"/>
                    </a:lnTo>
                    <a:lnTo>
                      <a:pt x="1151" y="3246"/>
                    </a:lnTo>
                    <a:lnTo>
                      <a:pt x="1165" y="3242"/>
                    </a:lnTo>
                    <a:lnTo>
                      <a:pt x="1178" y="3236"/>
                    </a:lnTo>
                    <a:lnTo>
                      <a:pt x="1191" y="3227"/>
                    </a:lnTo>
                    <a:lnTo>
                      <a:pt x="1202" y="3219"/>
                    </a:lnTo>
                    <a:lnTo>
                      <a:pt x="1213" y="3209"/>
                    </a:lnTo>
                    <a:lnTo>
                      <a:pt x="1223" y="3198"/>
                    </a:lnTo>
                    <a:lnTo>
                      <a:pt x="1231" y="3187"/>
                    </a:lnTo>
                    <a:lnTo>
                      <a:pt x="1239" y="3175"/>
                    </a:lnTo>
                    <a:lnTo>
                      <a:pt x="1245" y="3161"/>
                    </a:lnTo>
                    <a:lnTo>
                      <a:pt x="1250" y="3147"/>
                    </a:lnTo>
                    <a:lnTo>
                      <a:pt x="1255" y="3133"/>
                    </a:lnTo>
                    <a:lnTo>
                      <a:pt x="1257" y="3118"/>
                    </a:lnTo>
                    <a:lnTo>
                      <a:pt x="1257" y="3102"/>
                    </a:lnTo>
                    <a:lnTo>
                      <a:pt x="1257" y="1923"/>
                    </a:lnTo>
                    <a:lnTo>
                      <a:pt x="1641" y="1923"/>
                    </a:lnTo>
                    <a:lnTo>
                      <a:pt x="1243" y="428"/>
                    </a:lnTo>
                    <a:lnTo>
                      <a:pt x="1278" y="428"/>
                    </a:lnTo>
                    <a:lnTo>
                      <a:pt x="1278" y="428"/>
                    </a:lnTo>
                    <a:lnTo>
                      <a:pt x="1290" y="427"/>
                    </a:lnTo>
                    <a:lnTo>
                      <a:pt x="1553" y="1288"/>
                    </a:lnTo>
                    <a:lnTo>
                      <a:pt x="1553" y="1288"/>
                    </a:lnTo>
                    <a:lnTo>
                      <a:pt x="1558" y="1300"/>
                    </a:lnTo>
                    <a:lnTo>
                      <a:pt x="1564" y="1311"/>
                    </a:lnTo>
                    <a:lnTo>
                      <a:pt x="1570" y="1323"/>
                    </a:lnTo>
                    <a:lnTo>
                      <a:pt x="1578" y="1333"/>
                    </a:lnTo>
                    <a:lnTo>
                      <a:pt x="1586" y="1342"/>
                    </a:lnTo>
                    <a:lnTo>
                      <a:pt x="1595" y="1350"/>
                    </a:lnTo>
                    <a:lnTo>
                      <a:pt x="1606" y="1357"/>
                    </a:lnTo>
                    <a:lnTo>
                      <a:pt x="1616" y="1364"/>
                    </a:lnTo>
                    <a:lnTo>
                      <a:pt x="1627" y="1369"/>
                    </a:lnTo>
                    <a:lnTo>
                      <a:pt x="1639" y="1373"/>
                    </a:lnTo>
                    <a:lnTo>
                      <a:pt x="1650" y="1376"/>
                    </a:lnTo>
                    <a:lnTo>
                      <a:pt x="1663" y="1378"/>
                    </a:lnTo>
                    <a:lnTo>
                      <a:pt x="1676" y="1378"/>
                    </a:lnTo>
                    <a:lnTo>
                      <a:pt x="1689" y="1378"/>
                    </a:lnTo>
                    <a:lnTo>
                      <a:pt x="1702" y="1376"/>
                    </a:lnTo>
                    <a:lnTo>
                      <a:pt x="1714" y="1373"/>
                    </a:lnTo>
                    <a:lnTo>
                      <a:pt x="1714" y="1373"/>
                    </a:lnTo>
                    <a:lnTo>
                      <a:pt x="1726" y="1369"/>
                    </a:lnTo>
                    <a:lnTo>
                      <a:pt x="1738" y="1362"/>
                    </a:lnTo>
                    <a:lnTo>
                      <a:pt x="1749" y="1356"/>
                    </a:lnTo>
                    <a:lnTo>
                      <a:pt x="1759" y="1349"/>
                    </a:lnTo>
                    <a:lnTo>
                      <a:pt x="1768" y="1340"/>
                    </a:lnTo>
                    <a:lnTo>
                      <a:pt x="1776" y="1330"/>
                    </a:lnTo>
                    <a:lnTo>
                      <a:pt x="1784" y="1321"/>
                    </a:lnTo>
                    <a:lnTo>
                      <a:pt x="1790" y="1310"/>
                    </a:lnTo>
                    <a:lnTo>
                      <a:pt x="1795" y="1300"/>
                    </a:lnTo>
                    <a:lnTo>
                      <a:pt x="1800" y="1288"/>
                    </a:lnTo>
                    <a:lnTo>
                      <a:pt x="1803" y="1276"/>
                    </a:lnTo>
                    <a:lnTo>
                      <a:pt x="1804" y="1263"/>
                    </a:lnTo>
                    <a:lnTo>
                      <a:pt x="1805" y="1250"/>
                    </a:lnTo>
                    <a:lnTo>
                      <a:pt x="1804" y="1238"/>
                    </a:lnTo>
                    <a:lnTo>
                      <a:pt x="1803" y="1225"/>
                    </a:lnTo>
                    <a:lnTo>
                      <a:pt x="1800" y="1212"/>
                    </a:lnTo>
                    <a:lnTo>
                      <a:pt x="1800" y="1212"/>
                    </a:lnTo>
                    <a:close/>
                  </a:path>
                </a:pathLst>
              </a:custGeom>
              <a:grpFill/>
              <a:effectLst>
                <a:outerShdw blurRad="63500" algn="ctr" rotWithShape="0">
                  <a:prstClr val="black">
                    <a:alpha val="40000"/>
                  </a:prstClr>
                </a:outerShdw>
              </a:effectLst>
            </p:spPr>
            <p:txBody>
              <a:bodyPr anchor="ctr"/>
              <a:lstStyle/>
              <a:p>
                <a:pPr algn="ctr"/>
                <a:endParaRPr lang="en-US">
                  <a:solidFill>
                    <a:schemeClr val="tx1">
                      <a:lumMod val="75000"/>
                      <a:lumOff val="25000"/>
                    </a:schemeClr>
                  </a:solidFill>
                  <a:latin typeface="+mn-ea"/>
                </a:endParaRPr>
              </a:p>
            </p:txBody>
          </p:sp>
        </p:grpSp>
        <p:sp>
          <p:nvSpPr>
            <p:cNvPr id="25" name="Freeform 29"/>
            <p:cNvSpPr>
              <a:spLocks noEditPoints="1"/>
            </p:cNvSpPr>
            <p:nvPr/>
          </p:nvSpPr>
          <p:spPr bwMode="auto">
            <a:xfrm>
              <a:off x="6527800" y="1818565"/>
              <a:ext cx="533400" cy="466725"/>
            </a:xfrm>
            <a:custGeom>
              <a:avLst/>
              <a:gdLst/>
              <a:ahLst/>
              <a:cxnLst>
                <a:cxn ang="0">
                  <a:pos x="128" y="0"/>
                </a:cxn>
                <a:cxn ang="0">
                  <a:pos x="78" y="8"/>
                </a:cxn>
                <a:cxn ang="0">
                  <a:pos x="38" y="28"/>
                </a:cxn>
                <a:cxn ang="0">
                  <a:pos x="10" y="58"/>
                </a:cxn>
                <a:cxn ang="0">
                  <a:pos x="2" y="76"/>
                </a:cxn>
                <a:cxn ang="0">
                  <a:pos x="0" y="96"/>
                </a:cxn>
                <a:cxn ang="0">
                  <a:pos x="2" y="108"/>
                </a:cxn>
                <a:cxn ang="0">
                  <a:pos x="8" y="132"/>
                </a:cxn>
                <a:cxn ang="0">
                  <a:pos x="24" y="152"/>
                </a:cxn>
                <a:cxn ang="0">
                  <a:pos x="44" y="168"/>
                </a:cxn>
                <a:cxn ang="0">
                  <a:pos x="56" y="176"/>
                </a:cxn>
                <a:cxn ang="0">
                  <a:pos x="56" y="176"/>
                </a:cxn>
                <a:cxn ang="0">
                  <a:pos x="50" y="198"/>
                </a:cxn>
                <a:cxn ang="0">
                  <a:pos x="40" y="214"/>
                </a:cxn>
                <a:cxn ang="0">
                  <a:pos x="40" y="216"/>
                </a:cxn>
                <a:cxn ang="0">
                  <a:pos x="42" y="222"/>
                </a:cxn>
                <a:cxn ang="0">
                  <a:pos x="48" y="224"/>
                </a:cxn>
                <a:cxn ang="0">
                  <a:pos x="50" y="224"/>
                </a:cxn>
                <a:cxn ang="0">
                  <a:pos x="68" y="218"/>
                </a:cxn>
                <a:cxn ang="0">
                  <a:pos x="96" y="198"/>
                </a:cxn>
                <a:cxn ang="0">
                  <a:pos x="104" y="190"/>
                </a:cxn>
                <a:cxn ang="0">
                  <a:pos x="128" y="192"/>
                </a:cxn>
                <a:cxn ang="0">
                  <a:pos x="178" y="184"/>
                </a:cxn>
                <a:cxn ang="0">
                  <a:pos x="218" y="164"/>
                </a:cxn>
                <a:cxn ang="0">
                  <a:pos x="246" y="134"/>
                </a:cxn>
                <a:cxn ang="0">
                  <a:pos x="254" y="116"/>
                </a:cxn>
                <a:cxn ang="0">
                  <a:pos x="256" y="96"/>
                </a:cxn>
                <a:cxn ang="0">
                  <a:pos x="256" y="86"/>
                </a:cxn>
                <a:cxn ang="0">
                  <a:pos x="250" y="68"/>
                </a:cxn>
                <a:cxn ang="0">
                  <a:pos x="234" y="42"/>
                </a:cxn>
                <a:cxn ang="0">
                  <a:pos x="200" y="16"/>
                </a:cxn>
                <a:cxn ang="0">
                  <a:pos x="154" y="2"/>
                </a:cxn>
                <a:cxn ang="0">
                  <a:pos x="128" y="176"/>
                </a:cxn>
                <a:cxn ang="0">
                  <a:pos x="106" y="174"/>
                </a:cxn>
                <a:cxn ang="0">
                  <a:pos x="104" y="174"/>
                </a:cxn>
                <a:cxn ang="0">
                  <a:pos x="96" y="176"/>
                </a:cxn>
                <a:cxn ang="0">
                  <a:pos x="90" y="180"/>
                </a:cxn>
                <a:cxn ang="0">
                  <a:pos x="66" y="200"/>
                </a:cxn>
                <a:cxn ang="0">
                  <a:pos x="70" y="190"/>
                </a:cxn>
                <a:cxn ang="0">
                  <a:pos x="72" y="176"/>
                </a:cxn>
                <a:cxn ang="0">
                  <a:pos x="72" y="176"/>
                </a:cxn>
                <a:cxn ang="0">
                  <a:pos x="70" y="168"/>
                </a:cxn>
                <a:cxn ang="0">
                  <a:pos x="64" y="162"/>
                </a:cxn>
                <a:cxn ang="0">
                  <a:pos x="52" y="156"/>
                </a:cxn>
                <a:cxn ang="0">
                  <a:pos x="36" y="140"/>
                </a:cxn>
                <a:cxn ang="0">
                  <a:pos x="24" y="124"/>
                </a:cxn>
                <a:cxn ang="0">
                  <a:pos x="16" y="106"/>
                </a:cxn>
                <a:cxn ang="0">
                  <a:pos x="16" y="96"/>
                </a:cxn>
                <a:cxn ang="0">
                  <a:pos x="24" y="64"/>
                </a:cxn>
                <a:cxn ang="0">
                  <a:pos x="48" y="40"/>
                </a:cxn>
                <a:cxn ang="0">
                  <a:pos x="84" y="22"/>
                </a:cxn>
                <a:cxn ang="0">
                  <a:pos x="128" y="16"/>
                </a:cxn>
                <a:cxn ang="0">
                  <a:pos x="150" y="18"/>
                </a:cxn>
                <a:cxn ang="0">
                  <a:pos x="190" y="30"/>
                </a:cxn>
                <a:cxn ang="0">
                  <a:pos x="220" y="52"/>
                </a:cxn>
                <a:cxn ang="0">
                  <a:pos x="238" y="80"/>
                </a:cxn>
                <a:cxn ang="0">
                  <a:pos x="240" y="96"/>
                </a:cxn>
                <a:cxn ang="0">
                  <a:pos x="232" y="128"/>
                </a:cxn>
                <a:cxn ang="0">
                  <a:pos x="208" y="152"/>
                </a:cxn>
                <a:cxn ang="0">
                  <a:pos x="172" y="170"/>
                </a:cxn>
                <a:cxn ang="0">
                  <a:pos x="128" y="176"/>
                </a:cxn>
              </a:cxnLst>
              <a:rect l="0" t="0" r="r" b="b"/>
              <a:pathLst>
                <a:path w="256" h="224">
                  <a:moveTo>
                    <a:pt x="128" y="0"/>
                  </a:moveTo>
                  <a:lnTo>
                    <a:pt x="128" y="0"/>
                  </a:lnTo>
                  <a:lnTo>
                    <a:pt x="102" y="2"/>
                  </a:lnTo>
                  <a:lnTo>
                    <a:pt x="78" y="8"/>
                  </a:lnTo>
                  <a:lnTo>
                    <a:pt x="56" y="16"/>
                  </a:lnTo>
                  <a:lnTo>
                    <a:pt x="38" y="28"/>
                  </a:lnTo>
                  <a:lnTo>
                    <a:pt x="22" y="42"/>
                  </a:lnTo>
                  <a:lnTo>
                    <a:pt x="10" y="58"/>
                  </a:lnTo>
                  <a:lnTo>
                    <a:pt x="6" y="68"/>
                  </a:lnTo>
                  <a:lnTo>
                    <a:pt x="2" y="76"/>
                  </a:lnTo>
                  <a:lnTo>
                    <a:pt x="0" y="86"/>
                  </a:lnTo>
                  <a:lnTo>
                    <a:pt x="0" y="96"/>
                  </a:lnTo>
                  <a:lnTo>
                    <a:pt x="0" y="96"/>
                  </a:lnTo>
                  <a:lnTo>
                    <a:pt x="2" y="108"/>
                  </a:lnTo>
                  <a:lnTo>
                    <a:pt x="4" y="120"/>
                  </a:lnTo>
                  <a:lnTo>
                    <a:pt x="8" y="132"/>
                  </a:lnTo>
                  <a:lnTo>
                    <a:pt x="16" y="142"/>
                  </a:lnTo>
                  <a:lnTo>
                    <a:pt x="24" y="152"/>
                  </a:lnTo>
                  <a:lnTo>
                    <a:pt x="34" y="160"/>
                  </a:lnTo>
                  <a:lnTo>
                    <a:pt x="44" y="168"/>
                  </a:lnTo>
                  <a:lnTo>
                    <a:pt x="56" y="176"/>
                  </a:lnTo>
                  <a:lnTo>
                    <a:pt x="56" y="176"/>
                  </a:lnTo>
                  <a:lnTo>
                    <a:pt x="56" y="176"/>
                  </a:lnTo>
                  <a:lnTo>
                    <a:pt x="56" y="176"/>
                  </a:lnTo>
                  <a:lnTo>
                    <a:pt x="54" y="186"/>
                  </a:lnTo>
                  <a:lnTo>
                    <a:pt x="50" y="198"/>
                  </a:lnTo>
                  <a:lnTo>
                    <a:pt x="40" y="214"/>
                  </a:lnTo>
                  <a:lnTo>
                    <a:pt x="40" y="214"/>
                  </a:lnTo>
                  <a:lnTo>
                    <a:pt x="40" y="214"/>
                  </a:lnTo>
                  <a:lnTo>
                    <a:pt x="40" y="216"/>
                  </a:lnTo>
                  <a:lnTo>
                    <a:pt x="40" y="216"/>
                  </a:lnTo>
                  <a:lnTo>
                    <a:pt x="42" y="222"/>
                  </a:lnTo>
                  <a:lnTo>
                    <a:pt x="48" y="224"/>
                  </a:lnTo>
                  <a:lnTo>
                    <a:pt x="48" y="224"/>
                  </a:lnTo>
                  <a:lnTo>
                    <a:pt x="50" y="224"/>
                  </a:lnTo>
                  <a:lnTo>
                    <a:pt x="50" y="224"/>
                  </a:lnTo>
                  <a:lnTo>
                    <a:pt x="58" y="222"/>
                  </a:lnTo>
                  <a:lnTo>
                    <a:pt x="68" y="218"/>
                  </a:lnTo>
                  <a:lnTo>
                    <a:pt x="84" y="208"/>
                  </a:lnTo>
                  <a:lnTo>
                    <a:pt x="96" y="198"/>
                  </a:lnTo>
                  <a:lnTo>
                    <a:pt x="104" y="190"/>
                  </a:lnTo>
                  <a:lnTo>
                    <a:pt x="104" y="190"/>
                  </a:lnTo>
                  <a:lnTo>
                    <a:pt x="128" y="192"/>
                  </a:lnTo>
                  <a:lnTo>
                    <a:pt x="128" y="192"/>
                  </a:lnTo>
                  <a:lnTo>
                    <a:pt x="154" y="190"/>
                  </a:lnTo>
                  <a:lnTo>
                    <a:pt x="178" y="184"/>
                  </a:lnTo>
                  <a:lnTo>
                    <a:pt x="200" y="176"/>
                  </a:lnTo>
                  <a:lnTo>
                    <a:pt x="218" y="164"/>
                  </a:lnTo>
                  <a:lnTo>
                    <a:pt x="234" y="150"/>
                  </a:lnTo>
                  <a:lnTo>
                    <a:pt x="246" y="134"/>
                  </a:lnTo>
                  <a:lnTo>
                    <a:pt x="250" y="124"/>
                  </a:lnTo>
                  <a:lnTo>
                    <a:pt x="254" y="116"/>
                  </a:lnTo>
                  <a:lnTo>
                    <a:pt x="256" y="106"/>
                  </a:lnTo>
                  <a:lnTo>
                    <a:pt x="256" y="96"/>
                  </a:lnTo>
                  <a:lnTo>
                    <a:pt x="256" y="96"/>
                  </a:lnTo>
                  <a:lnTo>
                    <a:pt x="256" y="86"/>
                  </a:lnTo>
                  <a:lnTo>
                    <a:pt x="254" y="76"/>
                  </a:lnTo>
                  <a:lnTo>
                    <a:pt x="250" y="68"/>
                  </a:lnTo>
                  <a:lnTo>
                    <a:pt x="246" y="58"/>
                  </a:lnTo>
                  <a:lnTo>
                    <a:pt x="234" y="42"/>
                  </a:lnTo>
                  <a:lnTo>
                    <a:pt x="218" y="28"/>
                  </a:lnTo>
                  <a:lnTo>
                    <a:pt x="200" y="16"/>
                  </a:lnTo>
                  <a:lnTo>
                    <a:pt x="178" y="8"/>
                  </a:lnTo>
                  <a:lnTo>
                    <a:pt x="154" y="2"/>
                  </a:lnTo>
                  <a:lnTo>
                    <a:pt x="128" y="0"/>
                  </a:lnTo>
                  <a:close/>
                  <a:moveTo>
                    <a:pt x="128" y="176"/>
                  </a:moveTo>
                  <a:lnTo>
                    <a:pt x="128" y="176"/>
                  </a:lnTo>
                  <a:lnTo>
                    <a:pt x="106" y="174"/>
                  </a:lnTo>
                  <a:lnTo>
                    <a:pt x="106" y="174"/>
                  </a:lnTo>
                  <a:lnTo>
                    <a:pt x="104" y="174"/>
                  </a:lnTo>
                  <a:lnTo>
                    <a:pt x="104" y="174"/>
                  </a:lnTo>
                  <a:lnTo>
                    <a:pt x="96" y="176"/>
                  </a:lnTo>
                  <a:lnTo>
                    <a:pt x="90" y="180"/>
                  </a:lnTo>
                  <a:lnTo>
                    <a:pt x="90" y="180"/>
                  </a:lnTo>
                  <a:lnTo>
                    <a:pt x="82" y="190"/>
                  </a:lnTo>
                  <a:lnTo>
                    <a:pt x="66" y="200"/>
                  </a:lnTo>
                  <a:lnTo>
                    <a:pt x="66" y="200"/>
                  </a:lnTo>
                  <a:lnTo>
                    <a:pt x="70" y="190"/>
                  </a:lnTo>
                  <a:lnTo>
                    <a:pt x="72" y="176"/>
                  </a:lnTo>
                  <a:lnTo>
                    <a:pt x="72" y="176"/>
                  </a:lnTo>
                  <a:lnTo>
                    <a:pt x="72" y="176"/>
                  </a:lnTo>
                  <a:lnTo>
                    <a:pt x="72" y="176"/>
                  </a:lnTo>
                  <a:lnTo>
                    <a:pt x="72" y="172"/>
                  </a:lnTo>
                  <a:lnTo>
                    <a:pt x="70" y="168"/>
                  </a:lnTo>
                  <a:lnTo>
                    <a:pt x="66" y="164"/>
                  </a:lnTo>
                  <a:lnTo>
                    <a:pt x="64" y="162"/>
                  </a:lnTo>
                  <a:lnTo>
                    <a:pt x="64" y="162"/>
                  </a:lnTo>
                  <a:lnTo>
                    <a:pt x="52" y="156"/>
                  </a:lnTo>
                  <a:lnTo>
                    <a:pt x="44" y="148"/>
                  </a:lnTo>
                  <a:lnTo>
                    <a:pt x="36" y="140"/>
                  </a:lnTo>
                  <a:lnTo>
                    <a:pt x="28" y="132"/>
                  </a:lnTo>
                  <a:lnTo>
                    <a:pt x="24" y="124"/>
                  </a:lnTo>
                  <a:lnTo>
                    <a:pt x="20" y="114"/>
                  </a:lnTo>
                  <a:lnTo>
                    <a:pt x="16" y="106"/>
                  </a:lnTo>
                  <a:lnTo>
                    <a:pt x="16" y="96"/>
                  </a:lnTo>
                  <a:lnTo>
                    <a:pt x="16" y="96"/>
                  </a:lnTo>
                  <a:lnTo>
                    <a:pt x="18" y="80"/>
                  </a:lnTo>
                  <a:lnTo>
                    <a:pt x="24" y="64"/>
                  </a:lnTo>
                  <a:lnTo>
                    <a:pt x="36" y="52"/>
                  </a:lnTo>
                  <a:lnTo>
                    <a:pt x="48" y="40"/>
                  </a:lnTo>
                  <a:lnTo>
                    <a:pt x="66" y="30"/>
                  </a:lnTo>
                  <a:lnTo>
                    <a:pt x="84" y="22"/>
                  </a:lnTo>
                  <a:lnTo>
                    <a:pt x="106" y="18"/>
                  </a:lnTo>
                  <a:lnTo>
                    <a:pt x="128" y="16"/>
                  </a:lnTo>
                  <a:lnTo>
                    <a:pt x="128" y="16"/>
                  </a:lnTo>
                  <a:lnTo>
                    <a:pt x="150" y="18"/>
                  </a:lnTo>
                  <a:lnTo>
                    <a:pt x="172" y="22"/>
                  </a:lnTo>
                  <a:lnTo>
                    <a:pt x="190" y="30"/>
                  </a:lnTo>
                  <a:lnTo>
                    <a:pt x="208" y="40"/>
                  </a:lnTo>
                  <a:lnTo>
                    <a:pt x="220" y="52"/>
                  </a:lnTo>
                  <a:lnTo>
                    <a:pt x="232" y="64"/>
                  </a:lnTo>
                  <a:lnTo>
                    <a:pt x="238" y="80"/>
                  </a:lnTo>
                  <a:lnTo>
                    <a:pt x="240" y="96"/>
                  </a:lnTo>
                  <a:lnTo>
                    <a:pt x="240" y="96"/>
                  </a:lnTo>
                  <a:lnTo>
                    <a:pt x="238" y="112"/>
                  </a:lnTo>
                  <a:lnTo>
                    <a:pt x="232" y="128"/>
                  </a:lnTo>
                  <a:lnTo>
                    <a:pt x="220" y="140"/>
                  </a:lnTo>
                  <a:lnTo>
                    <a:pt x="208" y="152"/>
                  </a:lnTo>
                  <a:lnTo>
                    <a:pt x="190" y="162"/>
                  </a:lnTo>
                  <a:lnTo>
                    <a:pt x="172" y="170"/>
                  </a:lnTo>
                  <a:lnTo>
                    <a:pt x="150" y="174"/>
                  </a:lnTo>
                  <a:lnTo>
                    <a:pt x="128" y="176"/>
                  </a:lnTo>
                  <a:close/>
                </a:path>
              </a:pathLst>
            </a:custGeom>
            <a:grpFill/>
            <a:effectLst>
              <a:outerShdw blurRad="63500" algn="ctr" rotWithShape="0">
                <a:prstClr val="black">
                  <a:alpha val="40000"/>
                </a:prstClr>
              </a:outerShdw>
            </a:effectLst>
          </p:spPr>
          <p:txBody>
            <a:bodyPr anchor="ctr"/>
            <a:lstStyle/>
            <a:p>
              <a:pPr algn="ctr"/>
              <a:endParaRPr lang="ar-SA">
                <a:solidFill>
                  <a:schemeClr val="tx1">
                    <a:lumMod val="75000"/>
                    <a:lumOff val="25000"/>
                  </a:schemeClr>
                </a:solidFill>
                <a:latin typeface="+mn-ea"/>
              </a:endParaRPr>
            </a:p>
          </p:txBody>
        </p:sp>
        <p:sp>
          <p:nvSpPr>
            <p:cNvPr id="26" name="Freeform 29"/>
            <p:cNvSpPr>
              <a:spLocks noEditPoints="1"/>
            </p:cNvSpPr>
            <p:nvPr/>
          </p:nvSpPr>
          <p:spPr bwMode="auto">
            <a:xfrm>
              <a:off x="7189788" y="2237467"/>
              <a:ext cx="366712" cy="320873"/>
            </a:xfrm>
            <a:custGeom>
              <a:avLst/>
              <a:gdLst/>
              <a:ahLst/>
              <a:cxnLst>
                <a:cxn ang="0">
                  <a:pos x="128" y="0"/>
                </a:cxn>
                <a:cxn ang="0">
                  <a:pos x="78" y="8"/>
                </a:cxn>
                <a:cxn ang="0">
                  <a:pos x="38" y="28"/>
                </a:cxn>
                <a:cxn ang="0">
                  <a:pos x="10" y="58"/>
                </a:cxn>
                <a:cxn ang="0">
                  <a:pos x="2" y="76"/>
                </a:cxn>
                <a:cxn ang="0">
                  <a:pos x="0" y="96"/>
                </a:cxn>
                <a:cxn ang="0">
                  <a:pos x="2" y="108"/>
                </a:cxn>
                <a:cxn ang="0">
                  <a:pos x="8" y="132"/>
                </a:cxn>
                <a:cxn ang="0">
                  <a:pos x="24" y="152"/>
                </a:cxn>
                <a:cxn ang="0">
                  <a:pos x="44" y="168"/>
                </a:cxn>
                <a:cxn ang="0">
                  <a:pos x="56" y="176"/>
                </a:cxn>
                <a:cxn ang="0">
                  <a:pos x="56" y="176"/>
                </a:cxn>
                <a:cxn ang="0">
                  <a:pos x="50" y="198"/>
                </a:cxn>
                <a:cxn ang="0">
                  <a:pos x="40" y="214"/>
                </a:cxn>
                <a:cxn ang="0">
                  <a:pos x="40" y="216"/>
                </a:cxn>
                <a:cxn ang="0">
                  <a:pos x="42" y="222"/>
                </a:cxn>
                <a:cxn ang="0">
                  <a:pos x="48" y="224"/>
                </a:cxn>
                <a:cxn ang="0">
                  <a:pos x="50" y="224"/>
                </a:cxn>
                <a:cxn ang="0">
                  <a:pos x="68" y="218"/>
                </a:cxn>
                <a:cxn ang="0">
                  <a:pos x="96" y="198"/>
                </a:cxn>
                <a:cxn ang="0">
                  <a:pos x="104" y="190"/>
                </a:cxn>
                <a:cxn ang="0">
                  <a:pos x="128" y="192"/>
                </a:cxn>
                <a:cxn ang="0">
                  <a:pos x="178" y="184"/>
                </a:cxn>
                <a:cxn ang="0">
                  <a:pos x="218" y="164"/>
                </a:cxn>
                <a:cxn ang="0">
                  <a:pos x="246" y="134"/>
                </a:cxn>
                <a:cxn ang="0">
                  <a:pos x="254" y="116"/>
                </a:cxn>
                <a:cxn ang="0">
                  <a:pos x="256" y="96"/>
                </a:cxn>
                <a:cxn ang="0">
                  <a:pos x="256" y="86"/>
                </a:cxn>
                <a:cxn ang="0">
                  <a:pos x="250" y="68"/>
                </a:cxn>
                <a:cxn ang="0">
                  <a:pos x="234" y="42"/>
                </a:cxn>
                <a:cxn ang="0">
                  <a:pos x="200" y="16"/>
                </a:cxn>
                <a:cxn ang="0">
                  <a:pos x="154" y="2"/>
                </a:cxn>
                <a:cxn ang="0">
                  <a:pos x="128" y="176"/>
                </a:cxn>
                <a:cxn ang="0">
                  <a:pos x="106" y="174"/>
                </a:cxn>
                <a:cxn ang="0">
                  <a:pos x="104" y="174"/>
                </a:cxn>
                <a:cxn ang="0">
                  <a:pos x="96" y="176"/>
                </a:cxn>
                <a:cxn ang="0">
                  <a:pos x="90" y="180"/>
                </a:cxn>
                <a:cxn ang="0">
                  <a:pos x="66" y="200"/>
                </a:cxn>
                <a:cxn ang="0">
                  <a:pos x="70" y="190"/>
                </a:cxn>
                <a:cxn ang="0">
                  <a:pos x="72" y="176"/>
                </a:cxn>
                <a:cxn ang="0">
                  <a:pos x="72" y="176"/>
                </a:cxn>
                <a:cxn ang="0">
                  <a:pos x="70" y="168"/>
                </a:cxn>
                <a:cxn ang="0">
                  <a:pos x="64" y="162"/>
                </a:cxn>
                <a:cxn ang="0">
                  <a:pos x="52" y="156"/>
                </a:cxn>
                <a:cxn ang="0">
                  <a:pos x="36" y="140"/>
                </a:cxn>
                <a:cxn ang="0">
                  <a:pos x="24" y="124"/>
                </a:cxn>
                <a:cxn ang="0">
                  <a:pos x="16" y="106"/>
                </a:cxn>
                <a:cxn ang="0">
                  <a:pos x="16" y="96"/>
                </a:cxn>
                <a:cxn ang="0">
                  <a:pos x="24" y="64"/>
                </a:cxn>
                <a:cxn ang="0">
                  <a:pos x="48" y="40"/>
                </a:cxn>
                <a:cxn ang="0">
                  <a:pos x="84" y="22"/>
                </a:cxn>
                <a:cxn ang="0">
                  <a:pos x="128" y="16"/>
                </a:cxn>
                <a:cxn ang="0">
                  <a:pos x="150" y="18"/>
                </a:cxn>
                <a:cxn ang="0">
                  <a:pos x="190" y="30"/>
                </a:cxn>
                <a:cxn ang="0">
                  <a:pos x="220" y="52"/>
                </a:cxn>
                <a:cxn ang="0">
                  <a:pos x="238" y="80"/>
                </a:cxn>
                <a:cxn ang="0">
                  <a:pos x="240" y="96"/>
                </a:cxn>
                <a:cxn ang="0">
                  <a:pos x="232" y="128"/>
                </a:cxn>
                <a:cxn ang="0">
                  <a:pos x="208" y="152"/>
                </a:cxn>
                <a:cxn ang="0">
                  <a:pos x="172" y="170"/>
                </a:cxn>
                <a:cxn ang="0">
                  <a:pos x="128" y="176"/>
                </a:cxn>
              </a:cxnLst>
              <a:rect l="0" t="0" r="r" b="b"/>
              <a:pathLst>
                <a:path w="256" h="224">
                  <a:moveTo>
                    <a:pt x="128" y="0"/>
                  </a:moveTo>
                  <a:lnTo>
                    <a:pt x="128" y="0"/>
                  </a:lnTo>
                  <a:lnTo>
                    <a:pt x="102" y="2"/>
                  </a:lnTo>
                  <a:lnTo>
                    <a:pt x="78" y="8"/>
                  </a:lnTo>
                  <a:lnTo>
                    <a:pt x="56" y="16"/>
                  </a:lnTo>
                  <a:lnTo>
                    <a:pt x="38" y="28"/>
                  </a:lnTo>
                  <a:lnTo>
                    <a:pt x="22" y="42"/>
                  </a:lnTo>
                  <a:lnTo>
                    <a:pt x="10" y="58"/>
                  </a:lnTo>
                  <a:lnTo>
                    <a:pt x="6" y="68"/>
                  </a:lnTo>
                  <a:lnTo>
                    <a:pt x="2" y="76"/>
                  </a:lnTo>
                  <a:lnTo>
                    <a:pt x="0" y="86"/>
                  </a:lnTo>
                  <a:lnTo>
                    <a:pt x="0" y="96"/>
                  </a:lnTo>
                  <a:lnTo>
                    <a:pt x="0" y="96"/>
                  </a:lnTo>
                  <a:lnTo>
                    <a:pt x="2" y="108"/>
                  </a:lnTo>
                  <a:lnTo>
                    <a:pt x="4" y="120"/>
                  </a:lnTo>
                  <a:lnTo>
                    <a:pt x="8" y="132"/>
                  </a:lnTo>
                  <a:lnTo>
                    <a:pt x="16" y="142"/>
                  </a:lnTo>
                  <a:lnTo>
                    <a:pt x="24" y="152"/>
                  </a:lnTo>
                  <a:lnTo>
                    <a:pt x="34" y="160"/>
                  </a:lnTo>
                  <a:lnTo>
                    <a:pt x="44" y="168"/>
                  </a:lnTo>
                  <a:lnTo>
                    <a:pt x="56" y="176"/>
                  </a:lnTo>
                  <a:lnTo>
                    <a:pt x="56" y="176"/>
                  </a:lnTo>
                  <a:lnTo>
                    <a:pt x="56" y="176"/>
                  </a:lnTo>
                  <a:lnTo>
                    <a:pt x="56" y="176"/>
                  </a:lnTo>
                  <a:lnTo>
                    <a:pt x="54" y="186"/>
                  </a:lnTo>
                  <a:lnTo>
                    <a:pt x="50" y="198"/>
                  </a:lnTo>
                  <a:lnTo>
                    <a:pt x="40" y="214"/>
                  </a:lnTo>
                  <a:lnTo>
                    <a:pt x="40" y="214"/>
                  </a:lnTo>
                  <a:lnTo>
                    <a:pt x="40" y="214"/>
                  </a:lnTo>
                  <a:lnTo>
                    <a:pt x="40" y="216"/>
                  </a:lnTo>
                  <a:lnTo>
                    <a:pt x="40" y="216"/>
                  </a:lnTo>
                  <a:lnTo>
                    <a:pt x="42" y="222"/>
                  </a:lnTo>
                  <a:lnTo>
                    <a:pt x="48" y="224"/>
                  </a:lnTo>
                  <a:lnTo>
                    <a:pt x="48" y="224"/>
                  </a:lnTo>
                  <a:lnTo>
                    <a:pt x="50" y="224"/>
                  </a:lnTo>
                  <a:lnTo>
                    <a:pt x="50" y="224"/>
                  </a:lnTo>
                  <a:lnTo>
                    <a:pt x="58" y="222"/>
                  </a:lnTo>
                  <a:lnTo>
                    <a:pt x="68" y="218"/>
                  </a:lnTo>
                  <a:lnTo>
                    <a:pt x="84" y="208"/>
                  </a:lnTo>
                  <a:lnTo>
                    <a:pt x="96" y="198"/>
                  </a:lnTo>
                  <a:lnTo>
                    <a:pt x="104" y="190"/>
                  </a:lnTo>
                  <a:lnTo>
                    <a:pt x="104" y="190"/>
                  </a:lnTo>
                  <a:lnTo>
                    <a:pt x="128" y="192"/>
                  </a:lnTo>
                  <a:lnTo>
                    <a:pt x="128" y="192"/>
                  </a:lnTo>
                  <a:lnTo>
                    <a:pt x="154" y="190"/>
                  </a:lnTo>
                  <a:lnTo>
                    <a:pt x="178" y="184"/>
                  </a:lnTo>
                  <a:lnTo>
                    <a:pt x="200" y="176"/>
                  </a:lnTo>
                  <a:lnTo>
                    <a:pt x="218" y="164"/>
                  </a:lnTo>
                  <a:lnTo>
                    <a:pt x="234" y="150"/>
                  </a:lnTo>
                  <a:lnTo>
                    <a:pt x="246" y="134"/>
                  </a:lnTo>
                  <a:lnTo>
                    <a:pt x="250" y="124"/>
                  </a:lnTo>
                  <a:lnTo>
                    <a:pt x="254" y="116"/>
                  </a:lnTo>
                  <a:lnTo>
                    <a:pt x="256" y="106"/>
                  </a:lnTo>
                  <a:lnTo>
                    <a:pt x="256" y="96"/>
                  </a:lnTo>
                  <a:lnTo>
                    <a:pt x="256" y="96"/>
                  </a:lnTo>
                  <a:lnTo>
                    <a:pt x="256" y="86"/>
                  </a:lnTo>
                  <a:lnTo>
                    <a:pt x="254" y="76"/>
                  </a:lnTo>
                  <a:lnTo>
                    <a:pt x="250" y="68"/>
                  </a:lnTo>
                  <a:lnTo>
                    <a:pt x="246" y="58"/>
                  </a:lnTo>
                  <a:lnTo>
                    <a:pt x="234" y="42"/>
                  </a:lnTo>
                  <a:lnTo>
                    <a:pt x="218" y="28"/>
                  </a:lnTo>
                  <a:lnTo>
                    <a:pt x="200" y="16"/>
                  </a:lnTo>
                  <a:lnTo>
                    <a:pt x="178" y="8"/>
                  </a:lnTo>
                  <a:lnTo>
                    <a:pt x="154" y="2"/>
                  </a:lnTo>
                  <a:lnTo>
                    <a:pt x="128" y="0"/>
                  </a:lnTo>
                  <a:close/>
                  <a:moveTo>
                    <a:pt x="128" y="176"/>
                  </a:moveTo>
                  <a:lnTo>
                    <a:pt x="128" y="176"/>
                  </a:lnTo>
                  <a:lnTo>
                    <a:pt x="106" y="174"/>
                  </a:lnTo>
                  <a:lnTo>
                    <a:pt x="106" y="174"/>
                  </a:lnTo>
                  <a:lnTo>
                    <a:pt x="104" y="174"/>
                  </a:lnTo>
                  <a:lnTo>
                    <a:pt x="104" y="174"/>
                  </a:lnTo>
                  <a:lnTo>
                    <a:pt x="96" y="176"/>
                  </a:lnTo>
                  <a:lnTo>
                    <a:pt x="90" y="180"/>
                  </a:lnTo>
                  <a:lnTo>
                    <a:pt x="90" y="180"/>
                  </a:lnTo>
                  <a:lnTo>
                    <a:pt x="82" y="190"/>
                  </a:lnTo>
                  <a:lnTo>
                    <a:pt x="66" y="200"/>
                  </a:lnTo>
                  <a:lnTo>
                    <a:pt x="66" y="200"/>
                  </a:lnTo>
                  <a:lnTo>
                    <a:pt x="70" y="190"/>
                  </a:lnTo>
                  <a:lnTo>
                    <a:pt x="72" y="176"/>
                  </a:lnTo>
                  <a:lnTo>
                    <a:pt x="72" y="176"/>
                  </a:lnTo>
                  <a:lnTo>
                    <a:pt x="72" y="176"/>
                  </a:lnTo>
                  <a:lnTo>
                    <a:pt x="72" y="176"/>
                  </a:lnTo>
                  <a:lnTo>
                    <a:pt x="72" y="172"/>
                  </a:lnTo>
                  <a:lnTo>
                    <a:pt x="70" y="168"/>
                  </a:lnTo>
                  <a:lnTo>
                    <a:pt x="66" y="164"/>
                  </a:lnTo>
                  <a:lnTo>
                    <a:pt x="64" y="162"/>
                  </a:lnTo>
                  <a:lnTo>
                    <a:pt x="64" y="162"/>
                  </a:lnTo>
                  <a:lnTo>
                    <a:pt x="52" y="156"/>
                  </a:lnTo>
                  <a:lnTo>
                    <a:pt x="44" y="148"/>
                  </a:lnTo>
                  <a:lnTo>
                    <a:pt x="36" y="140"/>
                  </a:lnTo>
                  <a:lnTo>
                    <a:pt x="28" y="132"/>
                  </a:lnTo>
                  <a:lnTo>
                    <a:pt x="24" y="124"/>
                  </a:lnTo>
                  <a:lnTo>
                    <a:pt x="20" y="114"/>
                  </a:lnTo>
                  <a:lnTo>
                    <a:pt x="16" y="106"/>
                  </a:lnTo>
                  <a:lnTo>
                    <a:pt x="16" y="96"/>
                  </a:lnTo>
                  <a:lnTo>
                    <a:pt x="16" y="96"/>
                  </a:lnTo>
                  <a:lnTo>
                    <a:pt x="18" y="80"/>
                  </a:lnTo>
                  <a:lnTo>
                    <a:pt x="24" y="64"/>
                  </a:lnTo>
                  <a:lnTo>
                    <a:pt x="36" y="52"/>
                  </a:lnTo>
                  <a:lnTo>
                    <a:pt x="48" y="40"/>
                  </a:lnTo>
                  <a:lnTo>
                    <a:pt x="66" y="30"/>
                  </a:lnTo>
                  <a:lnTo>
                    <a:pt x="84" y="22"/>
                  </a:lnTo>
                  <a:lnTo>
                    <a:pt x="106" y="18"/>
                  </a:lnTo>
                  <a:lnTo>
                    <a:pt x="128" y="16"/>
                  </a:lnTo>
                  <a:lnTo>
                    <a:pt x="128" y="16"/>
                  </a:lnTo>
                  <a:lnTo>
                    <a:pt x="150" y="18"/>
                  </a:lnTo>
                  <a:lnTo>
                    <a:pt x="172" y="22"/>
                  </a:lnTo>
                  <a:lnTo>
                    <a:pt x="190" y="30"/>
                  </a:lnTo>
                  <a:lnTo>
                    <a:pt x="208" y="40"/>
                  </a:lnTo>
                  <a:lnTo>
                    <a:pt x="220" y="52"/>
                  </a:lnTo>
                  <a:lnTo>
                    <a:pt x="232" y="64"/>
                  </a:lnTo>
                  <a:lnTo>
                    <a:pt x="238" y="80"/>
                  </a:lnTo>
                  <a:lnTo>
                    <a:pt x="240" y="96"/>
                  </a:lnTo>
                  <a:lnTo>
                    <a:pt x="240" y="96"/>
                  </a:lnTo>
                  <a:lnTo>
                    <a:pt x="238" y="112"/>
                  </a:lnTo>
                  <a:lnTo>
                    <a:pt x="232" y="128"/>
                  </a:lnTo>
                  <a:lnTo>
                    <a:pt x="220" y="140"/>
                  </a:lnTo>
                  <a:lnTo>
                    <a:pt x="208" y="152"/>
                  </a:lnTo>
                  <a:lnTo>
                    <a:pt x="190" y="162"/>
                  </a:lnTo>
                  <a:lnTo>
                    <a:pt x="172" y="170"/>
                  </a:lnTo>
                  <a:lnTo>
                    <a:pt x="150" y="174"/>
                  </a:lnTo>
                  <a:lnTo>
                    <a:pt x="128" y="176"/>
                  </a:lnTo>
                  <a:close/>
                </a:path>
              </a:pathLst>
            </a:custGeom>
            <a:grpFill/>
            <a:effectLst>
              <a:outerShdw blurRad="63500" algn="ctr" rotWithShape="0">
                <a:prstClr val="black">
                  <a:alpha val="40000"/>
                </a:prstClr>
              </a:outerShdw>
            </a:effectLst>
          </p:spPr>
          <p:txBody>
            <a:bodyPr anchor="ctr"/>
            <a:lstStyle/>
            <a:p>
              <a:pPr algn="ctr"/>
              <a:endParaRPr lang="ar-SA">
                <a:solidFill>
                  <a:schemeClr val="tx1">
                    <a:lumMod val="75000"/>
                    <a:lumOff val="25000"/>
                  </a:schemeClr>
                </a:solidFill>
                <a:latin typeface="+mn-ea"/>
              </a:endParaRPr>
            </a:p>
          </p:txBody>
        </p:sp>
        <p:sp>
          <p:nvSpPr>
            <p:cNvPr id="27" name="Freeform 29"/>
            <p:cNvSpPr>
              <a:spLocks noEditPoints="1"/>
            </p:cNvSpPr>
            <p:nvPr/>
          </p:nvSpPr>
          <p:spPr bwMode="auto">
            <a:xfrm>
              <a:off x="7823201" y="2571750"/>
              <a:ext cx="333017" cy="291390"/>
            </a:xfrm>
            <a:custGeom>
              <a:avLst/>
              <a:gdLst/>
              <a:ahLst/>
              <a:cxnLst>
                <a:cxn ang="0">
                  <a:pos x="128" y="0"/>
                </a:cxn>
                <a:cxn ang="0">
                  <a:pos x="78" y="8"/>
                </a:cxn>
                <a:cxn ang="0">
                  <a:pos x="38" y="28"/>
                </a:cxn>
                <a:cxn ang="0">
                  <a:pos x="10" y="58"/>
                </a:cxn>
                <a:cxn ang="0">
                  <a:pos x="2" y="76"/>
                </a:cxn>
                <a:cxn ang="0">
                  <a:pos x="0" y="96"/>
                </a:cxn>
                <a:cxn ang="0">
                  <a:pos x="2" y="108"/>
                </a:cxn>
                <a:cxn ang="0">
                  <a:pos x="8" y="132"/>
                </a:cxn>
                <a:cxn ang="0">
                  <a:pos x="24" y="152"/>
                </a:cxn>
                <a:cxn ang="0">
                  <a:pos x="44" y="168"/>
                </a:cxn>
                <a:cxn ang="0">
                  <a:pos x="56" y="176"/>
                </a:cxn>
                <a:cxn ang="0">
                  <a:pos x="56" y="176"/>
                </a:cxn>
                <a:cxn ang="0">
                  <a:pos x="50" y="198"/>
                </a:cxn>
                <a:cxn ang="0">
                  <a:pos x="40" y="214"/>
                </a:cxn>
                <a:cxn ang="0">
                  <a:pos x="40" y="216"/>
                </a:cxn>
                <a:cxn ang="0">
                  <a:pos x="42" y="222"/>
                </a:cxn>
                <a:cxn ang="0">
                  <a:pos x="48" y="224"/>
                </a:cxn>
                <a:cxn ang="0">
                  <a:pos x="50" y="224"/>
                </a:cxn>
                <a:cxn ang="0">
                  <a:pos x="68" y="218"/>
                </a:cxn>
                <a:cxn ang="0">
                  <a:pos x="96" y="198"/>
                </a:cxn>
                <a:cxn ang="0">
                  <a:pos x="104" y="190"/>
                </a:cxn>
                <a:cxn ang="0">
                  <a:pos x="128" y="192"/>
                </a:cxn>
                <a:cxn ang="0">
                  <a:pos x="178" y="184"/>
                </a:cxn>
                <a:cxn ang="0">
                  <a:pos x="218" y="164"/>
                </a:cxn>
                <a:cxn ang="0">
                  <a:pos x="246" y="134"/>
                </a:cxn>
                <a:cxn ang="0">
                  <a:pos x="254" y="116"/>
                </a:cxn>
                <a:cxn ang="0">
                  <a:pos x="256" y="96"/>
                </a:cxn>
                <a:cxn ang="0">
                  <a:pos x="256" y="86"/>
                </a:cxn>
                <a:cxn ang="0">
                  <a:pos x="250" y="68"/>
                </a:cxn>
                <a:cxn ang="0">
                  <a:pos x="234" y="42"/>
                </a:cxn>
                <a:cxn ang="0">
                  <a:pos x="200" y="16"/>
                </a:cxn>
                <a:cxn ang="0">
                  <a:pos x="154" y="2"/>
                </a:cxn>
                <a:cxn ang="0">
                  <a:pos x="128" y="176"/>
                </a:cxn>
                <a:cxn ang="0">
                  <a:pos x="106" y="174"/>
                </a:cxn>
                <a:cxn ang="0">
                  <a:pos x="104" y="174"/>
                </a:cxn>
                <a:cxn ang="0">
                  <a:pos x="96" y="176"/>
                </a:cxn>
                <a:cxn ang="0">
                  <a:pos x="90" y="180"/>
                </a:cxn>
                <a:cxn ang="0">
                  <a:pos x="66" y="200"/>
                </a:cxn>
                <a:cxn ang="0">
                  <a:pos x="70" y="190"/>
                </a:cxn>
                <a:cxn ang="0">
                  <a:pos x="72" y="176"/>
                </a:cxn>
                <a:cxn ang="0">
                  <a:pos x="72" y="176"/>
                </a:cxn>
                <a:cxn ang="0">
                  <a:pos x="70" y="168"/>
                </a:cxn>
                <a:cxn ang="0">
                  <a:pos x="64" y="162"/>
                </a:cxn>
                <a:cxn ang="0">
                  <a:pos x="52" y="156"/>
                </a:cxn>
                <a:cxn ang="0">
                  <a:pos x="36" y="140"/>
                </a:cxn>
                <a:cxn ang="0">
                  <a:pos x="24" y="124"/>
                </a:cxn>
                <a:cxn ang="0">
                  <a:pos x="16" y="106"/>
                </a:cxn>
                <a:cxn ang="0">
                  <a:pos x="16" y="96"/>
                </a:cxn>
                <a:cxn ang="0">
                  <a:pos x="24" y="64"/>
                </a:cxn>
                <a:cxn ang="0">
                  <a:pos x="48" y="40"/>
                </a:cxn>
                <a:cxn ang="0">
                  <a:pos x="84" y="22"/>
                </a:cxn>
                <a:cxn ang="0">
                  <a:pos x="128" y="16"/>
                </a:cxn>
                <a:cxn ang="0">
                  <a:pos x="150" y="18"/>
                </a:cxn>
                <a:cxn ang="0">
                  <a:pos x="190" y="30"/>
                </a:cxn>
                <a:cxn ang="0">
                  <a:pos x="220" y="52"/>
                </a:cxn>
                <a:cxn ang="0">
                  <a:pos x="238" y="80"/>
                </a:cxn>
                <a:cxn ang="0">
                  <a:pos x="240" y="96"/>
                </a:cxn>
                <a:cxn ang="0">
                  <a:pos x="232" y="128"/>
                </a:cxn>
                <a:cxn ang="0">
                  <a:pos x="208" y="152"/>
                </a:cxn>
                <a:cxn ang="0">
                  <a:pos x="172" y="170"/>
                </a:cxn>
                <a:cxn ang="0">
                  <a:pos x="128" y="176"/>
                </a:cxn>
              </a:cxnLst>
              <a:rect l="0" t="0" r="r" b="b"/>
              <a:pathLst>
                <a:path w="256" h="224">
                  <a:moveTo>
                    <a:pt x="128" y="0"/>
                  </a:moveTo>
                  <a:lnTo>
                    <a:pt x="128" y="0"/>
                  </a:lnTo>
                  <a:lnTo>
                    <a:pt x="102" y="2"/>
                  </a:lnTo>
                  <a:lnTo>
                    <a:pt x="78" y="8"/>
                  </a:lnTo>
                  <a:lnTo>
                    <a:pt x="56" y="16"/>
                  </a:lnTo>
                  <a:lnTo>
                    <a:pt x="38" y="28"/>
                  </a:lnTo>
                  <a:lnTo>
                    <a:pt x="22" y="42"/>
                  </a:lnTo>
                  <a:lnTo>
                    <a:pt x="10" y="58"/>
                  </a:lnTo>
                  <a:lnTo>
                    <a:pt x="6" y="68"/>
                  </a:lnTo>
                  <a:lnTo>
                    <a:pt x="2" y="76"/>
                  </a:lnTo>
                  <a:lnTo>
                    <a:pt x="0" y="86"/>
                  </a:lnTo>
                  <a:lnTo>
                    <a:pt x="0" y="96"/>
                  </a:lnTo>
                  <a:lnTo>
                    <a:pt x="0" y="96"/>
                  </a:lnTo>
                  <a:lnTo>
                    <a:pt x="2" y="108"/>
                  </a:lnTo>
                  <a:lnTo>
                    <a:pt x="4" y="120"/>
                  </a:lnTo>
                  <a:lnTo>
                    <a:pt x="8" y="132"/>
                  </a:lnTo>
                  <a:lnTo>
                    <a:pt x="16" y="142"/>
                  </a:lnTo>
                  <a:lnTo>
                    <a:pt x="24" y="152"/>
                  </a:lnTo>
                  <a:lnTo>
                    <a:pt x="34" y="160"/>
                  </a:lnTo>
                  <a:lnTo>
                    <a:pt x="44" y="168"/>
                  </a:lnTo>
                  <a:lnTo>
                    <a:pt x="56" y="176"/>
                  </a:lnTo>
                  <a:lnTo>
                    <a:pt x="56" y="176"/>
                  </a:lnTo>
                  <a:lnTo>
                    <a:pt x="56" y="176"/>
                  </a:lnTo>
                  <a:lnTo>
                    <a:pt x="56" y="176"/>
                  </a:lnTo>
                  <a:lnTo>
                    <a:pt x="54" y="186"/>
                  </a:lnTo>
                  <a:lnTo>
                    <a:pt x="50" y="198"/>
                  </a:lnTo>
                  <a:lnTo>
                    <a:pt x="40" y="214"/>
                  </a:lnTo>
                  <a:lnTo>
                    <a:pt x="40" y="214"/>
                  </a:lnTo>
                  <a:lnTo>
                    <a:pt x="40" y="214"/>
                  </a:lnTo>
                  <a:lnTo>
                    <a:pt x="40" y="216"/>
                  </a:lnTo>
                  <a:lnTo>
                    <a:pt x="40" y="216"/>
                  </a:lnTo>
                  <a:lnTo>
                    <a:pt x="42" y="222"/>
                  </a:lnTo>
                  <a:lnTo>
                    <a:pt x="48" y="224"/>
                  </a:lnTo>
                  <a:lnTo>
                    <a:pt x="48" y="224"/>
                  </a:lnTo>
                  <a:lnTo>
                    <a:pt x="50" y="224"/>
                  </a:lnTo>
                  <a:lnTo>
                    <a:pt x="50" y="224"/>
                  </a:lnTo>
                  <a:lnTo>
                    <a:pt x="58" y="222"/>
                  </a:lnTo>
                  <a:lnTo>
                    <a:pt x="68" y="218"/>
                  </a:lnTo>
                  <a:lnTo>
                    <a:pt x="84" y="208"/>
                  </a:lnTo>
                  <a:lnTo>
                    <a:pt x="96" y="198"/>
                  </a:lnTo>
                  <a:lnTo>
                    <a:pt x="104" y="190"/>
                  </a:lnTo>
                  <a:lnTo>
                    <a:pt x="104" y="190"/>
                  </a:lnTo>
                  <a:lnTo>
                    <a:pt x="128" y="192"/>
                  </a:lnTo>
                  <a:lnTo>
                    <a:pt x="128" y="192"/>
                  </a:lnTo>
                  <a:lnTo>
                    <a:pt x="154" y="190"/>
                  </a:lnTo>
                  <a:lnTo>
                    <a:pt x="178" y="184"/>
                  </a:lnTo>
                  <a:lnTo>
                    <a:pt x="200" y="176"/>
                  </a:lnTo>
                  <a:lnTo>
                    <a:pt x="218" y="164"/>
                  </a:lnTo>
                  <a:lnTo>
                    <a:pt x="234" y="150"/>
                  </a:lnTo>
                  <a:lnTo>
                    <a:pt x="246" y="134"/>
                  </a:lnTo>
                  <a:lnTo>
                    <a:pt x="250" y="124"/>
                  </a:lnTo>
                  <a:lnTo>
                    <a:pt x="254" y="116"/>
                  </a:lnTo>
                  <a:lnTo>
                    <a:pt x="256" y="106"/>
                  </a:lnTo>
                  <a:lnTo>
                    <a:pt x="256" y="96"/>
                  </a:lnTo>
                  <a:lnTo>
                    <a:pt x="256" y="96"/>
                  </a:lnTo>
                  <a:lnTo>
                    <a:pt x="256" y="86"/>
                  </a:lnTo>
                  <a:lnTo>
                    <a:pt x="254" y="76"/>
                  </a:lnTo>
                  <a:lnTo>
                    <a:pt x="250" y="68"/>
                  </a:lnTo>
                  <a:lnTo>
                    <a:pt x="246" y="58"/>
                  </a:lnTo>
                  <a:lnTo>
                    <a:pt x="234" y="42"/>
                  </a:lnTo>
                  <a:lnTo>
                    <a:pt x="218" y="28"/>
                  </a:lnTo>
                  <a:lnTo>
                    <a:pt x="200" y="16"/>
                  </a:lnTo>
                  <a:lnTo>
                    <a:pt x="178" y="8"/>
                  </a:lnTo>
                  <a:lnTo>
                    <a:pt x="154" y="2"/>
                  </a:lnTo>
                  <a:lnTo>
                    <a:pt x="128" y="0"/>
                  </a:lnTo>
                  <a:close/>
                  <a:moveTo>
                    <a:pt x="128" y="176"/>
                  </a:moveTo>
                  <a:lnTo>
                    <a:pt x="128" y="176"/>
                  </a:lnTo>
                  <a:lnTo>
                    <a:pt x="106" y="174"/>
                  </a:lnTo>
                  <a:lnTo>
                    <a:pt x="106" y="174"/>
                  </a:lnTo>
                  <a:lnTo>
                    <a:pt x="104" y="174"/>
                  </a:lnTo>
                  <a:lnTo>
                    <a:pt x="104" y="174"/>
                  </a:lnTo>
                  <a:lnTo>
                    <a:pt x="96" y="176"/>
                  </a:lnTo>
                  <a:lnTo>
                    <a:pt x="90" y="180"/>
                  </a:lnTo>
                  <a:lnTo>
                    <a:pt x="90" y="180"/>
                  </a:lnTo>
                  <a:lnTo>
                    <a:pt x="82" y="190"/>
                  </a:lnTo>
                  <a:lnTo>
                    <a:pt x="66" y="200"/>
                  </a:lnTo>
                  <a:lnTo>
                    <a:pt x="66" y="200"/>
                  </a:lnTo>
                  <a:lnTo>
                    <a:pt x="70" y="190"/>
                  </a:lnTo>
                  <a:lnTo>
                    <a:pt x="72" y="176"/>
                  </a:lnTo>
                  <a:lnTo>
                    <a:pt x="72" y="176"/>
                  </a:lnTo>
                  <a:lnTo>
                    <a:pt x="72" y="176"/>
                  </a:lnTo>
                  <a:lnTo>
                    <a:pt x="72" y="176"/>
                  </a:lnTo>
                  <a:lnTo>
                    <a:pt x="72" y="172"/>
                  </a:lnTo>
                  <a:lnTo>
                    <a:pt x="70" y="168"/>
                  </a:lnTo>
                  <a:lnTo>
                    <a:pt x="66" y="164"/>
                  </a:lnTo>
                  <a:lnTo>
                    <a:pt x="64" y="162"/>
                  </a:lnTo>
                  <a:lnTo>
                    <a:pt x="64" y="162"/>
                  </a:lnTo>
                  <a:lnTo>
                    <a:pt x="52" y="156"/>
                  </a:lnTo>
                  <a:lnTo>
                    <a:pt x="44" y="148"/>
                  </a:lnTo>
                  <a:lnTo>
                    <a:pt x="36" y="140"/>
                  </a:lnTo>
                  <a:lnTo>
                    <a:pt x="28" y="132"/>
                  </a:lnTo>
                  <a:lnTo>
                    <a:pt x="24" y="124"/>
                  </a:lnTo>
                  <a:lnTo>
                    <a:pt x="20" y="114"/>
                  </a:lnTo>
                  <a:lnTo>
                    <a:pt x="16" y="106"/>
                  </a:lnTo>
                  <a:lnTo>
                    <a:pt x="16" y="96"/>
                  </a:lnTo>
                  <a:lnTo>
                    <a:pt x="16" y="96"/>
                  </a:lnTo>
                  <a:lnTo>
                    <a:pt x="18" y="80"/>
                  </a:lnTo>
                  <a:lnTo>
                    <a:pt x="24" y="64"/>
                  </a:lnTo>
                  <a:lnTo>
                    <a:pt x="36" y="52"/>
                  </a:lnTo>
                  <a:lnTo>
                    <a:pt x="48" y="40"/>
                  </a:lnTo>
                  <a:lnTo>
                    <a:pt x="66" y="30"/>
                  </a:lnTo>
                  <a:lnTo>
                    <a:pt x="84" y="22"/>
                  </a:lnTo>
                  <a:lnTo>
                    <a:pt x="106" y="18"/>
                  </a:lnTo>
                  <a:lnTo>
                    <a:pt x="128" y="16"/>
                  </a:lnTo>
                  <a:lnTo>
                    <a:pt x="128" y="16"/>
                  </a:lnTo>
                  <a:lnTo>
                    <a:pt x="150" y="18"/>
                  </a:lnTo>
                  <a:lnTo>
                    <a:pt x="172" y="22"/>
                  </a:lnTo>
                  <a:lnTo>
                    <a:pt x="190" y="30"/>
                  </a:lnTo>
                  <a:lnTo>
                    <a:pt x="208" y="40"/>
                  </a:lnTo>
                  <a:lnTo>
                    <a:pt x="220" y="52"/>
                  </a:lnTo>
                  <a:lnTo>
                    <a:pt x="232" y="64"/>
                  </a:lnTo>
                  <a:lnTo>
                    <a:pt x="238" y="80"/>
                  </a:lnTo>
                  <a:lnTo>
                    <a:pt x="240" y="96"/>
                  </a:lnTo>
                  <a:lnTo>
                    <a:pt x="240" y="96"/>
                  </a:lnTo>
                  <a:lnTo>
                    <a:pt x="238" y="112"/>
                  </a:lnTo>
                  <a:lnTo>
                    <a:pt x="232" y="128"/>
                  </a:lnTo>
                  <a:lnTo>
                    <a:pt x="220" y="140"/>
                  </a:lnTo>
                  <a:lnTo>
                    <a:pt x="208" y="152"/>
                  </a:lnTo>
                  <a:lnTo>
                    <a:pt x="190" y="162"/>
                  </a:lnTo>
                  <a:lnTo>
                    <a:pt x="172" y="170"/>
                  </a:lnTo>
                  <a:lnTo>
                    <a:pt x="150" y="174"/>
                  </a:lnTo>
                  <a:lnTo>
                    <a:pt x="128" y="176"/>
                  </a:lnTo>
                  <a:close/>
                </a:path>
              </a:pathLst>
            </a:custGeom>
            <a:grpFill/>
            <a:effectLst>
              <a:outerShdw blurRad="63500" algn="ctr" rotWithShape="0">
                <a:prstClr val="black">
                  <a:alpha val="40000"/>
                </a:prstClr>
              </a:outerShdw>
            </a:effectLst>
          </p:spPr>
          <p:txBody>
            <a:bodyPr anchor="ctr"/>
            <a:lstStyle/>
            <a:p>
              <a:pPr algn="ctr"/>
              <a:endParaRPr lang="ar-SA">
                <a:solidFill>
                  <a:schemeClr val="tx1">
                    <a:lumMod val="75000"/>
                    <a:lumOff val="25000"/>
                  </a:schemeClr>
                </a:solidFill>
                <a:latin typeface="+mn-ea"/>
              </a:endParaRPr>
            </a:p>
          </p:txBody>
        </p:sp>
        <p:sp>
          <p:nvSpPr>
            <p:cNvPr id="28" name="Freeform 29"/>
            <p:cNvSpPr>
              <a:spLocks noEditPoints="1"/>
            </p:cNvSpPr>
            <p:nvPr/>
          </p:nvSpPr>
          <p:spPr bwMode="auto">
            <a:xfrm flipH="1">
              <a:off x="5689600" y="2266950"/>
              <a:ext cx="366712" cy="320873"/>
            </a:xfrm>
            <a:custGeom>
              <a:avLst/>
              <a:gdLst/>
              <a:ahLst/>
              <a:cxnLst>
                <a:cxn ang="0">
                  <a:pos x="128" y="0"/>
                </a:cxn>
                <a:cxn ang="0">
                  <a:pos x="78" y="8"/>
                </a:cxn>
                <a:cxn ang="0">
                  <a:pos x="38" y="28"/>
                </a:cxn>
                <a:cxn ang="0">
                  <a:pos x="10" y="58"/>
                </a:cxn>
                <a:cxn ang="0">
                  <a:pos x="2" y="76"/>
                </a:cxn>
                <a:cxn ang="0">
                  <a:pos x="0" y="96"/>
                </a:cxn>
                <a:cxn ang="0">
                  <a:pos x="2" y="108"/>
                </a:cxn>
                <a:cxn ang="0">
                  <a:pos x="8" y="132"/>
                </a:cxn>
                <a:cxn ang="0">
                  <a:pos x="24" y="152"/>
                </a:cxn>
                <a:cxn ang="0">
                  <a:pos x="44" y="168"/>
                </a:cxn>
                <a:cxn ang="0">
                  <a:pos x="56" y="176"/>
                </a:cxn>
                <a:cxn ang="0">
                  <a:pos x="56" y="176"/>
                </a:cxn>
                <a:cxn ang="0">
                  <a:pos x="50" y="198"/>
                </a:cxn>
                <a:cxn ang="0">
                  <a:pos x="40" y="214"/>
                </a:cxn>
                <a:cxn ang="0">
                  <a:pos x="40" y="216"/>
                </a:cxn>
                <a:cxn ang="0">
                  <a:pos x="42" y="222"/>
                </a:cxn>
                <a:cxn ang="0">
                  <a:pos x="48" y="224"/>
                </a:cxn>
                <a:cxn ang="0">
                  <a:pos x="50" y="224"/>
                </a:cxn>
                <a:cxn ang="0">
                  <a:pos x="68" y="218"/>
                </a:cxn>
                <a:cxn ang="0">
                  <a:pos x="96" y="198"/>
                </a:cxn>
                <a:cxn ang="0">
                  <a:pos x="104" y="190"/>
                </a:cxn>
                <a:cxn ang="0">
                  <a:pos x="128" y="192"/>
                </a:cxn>
                <a:cxn ang="0">
                  <a:pos x="178" y="184"/>
                </a:cxn>
                <a:cxn ang="0">
                  <a:pos x="218" y="164"/>
                </a:cxn>
                <a:cxn ang="0">
                  <a:pos x="246" y="134"/>
                </a:cxn>
                <a:cxn ang="0">
                  <a:pos x="254" y="116"/>
                </a:cxn>
                <a:cxn ang="0">
                  <a:pos x="256" y="96"/>
                </a:cxn>
                <a:cxn ang="0">
                  <a:pos x="256" y="86"/>
                </a:cxn>
                <a:cxn ang="0">
                  <a:pos x="250" y="68"/>
                </a:cxn>
                <a:cxn ang="0">
                  <a:pos x="234" y="42"/>
                </a:cxn>
                <a:cxn ang="0">
                  <a:pos x="200" y="16"/>
                </a:cxn>
                <a:cxn ang="0">
                  <a:pos x="154" y="2"/>
                </a:cxn>
                <a:cxn ang="0">
                  <a:pos x="128" y="176"/>
                </a:cxn>
                <a:cxn ang="0">
                  <a:pos x="106" y="174"/>
                </a:cxn>
                <a:cxn ang="0">
                  <a:pos x="104" y="174"/>
                </a:cxn>
                <a:cxn ang="0">
                  <a:pos x="96" y="176"/>
                </a:cxn>
                <a:cxn ang="0">
                  <a:pos x="90" y="180"/>
                </a:cxn>
                <a:cxn ang="0">
                  <a:pos x="66" y="200"/>
                </a:cxn>
                <a:cxn ang="0">
                  <a:pos x="70" y="190"/>
                </a:cxn>
                <a:cxn ang="0">
                  <a:pos x="72" y="176"/>
                </a:cxn>
                <a:cxn ang="0">
                  <a:pos x="72" y="176"/>
                </a:cxn>
                <a:cxn ang="0">
                  <a:pos x="70" y="168"/>
                </a:cxn>
                <a:cxn ang="0">
                  <a:pos x="64" y="162"/>
                </a:cxn>
                <a:cxn ang="0">
                  <a:pos x="52" y="156"/>
                </a:cxn>
                <a:cxn ang="0">
                  <a:pos x="36" y="140"/>
                </a:cxn>
                <a:cxn ang="0">
                  <a:pos x="24" y="124"/>
                </a:cxn>
                <a:cxn ang="0">
                  <a:pos x="16" y="106"/>
                </a:cxn>
                <a:cxn ang="0">
                  <a:pos x="16" y="96"/>
                </a:cxn>
                <a:cxn ang="0">
                  <a:pos x="24" y="64"/>
                </a:cxn>
                <a:cxn ang="0">
                  <a:pos x="48" y="40"/>
                </a:cxn>
                <a:cxn ang="0">
                  <a:pos x="84" y="22"/>
                </a:cxn>
                <a:cxn ang="0">
                  <a:pos x="128" y="16"/>
                </a:cxn>
                <a:cxn ang="0">
                  <a:pos x="150" y="18"/>
                </a:cxn>
                <a:cxn ang="0">
                  <a:pos x="190" y="30"/>
                </a:cxn>
                <a:cxn ang="0">
                  <a:pos x="220" y="52"/>
                </a:cxn>
                <a:cxn ang="0">
                  <a:pos x="238" y="80"/>
                </a:cxn>
                <a:cxn ang="0">
                  <a:pos x="240" y="96"/>
                </a:cxn>
                <a:cxn ang="0">
                  <a:pos x="232" y="128"/>
                </a:cxn>
                <a:cxn ang="0">
                  <a:pos x="208" y="152"/>
                </a:cxn>
                <a:cxn ang="0">
                  <a:pos x="172" y="170"/>
                </a:cxn>
                <a:cxn ang="0">
                  <a:pos x="128" y="176"/>
                </a:cxn>
              </a:cxnLst>
              <a:rect l="0" t="0" r="r" b="b"/>
              <a:pathLst>
                <a:path w="256" h="224">
                  <a:moveTo>
                    <a:pt x="128" y="0"/>
                  </a:moveTo>
                  <a:lnTo>
                    <a:pt x="128" y="0"/>
                  </a:lnTo>
                  <a:lnTo>
                    <a:pt x="102" y="2"/>
                  </a:lnTo>
                  <a:lnTo>
                    <a:pt x="78" y="8"/>
                  </a:lnTo>
                  <a:lnTo>
                    <a:pt x="56" y="16"/>
                  </a:lnTo>
                  <a:lnTo>
                    <a:pt x="38" y="28"/>
                  </a:lnTo>
                  <a:lnTo>
                    <a:pt x="22" y="42"/>
                  </a:lnTo>
                  <a:lnTo>
                    <a:pt x="10" y="58"/>
                  </a:lnTo>
                  <a:lnTo>
                    <a:pt x="6" y="68"/>
                  </a:lnTo>
                  <a:lnTo>
                    <a:pt x="2" y="76"/>
                  </a:lnTo>
                  <a:lnTo>
                    <a:pt x="0" y="86"/>
                  </a:lnTo>
                  <a:lnTo>
                    <a:pt x="0" y="96"/>
                  </a:lnTo>
                  <a:lnTo>
                    <a:pt x="0" y="96"/>
                  </a:lnTo>
                  <a:lnTo>
                    <a:pt x="2" y="108"/>
                  </a:lnTo>
                  <a:lnTo>
                    <a:pt x="4" y="120"/>
                  </a:lnTo>
                  <a:lnTo>
                    <a:pt x="8" y="132"/>
                  </a:lnTo>
                  <a:lnTo>
                    <a:pt x="16" y="142"/>
                  </a:lnTo>
                  <a:lnTo>
                    <a:pt x="24" y="152"/>
                  </a:lnTo>
                  <a:lnTo>
                    <a:pt x="34" y="160"/>
                  </a:lnTo>
                  <a:lnTo>
                    <a:pt x="44" y="168"/>
                  </a:lnTo>
                  <a:lnTo>
                    <a:pt x="56" y="176"/>
                  </a:lnTo>
                  <a:lnTo>
                    <a:pt x="56" y="176"/>
                  </a:lnTo>
                  <a:lnTo>
                    <a:pt x="56" y="176"/>
                  </a:lnTo>
                  <a:lnTo>
                    <a:pt x="56" y="176"/>
                  </a:lnTo>
                  <a:lnTo>
                    <a:pt x="54" y="186"/>
                  </a:lnTo>
                  <a:lnTo>
                    <a:pt x="50" y="198"/>
                  </a:lnTo>
                  <a:lnTo>
                    <a:pt x="40" y="214"/>
                  </a:lnTo>
                  <a:lnTo>
                    <a:pt x="40" y="214"/>
                  </a:lnTo>
                  <a:lnTo>
                    <a:pt x="40" y="214"/>
                  </a:lnTo>
                  <a:lnTo>
                    <a:pt x="40" y="216"/>
                  </a:lnTo>
                  <a:lnTo>
                    <a:pt x="40" y="216"/>
                  </a:lnTo>
                  <a:lnTo>
                    <a:pt x="42" y="222"/>
                  </a:lnTo>
                  <a:lnTo>
                    <a:pt x="48" y="224"/>
                  </a:lnTo>
                  <a:lnTo>
                    <a:pt x="48" y="224"/>
                  </a:lnTo>
                  <a:lnTo>
                    <a:pt x="50" y="224"/>
                  </a:lnTo>
                  <a:lnTo>
                    <a:pt x="50" y="224"/>
                  </a:lnTo>
                  <a:lnTo>
                    <a:pt x="58" y="222"/>
                  </a:lnTo>
                  <a:lnTo>
                    <a:pt x="68" y="218"/>
                  </a:lnTo>
                  <a:lnTo>
                    <a:pt x="84" y="208"/>
                  </a:lnTo>
                  <a:lnTo>
                    <a:pt x="96" y="198"/>
                  </a:lnTo>
                  <a:lnTo>
                    <a:pt x="104" y="190"/>
                  </a:lnTo>
                  <a:lnTo>
                    <a:pt x="104" y="190"/>
                  </a:lnTo>
                  <a:lnTo>
                    <a:pt x="128" y="192"/>
                  </a:lnTo>
                  <a:lnTo>
                    <a:pt x="128" y="192"/>
                  </a:lnTo>
                  <a:lnTo>
                    <a:pt x="154" y="190"/>
                  </a:lnTo>
                  <a:lnTo>
                    <a:pt x="178" y="184"/>
                  </a:lnTo>
                  <a:lnTo>
                    <a:pt x="200" y="176"/>
                  </a:lnTo>
                  <a:lnTo>
                    <a:pt x="218" y="164"/>
                  </a:lnTo>
                  <a:lnTo>
                    <a:pt x="234" y="150"/>
                  </a:lnTo>
                  <a:lnTo>
                    <a:pt x="246" y="134"/>
                  </a:lnTo>
                  <a:lnTo>
                    <a:pt x="250" y="124"/>
                  </a:lnTo>
                  <a:lnTo>
                    <a:pt x="254" y="116"/>
                  </a:lnTo>
                  <a:lnTo>
                    <a:pt x="256" y="106"/>
                  </a:lnTo>
                  <a:lnTo>
                    <a:pt x="256" y="96"/>
                  </a:lnTo>
                  <a:lnTo>
                    <a:pt x="256" y="96"/>
                  </a:lnTo>
                  <a:lnTo>
                    <a:pt x="256" y="86"/>
                  </a:lnTo>
                  <a:lnTo>
                    <a:pt x="254" y="76"/>
                  </a:lnTo>
                  <a:lnTo>
                    <a:pt x="250" y="68"/>
                  </a:lnTo>
                  <a:lnTo>
                    <a:pt x="246" y="58"/>
                  </a:lnTo>
                  <a:lnTo>
                    <a:pt x="234" y="42"/>
                  </a:lnTo>
                  <a:lnTo>
                    <a:pt x="218" y="28"/>
                  </a:lnTo>
                  <a:lnTo>
                    <a:pt x="200" y="16"/>
                  </a:lnTo>
                  <a:lnTo>
                    <a:pt x="178" y="8"/>
                  </a:lnTo>
                  <a:lnTo>
                    <a:pt x="154" y="2"/>
                  </a:lnTo>
                  <a:lnTo>
                    <a:pt x="128" y="0"/>
                  </a:lnTo>
                  <a:close/>
                  <a:moveTo>
                    <a:pt x="128" y="176"/>
                  </a:moveTo>
                  <a:lnTo>
                    <a:pt x="128" y="176"/>
                  </a:lnTo>
                  <a:lnTo>
                    <a:pt x="106" y="174"/>
                  </a:lnTo>
                  <a:lnTo>
                    <a:pt x="106" y="174"/>
                  </a:lnTo>
                  <a:lnTo>
                    <a:pt x="104" y="174"/>
                  </a:lnTo>
                  <a:lnTo>
                    <a:pt x="104" y="174"/>
                  </a:lnTo>
                  <a:lnTo>
                    <a:pt x="96" y="176"/>
                  </a:lnTo>
                  <a:lnTo>
                    <a:pt x="90" y="180"/>
                  </a:lnTo>
                  <a:lnTo>
                    <a:pt x="90" y="180"/>
                  </a:lnTo>
                  <a:lnTo>
                    <a:pt x="82" y="190"/>
                  </a:lnTo>
                  <a:lnTo>
                    <a:pt x="66" y="200"/>
                  </a:lnTo>
                  <a:lnTo>
                    <a:pt x="66" y="200"/>
                  </a:lnTo>
                  <a:lnTo>
                    <a:pt x="70" y="190"/>
                  </a:lnTo>
                  <a:lnTo>
                    <a:pt x="72" y="176"/>
                  </a:lnTo>
                  <a:lnTo>
                    <a:pt x="72" y="176"/>
                  </a:lnTo>
                  <a:lnTo>
                    <a:pt x="72" y="176"/>
                  </a:lnTo>
                  <a:lnTo>
                    <a:pt x="72" y="176"/>
                  </a:lnTo>
                  <a:lnTo>
                    <a:pt x="72" y="172"/>
                  </a:lnTo>
                  <a:lnTo>
                    <a:pt x="70" y="168"/>
                  </a:lnTo>
                  <a:lnTo>
                    <a:pt x="66" y="164"/>
                  </a:lnTo>
                  <a:lnTo>
                    <a:pt x="64" y="162"/>
                  </a:lnTo>
                  <a:lnTo>
                    <a:pt x="64" y="162"/>
                  </a:lnTo>
                  <a:lnTo>
                    <a:pt x="52" y="156"/>
                  </a:lnTo>
                  <a:lnTo>
                    <a:pt x="44" y="148"/>
                  </a:lnTo>
                  <a:lnTo>
                    <a:pt x="36" y="140"/>
                  </a:lnTo>
                  <a:lnTo>
                    <a:pt x="28" y="132"/>
                  </a:lnTo>
                  <a:lnTo>
                    <a:pt x="24" y="124"/>
                  </a:lnTo>
                  <a:lnTo>
                    <a:pt x="20" y="114"/>
                  </a:lnTo>
                  <a:lnTo>
                    <a:pt x="16" y="106"/>
                  </a:lnTo>
                  <a:lnTo>
                    <a:pt x="16" y="96"/>
                  </a:lnTo>
                  <a:lnTo>
                    <a:pt x="16" y="96"/>
                  </a:lnTo>
                  <a:lnTo>
                    <a:pt x="18" y="80"/>
                  </a:lnTo>
                  <a:lnTo>
                    <a:pt x="24" y="64"/>
                  </a:lnTo>
                  <a:lnTo>
                    <a:pt x="36" y="52"/>
                  </a:lnTo>
                  <a:lnTo>
                    <a:pt x="48" y="40"/>
                  </a:lnTo>
                  <a:lnTo>
                    <a:pt x="66" y="30"/>
                  </a:lnTo>
                  <a:lnTo>
                    <a:pt x="84" y="22"/>
                  </a:lnTo>
                  <a:lnTo>
                    <a:pt x="106" y="18"/>
                  </a:lnTo>
                  <a:lnTo>
                    <a:pt x="128" y="16"/>
                  </a:lnTo>
                  <a:lnTo>
                    <a:pt x="128" y="16"/>
                  </a:lnTo>
                  <a:lnTo>
                    <a:pt x="150" y="18"/>
                  </a:lnTo>
                  <a:lnTo>
                    <a:pt x="172" y="22"/>
                  </a:lnTo>
                  <a:lnTo>
                    <a:pt x="190" y="30"/>
                  </a:lnTo>
                  <a:lnTo>
                    <a:pt x="208" y="40"/>
                  </a:lnTo>
                  <a:lnTo>
                    <a:pt x="220" y="52"/>
                  </a:lnTo>
                  <a:lnTo>
                    <a:pt x="232" y="64"/>
                  </a:lnTo>
                  <a:lnTo>
                    <a:pt x="238" y="80"/>
                  </a:lnTo>
                  <a:lnTo>
                    <a:pt x="240" y="96"/>
                  </a:lnTo>
                  <a:lnTo>
                    <a:pt x="240" y="96"/>
                  </a:lnTo>
                  <a:lnTo>
                    <a:pt x="238" y="112"/>
                  </a:lnTo>
                  <a:lnTo>
                    <a:pt x="232" y="128"/>
                  </a:lnTo>
                  <a:lnTo>
                    <a:pt x="220" y="140"/>
                  </a:lnTo>
                  <a:lnTo>
                    <a:pt x="208" y="152"/>
                  </a:lnTo>
                  <a:lnTo>
                    <a:pt x="190" y="162"/>
                  </a:lnTo>
                  <a:lnTo>
                    <a:pt x="172" y="170"/>
                  </a:lnTo>
                  <a:lnTo>
                    <a:pt x="150" y="174"/>
                  </a:lnTo>
                  <a:lnTo>
                    <a:pt x="128" y="176"/>
                  </a:lnTo>
                  <a:close/>
                </a:path>
              </a:pathLst>
            </a:custGeom>
            <a:grpFill/>
            <a:effectLst>
              <a:outerShdw blurRad="63500" algn="ctr" rotWithShape="0">
                <a:prstClr val="black">
                  <a:alpha val="40000"/>
                </a:prstClr>
              </a:outerShdw>
            </a:effectLst>
          </p:spPr>
          <p:txBody>
            <a:bodyPr anchor="ctr"/>
            <a:lstStyle/>
            <a:p>
              <a:pPr algn="ctr"/>
              <a:endParaRPr lang="ar-SA">
                <a:solidFill>
                  <a:schemeClr val="tx1">
                    <a:lumMod val="75000"/>
                    <a:lumOff val="25000"/>
                  </a:schemeClr>
                </a:solidFill>
                <a:latin typeface="+mn-ea"/>
              </a:endParaRPr>
            </a:p>
          </p:txBody>
        </p:sp>
        <p:sp>
          <p:nvSpPr>
            <p:cNvPr id="29" name="Freeform 29"/>
            <p:cNvSpPr>
              <a:spLocks noEditPoints="1"/>
            </p:cNvSpPr>
            <p:nvPr/>
          </p:nvSpPr>
          <p:spPr bwMode="auto">
            <a:xfrm flipH="1">
              <a:off x="5156200" y="2533650"/>
              <a:ext cx="333016" cy="291390"/>
            </a:xfrm>
            <a:custGeom>
              <a:avLst/>
              <a:gdLst/>
              <a:ahLst/>
              <a:cxnLst>
                <a:cxn ang="0">
                  <a:pos x="128" y="0"/>
                </a:cxn>
                <a:cxn ang="0">
                  <a:pos x="78" y="8"/>
                </a:cxn>
                <a:cxn ang="0">
                  <a:pos x="38" y="28"/>
                </a:cxn>
                <a:cxn ang="0">
                  <a:pos x="10" y="58"/>
                </a:cxn>
                <a:cxn ang="0">
                  <a:pos x="2" y="76"/>
                </a:cxn>
                <a:cxn ang="0">
                  <a:pos x="0" y="96"/>
                </a:cxn>
                <a:cxn ang="0">
                  <a:pos x="2" y="108"/>
                </a:cxn>
                <a:cxn ang="0">
                  <a:pos x="8" y="132"/>
                </a:cxn>
                <a:cxn ang="0">
                  <a:pos x="24" y="152"/>
                </a:cxn>
                <a:cxn ang="0">
                  <a:pos x="44" y="168"/>
                </a:cxn>
                <a:cxn ang="0">
                  <a:pos x="56" y="176"/>
                </a:cxn>
                <a:cxn ang="0">
                  <a:pos x="56" y="176"/>
                </a:cxn>
                <a:cxn ang="0">
                  <a:pos x="50" y="198"/>
                </a:cxn>
                <a:cxn ang="0">
                  <a:pos x="40" y="214"/>
                </a:cxn>
                <a:cxn ang="0">
                  <a:pos x="40" y="216"/>
                </a:cxn>
                <a:cxn ang="0">
                  <a:pos x="42" y="222"/>
                </a:cxn>
                <a:cxn ang="0">
                  <a:pos x="48" y="224"/>
                </a:cxn>
                <a:cxn ang="0">
                  <a:pos x="50" y="224"/>
                </a:cxn>
                <a:cxn ang="0">
                  <a:pos x="68" y="218"/>
                </a:cxn>
                <a:cxn ang="0">
                  <a:pos x="96" y="198"/>
                </a:cxn>
                <a:cxn ang="0">
                  <a:pos x="104" y="190"/>
                </a:cxn>
                <a:cxn ang="0">
                  <a:pos x="128" y="192"/>
                </a:cxn>
                <a:cxn ang="0">
                  <a:pos x="178" y="184"/>
                </a:cxn>
                <a:cxn ang="0">
                  <a:pos x="218" y="164"/>
                </a:cxn>
                <a:cxn ang="0">
                  <a:pos x="246" y="134"/>
                </a:cxn>
                <a:cxn ang="0">
                  <a:pos x="254" y="116"/>
                </a:cxn>
                <a:cxn ang="0">
                  <a:pos x="256" y="96"/>
                </a:cxn>
                <a:cxn ang="0">
                  <a:pos x="256" y="86"/>
                </a:cxn>
                <a:cxn ang="0">
                  <a:pos x="250" y="68"/>
                </a:cxn>
                <a:cxn ang="0">
                  <a:pos x="234" y="42"/>
                </a:cxn>
                <a:cxn ang="0">
                  <a:pos x="200" y="16"/>
                </a:cxn>
                <a:cxn ang="0">
                  <a:pos x="154" y="2"/>
                </a:cxn>
                <a:cxn ang="0">
                  <a:pos x="128" y="176"/>
                </a:cxn>
                <a:cxn ang="0">
                  <a:pos x="106" y="174"/>
                </a:cxn>
                <a:cxn ang="0">
                  <a:pos x="104" y="174"/>
                </a:cxn>
                <a:cxn ang="0">
                  <a:pos x="96" y="176"/>
                </a:cxn>
                <a:cxn ang="0">
                  <a:pos x="90" y="180"/>
                </a:cxn>
                <a:cxn ang="0">
                  <a:pos x="66" y="200"/>
                </a:cxn>
                <a:cxn ang="0">
                  <a:pos x="70" y="190"/>
                </a:cxn>
                <a:cxn ang="0">
                  <a:pos x="72" y="176"/>
                </a:cxn>
                <a:cxn ang="0">
                  <a:pos x="72" y="176"/>
                </a:cxn>
                <a:cxn ang="0">
                  <a:pos x="70" y="168"/>
                </a:cxn>
                <a:cxn ang="0">
                  <a:pos x="64" y="162"/>
                </a:cxn>
                <a:cxn ang="0">
                  <a:pos x="52" y="156"/>
                </a:cxn>
                <a:cxn ang="0">
                  <a:pos x="36" y="140"/>
                </a:cxn>
                <a:cxn ang="0">
                  <a:pos x="24" y="124"/>
                </a:cxn>
                <a:cxn ang="0">
                  <a:pos x="16" y="106"/>
                </a:cxn>
                <a:cxn ang="0">
                  <a:pos x="16" y="96"/>
                </a:cxn>
                <a:cxn ang="0">
                  <a:pos x="24" y="64"/>
                </a:cxn>
                <a:cxn ang="0">
                  <a:pos x="48" y="40"/>
                </a:cxn>
                <a:cxn ang="0">
                  <a:pos x="84" y="22"/>
                </a:cxn>
                <a:cxn ang="0">
                  <a:pos x="128" y="16"/>
                </a:cxn>
                <a:cxn ang="0">
                  <a:pos x="150" y="18"/>
                </a:cxn>
                <a:cxn ang="0">
                  <a:pos x="190" y="30"/>
                </a:cxn>
                <a:cxn ang="0">
                  <a:pos x="220" y="52"/>
                </a:cxn>
                <a:cxn ang="0">
                  <a:pos x="238" y="80"/>
                </a:cxn>
                <a:cxn ang="0">
                  <a:pos x="240" y="96"/>
                </a:cxn>
                <a:cxn ang="0">
                  <a:pos x="232" y="128"/>
                </a:cxn>
                <a:cxn ang="0">
                  <a:pos x="208" y="152"/>
                </a:cxn>
                <a:cxn ang="0">
                  <a:pos x="172" y="170"/>
                </a:cxn>
                <a:cxn ang="0">
                  <a:pos x="128" y="176"/>
                </a:cxn>
              </a:cxnLst>
              <a:rect l="0" t="0" r="r" b="b"/>
              <a:pathLst>
                <a:path w="256" h="224">
                  <a:moveTo>
                    <a:pt x="128" y="0"/>
                  </a:moveTo>
                  <a:lnTo>
                    <a:pt x="128" y="0"/>
                  </a:lnTo>
                  <a:lnTo>
                    <a:pt x="102" y="2"/>
                  </a:lnTo>
                  <a:lnTo>
                    <a:pt x="78" y="8"/>
                  </a:lnTo>
                  <a:lnTo>
                    <a:pt x="56" y="16"/>
                  </a:lnTo>
                  <a:lnTo>
                    <a:pt x="38" y="28"/>
                  </a:lnTo>
                  <a:lnTo>
                    <a:pt x="22" y="42"/>
                  </a:lnTo>
                  <a:lnTo>
                    <a:pt x="10" y="58"/>
                  </a:lnTo>
                  <a:lnTo>
                    <a:pt x="6" y="68"/>
                  </a:lnTo>
                  <a:lnTo>
                    <a:pt x="2" y="76"/>
                  </a:lnTo>
                  <a:lnTo>
                    <a:pt x="0" y="86"/>
                  </a:lnTo>
                  <a:lnTo>
                    <a:pt x="0" y="96"/>
                  </a:lnTo>
                  <a:lnTo>
                    <a:pt x="0" y="96"/>
                  </a:lnTo>
                  <a:lnTo>
                    <a:pt x="2" y="108"/>
                  </a:lnTo>
                  <a:lnTo>
                    <a:pt x="4" y="120"/>
                  </a:lnTo>
                  <a:lnTo>
                    <a:pt x="8" y="132"/>
                  </a:lnTo>
                  <a:lnTo>
                    <a:pt x="16" y="142"/>
                  </a:lnTo>
                  <a:lnTo>
                    <a:pt x="24" y="152"/>
                  </a:lnTo>
                  <a:lnTo>
                    <a:pt x="34" y="160"/>
                  </a:lnTo>
                  <a:lnTo>
                    <a:pt x="44" y="168"/>
                  </a:lnTo>
                  <a:lnTo>
                    <a:pt x="56" y="176"/>
                  </a:lnTo>
                  <a:lnTo>
                    <a:pt x="56" y="176"/>
                  </a:lnTo>
                  <a:lnTo>
                    <a:pt x="56" y="176"/>
                  </a:lnTo>
                  <a:lnTo>
                    <a:pt x="56" y="176"/>
                  </a:lnTo>
                  <a:lnTo>
                    <a:pt x="54" y="186"/>
                  </a:lnTo>
                  <a:lnTo>
                    <a:pt x="50" y="198"/>
                  </a:lnTo>
                  <a:lnTo>
                    <a:pt x="40" y="214"/>
                  </a:lnTo>
                  <a:lnTo>
                    <a:pt x="40" y="214"/>
                  </a:lnTo>
                  <a:lnTo>
                    <a:pt x="40" y="214"/>
                  </a:lnTo>
                  <a:lnTo>
                    <a:pt x="40" y="216"/>
                  </a:lnTo>
                  <a:lnTo>
                    <a:pt x="40" y="216"/>
                  </a:lnTo>
                  <a:lnTo>
                    <a:pt x="42" y="222"/>
                  </a:lnTo>
                  <a:lnTo>
                    <a:pt x="48" y="224"/>
                  </a:lnTo>
                  <a:lnTo>
                    <a:pt x="48" y="224"/>
                  </a:lnTo>
                  <a:lnTo>
                    <a:pt x="50" y="224"/>
                  </a:lnTo>
                  <a:lnTo>
                    <a:pt x="50" y="224"/>
                  </a:lnTo>
                  <a:lnTo>
                    <a:pt x="58" y="222"/>
                  </a:lnTo>
                  <a:lnTo>
                    <a:pt x="68" y="218"/>
                  </a:lnTo>
                  <a:lnTo>
                    <a:pt x="84" y="208"/>
                  </a:lnTo>
                  <a:lnTo>
                    <a:pt x="96" y="198"/>
                  </a:lnTo>
                  <a:lnTo>
                    <a:pt x="104" y="190"/>
                  </a:lnTo>
                  <a:lnTo>
                    <a:pt x="104" y="190"/>
                  </a:lnTo>
                  <a:lnTo>
                    <a:pt x="128" y="192"/>
                  </a:lnTo>
                  <a:lnTo>
                    <a:pt x="128" y="192"/>
                  </a:lnTo>
                  <a:lnTo>
                    <a:pt x="154" y="190"/>
                  </a:lnTo>
                  <a:lnTo>
                    <a:pt x="178" y="184"/>
                  </a:lnTo>
                  <a:lnTo>
                    <a:pt x="200" y="176"/>
                  </a:lnTo>
                  <a:lnTo>
                    <a:pt x="218" y="164"/>
                  </a:lnTo>
                  <a:lnTo>
                    <a:pt x="234" y="150"/>
                  </a:lnTo>
                  <a:lnTo>
                    <a:pt x="246" y="134"/>
                  </a:lnTo>
                  <a:lnTo>
                    <a:pt x="250" y="124"/>
                  </a:lnTo>
                  <a:lnTo>
                    <a:pt x="254" y="116"/>
                  </a:lnTo>
                  <a:lnTo>
                    <a:pt x="256" y="106"/>
                  </a:lnTo>
                  <a:lnTo>
                    <a:pt x="256" y="96"/>
                  </a:lnTo>
                  <a:lnTo>
                    <a:pt x="256" y="96"/>
                  </a:lnTo>
                  <a:lnTo>
                    <a:pt x="256" y="86"/>
                  </a:lnTo>
                  <a:lnTo>
                    <a:pt x="254" y="76"/>
                  </a:lnTo>
                  <a:lnTo>
                    <a:pt x="250" y="68"/>
                  </a:lnTo>
                  <a:lnTo>
                    <a:pt x="246" y="58"/>
                  </a:lnTo>
                  <a:lnTo>
                    <a:pt x="234" y="42"/>
                  </a:lnTo>
                  <a:lnTo>
                    <a:pt x="218" y="28"/>
                  </a:lnTo>
                  <a:lnTo>
                    <a:pt x="200" y="16"/>
                  </a:lnTo>
                  <a:lnTo>
                    <a:pt x="178" y="8"/>
                  </a:lnTo>
                  <a:lnTo>
                    <a:pt x="154" y="2"/>
                  </a:lnTo>
                  <a:lnTo>
                    <a:pt x="128" y="0"/>
                  </a:lnTo>
                  <a:close/>
                  <a:moveTo>
                    <a:pt x="128" y="176"/>
                  </a:moveTo>
                  <a:lnTo>
                    <a:pt x="128" y="176"/>
                  </a:lnTo>
                  <a:lnTo>
                    <a:pt x="106" y="174"/>
                  </a:lnTo>
                  <a:lnTo>
                    <a:pt x="106" y="174"/>
                  </a:lnTo>
                  <a:lnTo>
                    <a:pt x="104" y="174"/>
                  </a:lnTo>
                  <a:lnTo>
                    <a:pt x="104" y="174"/>
                  </a:lnTo>
                  <a:lnTo>
                    <a:pt x="96" y="176"/>
                  </a:lnTo>
                  <a:lnTo>
                    <a:pt x="90" y="180"/>
                  </a:lnTo>
                  <a:lnTo>
                    <a:pt x="90" y="180"/>
                  </a:lnTo>
                  <a:lnTo>
                    <a:pt x="82" y="190"/>
                  </a:lnTo>
                  <a:lnTo>
                    <a:pt x="66" y="200"/>
                  </a:lnTo>
                  <a:lnTo>
                    <a:pt x="66" y="200"/>
                  </a:lnTo>
                  <a:lnTo>
                    <a:pt x="70" y="190"/>
                  </a:lnTo>
                  <a:lnTo>
                    <a:pt x="72" y="176"/>
                  </a:lnTo>
                  <a:lnTo>
                    <a:pt x="72" y="176"/>
                  </a:lnTo>
                  <a:lnTo>
                    <a:pt x="72" y="176"/>
                  </a:lnTo>
                  <a:lnTo>
                    <a:pt x="72" y="176"/>
                  </a:lnTo>
                  <a:lnTo>
                    <a:pt x="72" y="172"/>
                  </a:lnTo>
                  <a:lnTo>
                    <a:pt x="70" y="168"/>
                  </a:lnTo>
                  <a:lnTo>
                    <a:pt x="66" y="164"/>
                  </a:lnTo>
                  <a:lnTo>
                    <a:pt x="64" y="162"/>
                  </a:lnTo>
                  <a:lnTo>
                    <a:pt x="64" y="162"/>
                  </a:lnTo>
                  <a:lnTo>
                    <a:pt x="52" y="156"/>
                  </a:lnTo>
                  <a:lnTo>
                    <a:pt x="44" y="148"/>
                  </a:lnTo>
                  <a:lnTo>
                    <a:pt x="36" y="140"/>
                  </a:lnTo>
                  <a:lnTo>
                    <a:pt x="28" y="132"/>
                  </a:lnTo>
                  <a:lnTo>
                    <a:pt x="24" y="124"/>
                  </a:lnTo>
                  <a:lnTo>
                    <a:pt x="20" y="114"/>
                  </a:lnTo>
                  <a:lnTo>
                    <a:pt x="16" y="106"/>
                  </a:lnTo>
                  <a:lnTo>
                    <a:pt x="16" y="96"/>
                  </a:lnTo>
                  <a:lnTo>
                    <a:pt x="16" y="96"/>
                  </a:lnTo>
                  <a:lnTo>
                    <a:pt x="18" y="80"/>
                  </a:lnTo>
                  <a:lnTo>
                    <a:pt x="24" y="64"/>
                  </a:lnTo>
                  <a:lnTo>
                    <a:pt x="36" y="52"/>
                  </a:lnTo>
                  <a:lnTo>
                    <a:pt x="48" y="40"/>
                  </a:lnTo>
                  <a:lnTo>
                    <a:pt x="66" y="30"/>
                  </a:lnTo>
                  <a:lnTo>
                    <a:pt x="84" y="22"/>
                  </a:lnTo>
                  <a:lnTo>
                    <a:pt x="106" y="18"/>
                  </a:lnTo>
                  <a:lnTo>
                    <a:pt x="128" y="16"/>
                  </a:lnTo>
                  <a:lnTo>
                    <a:pt x="128" y="16"/>
                  </a:lnTo>
                  <a:lnTo>
                    <a:pt x="150" y="18"/>
                  </a:lnTo>
                  <a:lnTo>
                    <a:pt x="172" y="22"/>
                  </a:lnTo>
                  <a:lnTo>
                    <a:pt x="190" y="30"/>
                  </a:lnTo>
                  <a:lnTo>
                    <a:pt x="208" y="40"/>
                  </a:lnTo>
                  <a:lnTo>
                    <a:pt x="220" y="52"/>
                  </a:lnTo>
                  <a:lnTo>
                    <a:pt x="232" y="64"/>
                  </a:lnTo>
                  <a:lnTo>
                    <a:pt x="238" y="80"/>
                  </a:lnTo>
                  <a:lnTo>
                    <a:pt x="240" y="96"/>
                  </a:lnTo>
                  <a:lnTo>
                    <a:pt x="240" y="96"/>
                  </a:lnTo>
                  <a:lnTo>
                    <a:pt x="238" y="112"/>
                  </a:lnTo>
                  <a:lnTo>
                    <a:pt x="232" y="128"/>
                  </a:lnTo>
                  <a:lnTo>
                    <a:pt x="220" y="140"/>
                  </a:lnTo>
                  <a:lnTo>
                    <a:pt x="208" y="152"/>
                  </a:lnTo>
                  <a:lnTo>
                    <a:pt x="190" y="162"/>
                  </a:lnTo>
                  <a:lnTo>
                    <a:pt x="172" y="170"/>
                  </a:lnTo>
                  <a:lnTo>
                    <a:pt x="150" y="174"/>
                  </a:lnTo>
                  <a:lnTo>
                    <a:pt x="128" y="176"/>
                  </a:lnTo>
                  <a:close/>
                </a:path>
              </a:pathLst>
            </a:custGeom>
            <a:grpFill/>
            <a:effectLst>
              <a:outerShdw blurRad="63500" algn="ctr" rotWithShape="0">
                <a:prstClr val="black">
                  <a:alpha val="40000"/>
                </a:prstClr>
              </a:outerShdw>
            </a:effectLst>
          </p:spPr>
          <p:txBody>
            <a:bodyPr anchor="ctr"/>
            <a:lstStyle/>
            <a:p>
              <a:pPr algn="ctr"/>
              <a:endParaRPr lang="ar-SA">
                <a:solidFill>
                  <a:schemeClr val="tx1">
                    <a:lumMod val="75000"/>
                    <a:lumOff val="25000"/>
                  </a:schemeClr>
                </a:solidFill>
                <a:latin typeface="+mn-ea"/>
              </a:endParaRPr>
            </a:p>
          </p:txBody>
        </p:sp>
        <p:grpSp>
          <p:nvGrpSpPr>
            <p:cNvPr id="30" name="Group 124"/>
            <p:cNvGrpSpPr/>
            <p:nvPr/>
          </p:nvGrpSpPr>
          <p:grpSpPr>
            <a:xfrm>
              <a:off x="5683252" y="2673428"/>
              <a:ext cx="609601" cy="1342941"/>
              <a:chOff x="1182688" y="1800226"/>
              <a:chExt cx="954088" cy="2101850"/>
            </a:xfrm>
            <a:grpFill/>
            <a:effectLst/>
          </p:grpSpPr>
          <p:sp>
            <p:nvSpPr>
              <p:cNvPr id="40" name="Freeform 134"/>
              <p:cNvSpPr/>
              <p:nvPr/>
            </p:nvSpPr>
            <p:spPr bwMode="auto">
              <a:xfrm>
                <a:off x="1503363" y="1800226"/>
                <a:ext cx="325438" cy="325438"/>
              </a:xfrm>
              <a:custGeom>
                <a:avLst/>
                <a:gdLst>
                  <a:gd name="T0" fmla="*/ 324 w 617"/>
                  <a:gd name="T1" fmla="*/ 617 h 617"/>
                  <a:gd name="T2" fmla="*/ 370 w 617"/>
                  <a:gd name="T3" fmla="*/ 611 h 617"/>
                  <a:gd name="T4" fmla="*/ 415 w 617"/>
                  <a:gd name="T5" fmla="*/ 599 h 617"/>
                  <a:gd name="T6" fmla="*/ 456 w 617"/>
                  <a:gd name="T7" fmla="*/ 580 h 617"/>
                  <a:gd name="T8" fmla="*/ 493 w 617"/>
                  <a:gd name="T9" fmla="*/ 556 h 617"/>
                  <a:gd name="T10" fmla="*/ 527 w 617"/>
                  <a:gd name="T11" fmla="*/ 527 h 617"/>
                  <a:gd name="T12" fmla="*/ 556 w 617"/>
                  <a:gd name="T13" fmla="*/ 493 h 617"/>
                  <a:gd name="T14" fmla="*/ 580 w 617"/>
                  <a:gd name="T15" fmla="*/ 456 h 617"/>
                  <a:gd name="T16" fmla="*/ 598 w 617"/>
                  <a:gd name="T17" fmla="*/ 415 h 617"/>
                  <a:gd name="T18" fmla="*/ 611 w 617"/>
                  <a:gd name="T19" fmla="*/ 370 h 617"/>
                  <a:gd name="T20" fmla="*/ 617 w 617"/>
                  <a:gd name="T21" fmla="*/ 324 h 617"/>
                  <a:gd name="T22" fmla="*/ 617 w 617"/>
                  <a:gd name="T23" fmla="*/ 292 h 617"/>
                  <a:gd name="T24" fmla="*/ 611 w 617"/>
                  <a:gd name="T25" fmla="*/ 247 h 617"/>
                  <a:gd name="T26" fmla="*/ 598 w 617"/>
                  <a:gd name="T27" fmla="*/ 203 h 617"/>
                  <a:gd name="T28" fmla="*/ 580 w 617"/>
                  <a:gd name="T29" fmla="*/ 161 h 617"/>
                  <a:gd name="T30" fmla="*/ 556 w 617"/>
                  <a:gd name="T31" fmla="*/ 124 h 617"/>
                  <a:gd name="T32" fmla="*/ 527 w 617"/>
                  <a:gd name="T33" fmla="*/ 91 h 617"/>
                  <a:gd name="T34" fmla="*/ 493 w 617"/>
                  <a:gd name="T35" fmla="*/ 61 h 617"/>
                  <a:gd name="T36" fmla="*/ 456 w 617"/>
                  <a:gd name="T37" fmla="*/ 37 h 617"/>
                  <a:gd name="T38" fmla="*/ 415 w 617"/>
                  <a:gd name="T39" fmla="*/ 18 h 617"/>
                  <a:gd name="T40" fmla="*/ 370 w 617"/>
                  <a:gd name="T41" fmla="*/ 7 h 617"/>
                  <a:gd name="T42" fmla="*/ 324 w 617"/>
                  <a:gd name="T43" fmla="*/ 0 h 617"/>
                  <a:gd name="T44" fmla="*/ 292 w 617"/>
                  <a:gd name="T45" fmla="*/ 0 h 617"/>
                  <a:gd name="T46" fmla="*/ 246 w 617"/>
                  <a:gd name="T47" fmla="*/ 7 h 617"/>
                  <a:gd name="T48" fmla="*/ 203 w 617"/>
                  <a:gd name="T49" fmla="*/ 18 h 617"/>
                  <a:gd name="T50" fmla="*/ 161 w 617"/>
                  <a:gd name="T51" fmla="*/ 37 h 617"/>
                  <a:gd name="T52" fmla="*/ 124 w 617"/>
                  <a:gd name="T53" fmla="*/ 61 h 617"/>
                  <a:gd name="T54" fmla="*/ 91 w 617"/>
                  <a:gd name="T55" fmla="*/ 91 h 617"/>
                  <a:gd name="T56" fmla="*/ 61 w 617"/>
                  <a:gd name="T57" fmla="*/ 124 h 617"/>
                  <a:gd name="T58" fmla="*/ 37 w 617"/>
                  <a:gd name="T59" fmla="*/ 161 h 617"/>
                  <a:gd name="T60" fmla="*/ 18 w 617"/>
                  <a:gd name="T61" fmla="*/ 203 h 617"/>
                  <a:gd name="T62" fmla="*/ 6 w 617"/>
                  <a:gd name="T63" fmla="*/ 247 h 617"/>
                  <a:gd name="T64" fmla="*/ 0 w 617"/>
                  <a:gd name="T65" fmla="*/ 292 h 617"/>
                  <a:gd name="T66" fmla="*/ 0 w 617"/>
                  <a:gd name="T67" fmla="*/ 324 h 617"/>
                  <a:gd name="T68" fmla="*/ 6 w 617"/>
                  <a:gd name="T69" fmla="*/ 370 h 617"/>
                  <a:gd name="T70" fmla="*/ 18 w 617"/>
                  <a:gd name="T71" fmla="*/ 415 h 617"/>
                  <a:gd name="T72" fmla="*/ 37 w 617"/>
                  <a:gd name="T73" fmla="*/ 456 h 617"/>
                  <a:gd name="T74" fmla="*/ 61 w 617"/>
                  <a:gd name="T75" fmla="*/ 493 h 617"/>
                  <a:gd name="T76" fmla="*/ 91 w 617"/>
                  <a:gd name="T77" fmla="*/ 527 h 617"/>
                  <a:gd name="T78" fmla="*/ 124 w 617"/>
                  <a:gd name="T79" fmla="*/ 556 h 617"/>
                  <a:gd name="T80" fmla="*/ 161 w 617"/>
                  <a:gd name="T81" fmla="*/ 580 h 617"/>
                  <a:gd name="T82" fmla="*/ 203 w 617"/>
                  <a:gd name="T83" fmla="*/ 599 h 617"/>
                  <a:gd name="T84" fmla="*/ 246 w 617"/>
                  <a:gd name="T85" fmla="*/ 611 h 617"/>
                  <a:gd name="T86" fmla="*/ 292 w 617"/>
                  <a:gd name="T87" fmla="*/ 61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17" h="617">
                    <a:moveTo>
                      <a:pt x="308" y="617"/>
                    </a:moveTo>
                    <a:lnTo>
                      <a:pt x="308" y="617"/>
                    </a:lnTo>
                    <a:lnTo>
                      <a:pt x="324" y="617"/>
                    </a:lnTo>
                    <a:lnTo>
                      <a:pt x="340" y="616"/>
                    </a:lnTo>
                    <a:lnTo>
                      <a:pt x="355" y="614"/>
                    </a:lnTo>
                    <a:lnTo>
                      <a:pt x="370" y="611"/>
                    </a:lnTo>
                    <a:lnTo>
                      <a:pt x="385" y="607"/>
                    </a:lnTo>
                    <a:lnTo>
                      <a:pt x="400" y="603"/>
                    </a:lnTo>
                    <a:lnTo>
                      <a:pt x="415" y="599"/>
                    </a:lnTo>
                    <a:lnTo>
                      <a:pt x="429" y="593"/>
                    </a:lnTo>
                    <a:lnTo>
                      <a:pt x="443" y="587"/>
                    </a:lnTo>
                    <a:lnTo>
                      <a:pt x="456" y="580"/>
                    </a:lnTo>
                    <a:lnTo>
                      <a:pt x="468" y="573"/>
                    </a:lnTo>
                    <a:lnTo>
                      <a:pt x="481" y="564"/>
                    </a:lnTo>
                    <a:lnTo>
                      <a:pt x="493" y="556"/>
                    </a:lnTo>
                    <a:lnTo>
                      <a:pt x="505" y="546"/>
                    </a:lnTo>
                    <a:lnTo>
                      <a:pt x="516" y="537"/>
                    </a:lnTo>
                    <a:lnTo>
                      <a:pt x="527" y="527"/>
                    </a:lnTo>
                    <a:lnTo>
                      <a:pt x="537" y="516"/>
                    </a:lnTo>
                    <a:lnTo>
                      <a:pt x="546" y="505"/>
                    </a:lnTo>
                    <a:lnTo>
                      <a:pt x="556" y="493"/>
                    </a:lnTo>
                    <a:lnTo>
                      <a:pt x="564" y="481"/>
                    </a:lnTo>
                    <a:lnTo>
                      <a:pt x="573" y="468"/>
                    </a:lnTo>
                    <a:lnTo>
                      <a:pt x="580" y="456"/>
                    </a:lnTo>
                    <a:lnTo>
                      <a:pt x="587" y="443"/>
                    </a:lnTo>
                    <a:lnTo>
                      <a:pt x="593" y="429"/>
                    </a:lnTo>
                    <a:lnTo>
                      <a:pt x="598" y="415"/>
                    </a:lnTo>
                    <a:lnTo>
                      <a:pt x="603" y="400"/>
                    </a:lnTo>
                    <a:lnTo>
                      <a:pt x="607" y="385"/>
                    </a:lnTo>
                    <a:lnTo>
                      <a:pt x="611" y="370"/>
                    </a:lnTo>
                    <a:lnTo>
                      <a:pt x="613" y="355"/>
                    </a:lnTo>
                    <a:lnTo>
                      <a:pt x="616" y="340"/>
                    </a:lnTo>
                    <a:lnTo>
                      <a:pt x="617" y="324"/>
                    </a:lnTo>
                    <a:lnTo>
                      <a:pt x="617" y="308"/>
                    </a:lnTo>
                    <a:lnTo>
                      <a:pt x="617" y="308"/>
                    </a:lnTo>
                    <a:lnTo>
                      <a:pt x="617" y="292"/>
                    </a:lnTo>
                    <a:lnTo>
                      <a:pt x="616" y="277"/>
                    </a:lnTo>
                    <a:lnTo>
                      <a:pt x="613" y="261"/>
                    </a:lnTo>
                    <a:lnTo>
                      <a:pt x="611" y="247"/>
                    </a:lnTo>
                    <a:lnTo>
                      <a:pt x="607" y="232"/>
                    </a:lnTo>
                    <a:lnTo>
                      <a:pt x="603" y="217"/>
                    </a:lnTo>
                    <a:lnTo>
                      <a:pt x="598" y="203"/>
                    </a:lnTo>
                    <a:lnTo>
                      <a:pt x="593" y="189"/>
                    </a:lnTo>
                    <a:lnTo>
                      <a:pt x="587" y="175"/>
                    </a:lnTo>
                    <a:lnTo>
                      <a:pt x="580" y="161"/>
                    </a:lnTo>
                    <a:lnTo>
                      <a:pt x="573" y="148"/>
                    </a:lnTo>
                    <a:lnTo>
                      <a:pt x="564" y="136"/>
                    </a:lnTo>
                    <a:lnTo>
                      <a:pt x="556" y="124"/>
                    </a:lnTo>
                    <a:lnTo>
                      <a:pt x="546" y="112"/>
                    </a:lnTo>
                    <a:lnTo>
                      <a:pt x="537" y="101"/>
                    </a:lnTo>
                    <a:lnTo>
                      <a:pt x="527" y="91"/>
                    </a:lnTo>
                    <a:lnTo>
                      <a:pt x="516" y="80"/>
                    </a:lnTo>
                    <a:lnTo>
                      <a:pt x="505" y="71"/>
                    </a:lnTo>
                    <a:lnTo>
                      <a:pt x="493" y="61"/>
                    </a:lnTo>
                    <a:lnTo>
                      <a:pt x="481" y="52"/>
                    </a:lnTo>
                    <a:lnTo>
                      <a:pt x="468" y="45"/>
                    </a:lnTo>
                    <a:lnTo>
                      <a:pt x="456" y="37"/>
                    </a:lnTo>
                    <a:lnTo>
                      <a:pt x="443" y="30"/>
                    </a:lnTo>
                    <a:lnTo>
                      <a:pt x="429" y="25"/>
                    </a:lnTo>
                    <a:lnTo>
                      <a:pt x="415" y="18"/>
                    </a:lnTo>
                    <a:lnTo>
                      <a:pt x="400" y="14"/>
                    </a:lnTo>
                    <a:lnTo>
                      <a:pt x="385" y="10"/>
                    </a:lnTo>
                    <a:lnTo>
                      <a:pt x="370" y="7"/>
                    </a:lnTo>
                    <a:lnTo>
                      <a:pt x="355" y="3"/>
                    </a:lnTo>
                    <a:lnTo>
                      <a:pt x="340" y="1"/>
                    </a:lnTo>
                    <a:lnTo>
                      <a:pt x="324" y="0"/>
                    </a:lnTo>
                    <a:lnTo>
                      <a:pt x="308" y="0"/>
                    </a:lnTo>
                    <a:lnTo>
                      <a:pt x="308" y="0"/>
                    </a:lnTo>
                    <a:lnTo>
                      <a:pt x="292" y="0"/>
                    </a:lnTo>
                    <a:lnTo>
                      <a:pt x="277" y="1"/>
                    </a:lnTo>
                    <a:lnTo>
                      <a:pt x="261" y="3"/>
                    </a:lnTo>
                    <a:lnTo>
                      <a:pt x="246" y="7"/>
                    </a:lnTo>
                    <a:lnTo>
                      <a:pt x="232" y="10"/>
                    </a:lnTo>
                    <a:lnTo>
                      <a:pt x="217" y="14"/>
                    </a:lnTo>
                    <a:lnTo>
                      <a:pt x="203" y="18"/>
                    </a:lnTo>
                    <a:lnTo>
                      <a:pt x="188" y="25"/>
                    </a:lnTo>
                    <a:lnTo>
                      <a:pt x="175" y="30"/>
                    </a:lnTo>
                    <a:lnTo>
                      <a:pt x="161" y="37"/>
                    </a:lnTo>
                    <a:lnTo>
                      <a:pt x="148" y="45"/>
                    </a:lnTo>
                    <a:lnTo>
                      <a:pt x="136" y="52"/>
                    </a:lnTo>
                    <a:lnTo>
                      <a:pt x="124" y="61"/>
                    </a:lnTo>
                    <a:lnTo>
                      <a:pt x="112" y="71"/>
                    </a:lnTo>
                    <a:lnTo>
                      <a:pt x="101" y="80"/>
                    </a:lnTo>
                    <a:lnTo>
                      <a:pt x="91" y="91"/>
                    </a:lnTo>
                    <a:lnTo>
                      <a:pt x="80" y="101"/>
                    </a:lnTo>
                    <a:lnTo>
                      <a:pt x="70" y="112"/>
                    </a:lnTo>
                    <a:lnTo>
                      <a:pt x="61" y="124"/>
                    </a:lnTo>
                    <a:lnTo>
                      <a:pt x="52" y="136"/>
                    </a:lnTo>
                    <a:lnTo>
                      <a:pt x="45" y="148"/>
                    </a:lnTo>
                    <a:lnTo>
                      <a:pt x="37" y="161"/>
                    </a:lnTo>
                    <a:lnTo>
                      <a:pt x="30" y="175"/>
                    </a:lnTo>
                    <a:lnTo>
                      <a:pt x="25" y="189"/>
                    </a:lnTo>
                    <a:lnTo>
                      <a:pt x="18" y="203"/>
                    </a:lnTo>
                    <a:lnTo>
                      <a:pt x="14" y="217"/>
                    </a:lnTo>
                    <a:lnTo>
                      <a:pt x="10" y="232"/>
                    </a:lnTo>
                    <a:lnTo>
                      <a:pt x="6" y="247"/>
                    </a:lnTo>
                    <a:lnTo>
                      <a:pt x="3" y="261"/>
                    </a:lnTo>
                    <a:lnTo>
                      <a:pt x="1" y="277"/>
                    </a:lnTo>
                    <a:lnTo>
                      <a:pt x="0" y="292"/>
                    </a:lnTo>
                    <a:lnTo>
                      <a:pt x="0" y="308"/>
                    </a:lnTo>
                    <a:lnTo>
                      <a:pt x="0" y="308"/>
                    </a:lnTo>
                    <a:lnTo>
                      <a:pt x="0" y="324"/>
                    </a:lnTo>
                    <a:lnTo>
                      <a:pt x="1" y="340"/>
                    </a:lnTo>
                    <a:lnTo>
                      <a:pt x="3" y="355"/>
                    </a:lnTo>
                    <a:lnTo>
                      <a:pt x="6" y="370"/>
                    </a:lnTo>
                    <a:lnTo>
                      <a:pt x="10" y="385"/>
                    </a:lnTo>
                    <a:lnTo>
                      <a:pt x="14" y="400"/>
                    </a:lnTo>
                    <a:lnTo>
                      <a:pt x="18" y="415"/>
                    </a:lnTo>
                    <a:lnTo>
                      <a:pt x="25" y="429"/>
                    </a:lnTo>
                    <a:lnTo>
                      <a:pt x="30" y="443"/>
                    </a:lnTo>
                    <a:lnTo>
                      <a:pt x="37" y="456"/>
                    </a:lnTo>
                    <a:lnTo>
                      <a:pt x="45" y="468"/>
                    </a:lnTo>
                    <a:lnTo>
                      <a:pt x="52" y="481"/>
                    </a:lnTo>
                    <a:lnTo>
                      <a:pt x="61" y="493"/>
                    </a:lnTo>
                    <a:lnTo>
                      <a:pt x="70" y="505"/>
                    </a:lnTo>
                    <a:lnTo>
                      <a:pt x="80" y="516"/>
                    </a:lnTo>
                    <a:lnTo>
                      <a:pt x="91" y="527"/>
                    </a:lnTo>
                    <a:lnTo>
                      <a:pt x="101" y="537"/>
                    </a:lnTo>
                    <a:lnTo>
                      <a:pt x="112" y="546"/>
                    </a:lnTo>
                    <a:lnTo>
                      <a:pt x="124" y="556"/>
                    </a:lnTo>
                    <a:lnTo>
                      <a:pt x="136" y="564"/>
                    </a:lnTo>
                    <a:lnTo>
                      <a:pt x="148" y="573"/>
                    </a:lnTo>
                    <a:lnTo>
                      <a:pt x="161" y="580"/>
                    </a:lnTo>
                    <a:lnTo>
                      <a:pt x="175" y="587"/>
                    </a:lnTo>
                    <a:lnTo>
                      <a:pt x="188" y="593"/>
                    </a:lnTo>
                    <a:lnTo>
                      <a:pt x="203" y="599"/>
                    </a:lnTo>
                    <a:lnTo>
                      <a:pt x="217" y="603"/>
                    </a:lnTo>
                    <a:lnTo>
                      <a:pt x="232" y="607"/>
                    </a:lnTo>
                    <a:lnTo>
                      <a:pt x="246" y="611"/>
                    </a:lnTo>
                    <a:lnTo>
                      <a:pt x="261" y="614"/>
                    </a:lnTo>
                    <a:lnTo>
                      <a:pt x="277" y="616"/>
                    </a:lnTo>
                    <a:lnTo>
                      <a:pt x="292" y="617"/>
                    </a:lnTo>
                    <a:lnTo>
                      <a:pt x="308" y="617"/>
                    </a:lnTo>
                    <a:lnTo>
                      <a:pt x="308" y="617"/>
                    </a:lnTo>
                    <a:close/>
                  </a:path>
                </a:pathLst>
              </a:custGeom>
              <a:grpFill/>
              <a:effectLst>
                <a:outerShdw blurRad="63500" algn="ctr" rotWithShape="0">
                  <a:prstClr val="black">
                    <a:alpha val="40000"/>
                  </a:prstClr>
                </a:outerShdw>
              </a:effectLst>
            </p:spPr>
            <p:txBody>
              <a:bodyPr anchor="ctr"/>
              <a:lstStyle/>
              <a:p>
                <a:pPr algn="ctr"/>
                <a:endParaRPr lang="en-US">
                  <a:solidFill>
                    <a:schemeClr val="tx1">
                      <a:lumMod val="75000"/>
                      <a:lumOff val="25000"/>
                    </a:schemeClr>
                  </a:solidFill>
                  <a:latin typeface="+mn-ea"/>
                </a:endParaRPr>
              </a:p>
            </p:txBody>
          </p:sp>
          <p:sp>
            <p:nvSpPr>
              <p:cNvPr id="41" name="Freeform 135"/>
              <p:cNvSpPr/>
              <p:nvPr/>
            </p:nvSpPr>
            <p:spPr bwMode="auto">
              <a:xfrm>
                <a:off x="1182688" y="2181226"/>
                <a:ext cx="954088" cy="1720850"/>
              </a:xfrm>
              <a:custGeom>
                <a:avLst/>
                <a:gdLst>
                  <a:gd name="T0" fmla="*/ 1484 w 1805"/>
                  <a:gd name="T1" fmla="*/ 188 h 3254"/>
                  <a:gd name="T2" fmla="*/ 1447 w 1805"/>
                  <a:gd name="T3" fmla="*/ 105 h 3254"/>
                  <a:gd name="T4" fmla="*/ 1396 w 1805"/>
                  <a:gd name="T5" fmla="*/ 46 h 3254"/>
                  <a:gd name="T6" fmla="*/ 1356 w 1805"/>
                  <a:gd name="T7" fmla="*/ 19 h 3254"/>
                  <a:gd name="T8" fmla="*/ 1306 w 1805"/>
                  <a:gd name="T9" fmla="*/ 3 h 3254"/>
                  <a:gd name="T10" fmla="*/ 874 w 1805"/>
                  <a:gd name="T11" fmla="*/ 0 h 3254"/>
                  <a:gd name="T12" fmla="*/ 513 w 1805"/>
                  <a:gd name="T13" fmla="*/ 1 h 3254"/>
                  <a:gd name="T14" fmla="*/ 461 w 1805"/>
                  <a:gd name="T15" fmla="*/ 14 h 3254"/>
                  <a:gd name="T16" fmla="*/ 418 w 1805"/>
                  <a:gd name="T17" fmla="*/ 39 h 3254"/>
                  <a:gd name="T18" fmla="*/ 370 w 1805"/>
                  <a:gd name="T19" fmla="*/ 88 h 3254"/>
                  <a:gd name="T20" fmla="*/ 332 w 1805"/>
                  <a:gd name="T21" fmla="*/ 158 h 3254"/>
                  <a:gd name="T22" fmla="*/ 5 w 1805"/>
                  <a:gd name="T23" fmla="*/ 1212 h 3254"/>
                  <a:gd name="T24" fmla="*/ 1 w 1805"/>
                  <a:gd name="T25" fmla="*/ 1263 h 3254"/>
                  <a:gd name="T26" fmla="*/ 15 w 1805"/>
                  <a:gd name="T27" fmla="*/ 1310 h 3254"/>
                  <a:gd name="T28" fmla="*/ 46 w 1805"/>
                  <a:gd name="T29" fmla="*/ 1349 h 3254"/>
                  <a:gd name="T30" fmla="*/ 91 w 1805"/>
                  <a:gd name="T31" fmla="*/ 1373 h 3254"/>
                  <a:gd name="T32" fmla="*/ 129 w 1805"/>
                  <a:gd name="T33" fmla="*/ 1378 h 3254"/>
                  <a:gd name="T34" fmla="*/ 178 w 1805"/>
                  <a:gd name="T35" fmla="*/ 1369 h 3254"/>
                  <a:gd name="T36" fmla="*/ 219 w 1805"/>
                  <a:gd name="T37" fmla="*/ 1342 h 3254"/>
                  <a:gd name="T38" fmla="*/ 248 w 1805"/>
                  <a:gd name="T39" fmla="*/ 1300 h 3254"/>
                  <a:gd name="T40" fmla="*/ 527 w 1805"/>
                  <a:gd name="T41" fmla="*/ 428 h 3254"/>
                  <a:gd name="T42" fmla="*/ 548 w 1805"/>
                  <a:gd name="T43" fmla="*/ 3102 h 3254"/>
                  <a:gd name="T44" fmla="*/ 555 w 1805"/>
                  <a:gd name="T45" fmla="*/ 3147 h 3254"/>
                  <a:gd name="T46" fmla="*/ 583 w 1805"/>
                  <a:gd name="T47" fmla="*/ 3198 h 3254"/>
                  <a:gd name="T48" fmla="*/ 627 w 1805"/>
                  <a:gd name="T49" fmla="*/ 3236 h 3254"/>
                  <a:gd name="T50" fmla="*/ 684 w 1805"/>
                  <a:gd name="T51" fmla="*/ 3253 h 3254"/>
                  <a:gd name="T52" fmla="*/ 730 w 1805"/>
                  <a:gd name="T53" fmla="*/ 3251 h 3254"/>
                  <a:gd name="T54" fmla="*/ 783 w 1805"/>
                  <a:gd name="T55" fmla="*/ 3227 h 3254"/>
                  <a:gd name="T56" fmla="*/ 825 w 1805"/>
                  <a:gd name="T57" fmla="*/ 3187 h 3254"/>
                  <a:gd name="T58" fmla="*/ 847 w 1805"/>
                  <a:gd name="T59" fmla="*/ 3133 h 3254"/>
                  <a:gd name="T60" fmla="*/ 903 w 1805"/>
                  <a:gd name="T61" fmla="*/ 1923 h 3254"/>
                  <a:gd name="T62" fmla="*/ 956 w 1805"/>
                  <a:gd name="T63" fmla="*/ 3118 h 3254"/>
                  <a:gd name="T64" fmla="*/ 973 w 1805"/>
                  <a:gd name="T65" fmla="*/ 3175 h 3254"/>
                  <a:gd name="T66" fmla="*/ 1010 w 1805"/>
                  <a:gd name="T67" fmla="*/ 3219 h 3254"/>
                  <a:gd name="T68" fmla="*/ 1062 w 1805"/>
                  <a:gd name="T69" fmla="*/ 3246 h 3254"/>
                  <a:gd name="T70" fmla="*/ 1106 w 1805"/>
                  <a:gd name="T71" fmla="*/ 3254 h 3254"/>
                  <a:gd name="T72" fmla="*/ 1165 w 1805"/>
                  <a:gd name="T73" fmla="*/ 3242 h 3254"/>
                  <a:gd name="T74" fmla="*/ 1213 w 1805"/>
                  <a:gd name="T75" fmla="*/ 3209 h 3254"/>
                  <a:gd name="T76" fmla="*/ 1245 w 1805"/>
                  <a:gd name="T77" fmla="*/ 3161 h 3254"/>
                  <a:gd name="T78" fmla="*/ 1257 w 1805"/>
                  <a:gd name="T79" fmla="*/ 3102 h 3254"/>
                  <a:gd name="T80" fmla="*/ 1278 w 1805"/>
                  <a:gd name="T81" fmla="*/ 428 h 3254"/>
                  <a:gd name="T82" fmla="*/ 1553 w 1805"/>
                  <a:gd name="T83" fmla="*/ 1288 h 3254"/>
                  <a:gd name="T84" fmla="*/ 1578 w 1805"/>
                  <a:gd name="T85" fmla="*/ 1333 h 3254"/>
                  <a:gd name="T86" fmla="*/ 1616 w 1805"/>
                  <a:gd name="T87" fmla="*/ 1364 h 3254"/>
                  <a:gd name="T88" fmla="*/ 1663 w 1805"/>
                  <a:gd name="T89" fmla="*/ 1378 h 3254"/>
                  <a:gd name="T90" fmla="*/ 1714 w 1805"/>
                  <a:gd name="T91" fmla="*/ 1373 h 3254"/>
                  <a:gd name="T92" fmla="*/ 1749 w 1805"/>
                  <a:gd name="T93" fmla="*/ 1356 h 3254"/>
                  <a:gd name="T94" fmla="*/ 1784 w 1805"/>
                  <a:gd name="T95" fmla="*/ 1321 h 3254"/>
                  <a:gd name="T96" fmla="*/ 1803 w 1805"/>
                  <a:gd name="T97" fmla="*/ 1276 h 3254"/>
                  <a:gd name="T98" fmla="*/ 1803 w 1805"/>
                  <a:gd name="T99" fmla="*/ 1225 h 3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5" h="3254">
                    <a:moveTo>
                      <a:pt x="1800" y="1212"/>
                    </a:moveTo>
                    <a:lnTo>
                      <a:pt x="1493" y="209"/>
                    </a:lnTo>
                    <a:lnTo>
                      <a:pt x="1493" y="209"/>
                    </a:lnTo>
                    <a:lnTo>
                      <a:pt x="1484" y="188"/>
                    </a:lnTo>
                    <a:lnTo>
                      <a:pt x="1473" y="158"/>
                    </a:lnTo>
                    <a:lnTo>
                      <a:pt x="1466" y="141"/>
                    </a:lnTo>
                    <a:lnTo>
                      <a:pt x="1457" y="123"/>
                    </a:lnTo>
                    <a:lnTo>
                      <a:pt x="1447" y="105"/>
                    </a:lnTo>
                    <a:lnTo>
                      <a:pt x="1435" y="88"/>
                    </a:lnTo>
                    <a:lnTo>
                      <a:pt x="1421" y="70"/>
                    </a:lnTo>
                    <a:lnTo>
                      <a:pt x="1405" y="54"/>
                    </a:lnTo>
                    <a:lnTo>
                      <a:pt x="1396" y="46"/>
                    </a:lnTo>
                    <a:lnTo>
                      <a:pt x="1387" y="39"/>
                    </a:lnTo>
                    <a:lnTo>
                      <a:pt x="1377" y="31"/>
                    </a:lnTo>
                    <a:lnTo>
                      <a:pt x="1367" y="25"/>
                    </a:lnTo>
                    <a:lnTo>
                      <a:pt x="1356" y="19"/>
                    </a:lnTo>
                    <a:lnTo>
                      <a:pt x="1344" y="14"/>
                    </a:lnTo>
                    <a:lnTo>
                      <a:pt x="1332" y="10"/>
                    </a:lnTo>
                    <a:lnTo>
                      <a:pt x="1320" y="7"/>
                    </a:lnTo>
                    <a:lnTo>
                      <a:pt x="1306" y="3"/>
                    </a:lnTo>
                    <a:lnTo>
                      <a:pt x="1292" y="1"/>
                    </a:lnTo>
                    <a:lnTo>
                      <a:pt x="1277" y="0"/>
                    </a:lnTo>
                    <a:lnTo>
                      <a:pt x="1261" y="0"/>
                    </a:lnTo>
                    <a:lnTo>
                      <a:pt x="874" y="0"/>
                    </a:lnTo>
                    <a:lnTo>
                      <a:pt x="544" y="0"/>
                    </a:lnTo>
                    <a:lnTo>
                      <a:pt x="544" y="0"/>
                    </a:lnTo>
                    <a:lnTo>
                      <a:pt x="528" y="0"/>
                    </a:lnTo>
                    <a:lnTo>
                      <a:pt x="513" y="1"/>
                    </a:lnTo>
                    <a:lnTo>
                      <a:pt x="499" y="3"/>
                    </a:lnTo>
                    <a:lnTo>
                      <a:pt x="486" y="7"/>
                    </a:lnTo>
                    <a:lnTo>
                      <a:pt x="473" y="10"/>
                    </a:lnTo>
                    <a:lnTo>
                      <a:pt x="461" y="14"/>
                    </a:lnTo>
                    <a:lnTo>
                      <a:pt x="449" y="19"/>
                    </a:lnTo>
                    <a:lnTo>
                      <a:pt x="439" y="25"/>
                    </a:lnTo>
                    <a:lnTo>
                      <a:pt x="428" y="31"/>
                    </a:lnTo>
                    <a:lnTo>
                      <a:pt x="418" y="39"/>
                    </a:lnTo>
                    <a:lnTo>
                      <a:pt x="409" y="46"/>
                    </a:lnTo>
                    <a:lnTo>
                      <a:pt x="400" y="54"/>
                    </a:lnTo>
                    <a:lnTo>
                      <a:pt x="384" y="70"/>
                    </a:lnTo>
                    <a:lnTo>
                      <a:pt x="370" y="88"/>
                    </a:lnTo>
                    <a:lnTo>
                      <a:pt x="359" y="105"/>
                    </a:lnTo>
                    <a:lnTo>
                      <a:pt x="348" y="123"/>
                    </a:lnTo>
                    <a:lnTo>
                      <a:pt x="339" y="141"/>
                    </a:lnTo>
                    <a:lnTo>
                      <a:pt x="332" y="158"/>
                    </a:lnTo>
                    <a:lnTo>
                      <a:pt x="320" y="188"/>
                    </a:lnTo>
                    <a:lnTo>
                      <a:pt x="313" y="209"/>
                    </a:lnTo>
                    <a:lnTo>
                      <a:pt x="5" y="1212"/>
                    </a:lnTo>
                    <a:lnTo>
                      <a:pt x="5" y="1212"/>
                    </a:lnTo>
                    <a:lnTo>
                      <a:pt x="2" y="1225"/>
                    </a:lnTo>
                    <a:lnTo>
                      <a:pt x="1" y="1238"/>
                    </a:lnTo>
                    <a:lnTo>
                      <a:pt x="0" y="1250"/>
                    </a:lnTo>
                    <a:lnTo>
                      <a:pt x="1" y="1263"/>
                    </a:lnTo>
                    <a:lnTo>
                      <a:pt x="2" y="1276"/>
                    </a:lnTo>
                    <a:lnTo>
                      <a:pt x="5" y="1288"/>
                    </a:lnTo>
                    <a:lnTo>
                      <a:pt x="10" y="1300"/>
                    </a:lnTo>
                    <a:lnTo>
                      <a:pt x="15" y="1310"/>
                    </a:lnTo>
                    <a:lnTo>
                      <a:pt x="21" y="1321"/>
                    </a:lnTo>
                    <a:lnTo>
                      <a:pt x="29" y="1330"/>
                    </a:lnTo>
                    <a:lnTo>
                      <a:pt x="37" y="1340"/>
                    </a:lnTo>
                    <a:lnTo>
                      <a:pt x="46" y="1349"/>
                    </a:lnTo>
                    <a:lnTo>
                      <a:pt x="57" y="1356"/>
                    </a:lnTo>
                    <a:lnTo>
                      <a:pt x="67" y="1362"/>
                    </a:lnTo>
                    <a:lnTo>
                      <a:pt x="79" y="1369"/>
                    </a:lnTo>
                    <a:lnTo>
                      <a:pt x="91" y="1373"/>
                    </a:lnTo>
                    <a:lnTo>
                      <a:pt x="91" y="1373"/>
                    </a:lnTo>
                    <a:lnTo>
                      <a:pt x="104" y="1376"/>
                    </a:lnTo>
                    <a:lnTo>
                      <a:pt x="116" y="1378"/>
                    </a:lnTo>
                    <a:lnTo>
                      <a:pt x="129" y="1378"/>
                    </a:lnTo>
                    <a:lnTo>
                      <a:pt x="142" y="1378"/>
                    </a:lnTo>
                    <a:lnTo>
                      <a:pt x="155" y="1376"/>
                    </a:lnTo>
                    <a:lnTo>
                      <a:pt x="167" y="1373"/>
                    </a:lnTo>
                    <a:lnTo>
                      <a:pt x="178" y="1369"/>
                    </a:lnTo>
                    <a:lnTo>
                      <a:pt x="189" y="1364"/>
                    </a:lnTo>
                    <a:lnTo>
                      <a:pt x="200" y="1357"/>
                    </a:lnTo>
                    <a:lnTo>
                      <a:pt x="209" y="1350"/>
                    </a:lnTo>
                    <a:lnTo>
                      <a:pt x="219" y="1342"/>
                    </a:lnTo>
                    <a:lnTo>
                      <a:pt x="227" y="1333"/>
                    </a:lnTo>
                    <a:lnTo>
                      <a:pt x="235" y="1323"/>
                    </a:lnTo>
                    <a:lnTo>
                      <a:pt x="241" y="1311"/>
                    </a:lnTo>
                    <a:lnTo>
                      <a:pt x="248" y="1300"/>
                    </a:lnTo>
                    <a:lnTo>
                      <a:pt x="252" y="1288"/>
                    </a:lnTo>
                    <a:lnTo>
                      <a:pt x="515" y="427"/>
                    </a:lnTo>
                    <a:lnTo>
                      <a:pt x="515" y="427"/>
                    </a:lnTo>
                    <a:lnTo>
                      <a:pt x="527" y="428"/>
                    </a:lnTo>
                    <a:lnTo>
                      <a:pt x="562" y="428"/>
                    </a:lnTo>
                    <a:lnTo>
                      <a:pt x="164" y="1923"/>
                    </a:lnTo>
                    <a:lnTo>
                      <a:pt x="548" y="1923"/>
                    </a:lnTo>
                    <a:lnTo>
                      <a:pt x="548" y="3102"/>
                    </a:lnTo>
                    <a:lnTo>
                      <a:pt x="548" y="3102"/>
                    </a:lnTo>
                    <a:lnTo>
                      <a:pt x="548" y="3118"/>
                    </a:lnTo>
                    <a:lnTo>
                      <a:pt x="551" y="3133"/>
                    </a:lnTo>
                    <a:lnTo>
                      <a:pt x="555" y="3147"/>
                    </a:lnTo>
                    <a:lnTo>
                      <a:pt x="560" y="3161"/>
                    </a:lnTo>
                    <a:lnTo>
                      <a:pt x="567" y="3175"/>
                    </a:lnTo>
                    <a:lnTo>
                      <a:pt x="574" y="3187"/>
                    </a:lnTo>
                    <a:lnTo>
                      <a:pt x="583" y="3198"/>
                    </a:lnTo>
                    <a:lnTo>
                      <a:pt x="592" y="3209"/>
                    </a:lnTo>
                    <a:lnTo>
                      <a:pt x="603" y="3219"/>
                    </a:lnTo>
                    <a:lnTo>
                      <a:pt x="615" y="3227"/>
                    </a:lnTo>
                    <a:lnTo>
                      <a:pt x="627" y="3236"/>
                    </a:lnTo>
                    <a:lnTo>
                      <a:pt x="640" y="3242"/>
                    </a:lnTo>
                    <a:lnTo>
                      <a:pt x="654" y="3246"/>
                    </a:lnTo>
                    <a:lnTo>
                      <a:pt x="669" y="3251"/>
                    </a:lnTo>
                    <a:lnTo>
                      <a:pt x="684" y="3253"/>
                    </a:lnTo>
                    <a:lnTo>
                      <a:pt x="699" y="3254"/>
                    </a:lnTo>
                    <a:lnTo>
                      <a:pt x="699" y="3254"/>
                    </a:lnTo>
                    <a:lnTo>
                      <a:pt x="715" y="3253"/>
                    </a:lnTo>
                    <a:lnTo>
                      <a:pt x="730" y="3251"/>
                    </a:lnTo>
                    <a:lnTo>
                      <a:pt x="744" y="3246"/>
                    </a:lnTo>
                    <a:lnTo>
                      <a:pt x="758" y="3242"/>
                    </a:lnTo>
                    <a:lnTo>
                      <a:pt x="771" y="3236"/>
                    </a:lnTo>
                    <a:lnTo>
                      <a:pt x="783" y="3227"/>
                    </a:lnTo>
                    <a:lnTo>
                      <a:pt x="795" y="3219"/>
                    </a:lnTo>
                    <a:lnTo>
                      <a:pt x="806" y="3209"/>
                    </a:lnTo>
                    <a:lnTo>
                      <a:pt x="815" y="3198"/>
                    </a:lnTo>
                    <a:lnTo>
                      <a:pt x="825" y="3187"/>
                    </a:lnTo>
                    <a:lnTo>
                      <a:pt x="832" y="3175"/>
                    </a:lnTo>
                    <a:lnTo>
                      <a:pt x="839" y="3161"/>
                    </a:lnTo>
                    <a:lnTo>
                      <a:pt x="843" y="3147"/>
                    </a:lnTo>
                    <a:lnTo>
                      <a:pt x="847" y="3133"/>
                    </a:lnTo>
                    <a:lnTo>
                      <a:pt x="849" y="3118"/>
                    </a:lnTo>
                    <a:lnTo>
                      <a:pt x="850" y="3102"/>
                    </a:lnTo>
                    <a:lnTo>
                      <a:pt x="850" y="1923"/>
                    </a:lnTo>
                    <a:lnTo>
                      <a:pt x="903" y="1923"/>
                    </a:lnTo>
                    <a:lnTo>
                      <a:pt x="955" y="1923"/>
                    </a:lnTo>
                    <a:lnTo>
                      <a:pt x="955" y="3102"/>
                    </a:lnTo>
                    <a:lnTo>
                      <a:pt x="955" y="3102"/>
                    </a:lnTo>
                    <a:lnTo>
                      <a:pt x="956" y="3118"/>
                    </a:lnTo>
                    <a:lnTo>
                      <a:pt x="958" y="3133"/>
                    </a:lnTo>
                    <a:lnTo>
                      <a:pt x="962" y="3147"/>
                    </a:lnTo>
                    <a:lnTo>
                      <a:pt x="967" y="3161"/>
                    </a:lnTo>
                    <a:lnTo>
                      <a:pt x="973" y="3175"/>
                    </a:lnTo>
                    <a:lnTo>
                      <a:pt x="980" y="3187"/>
                    </a:lnTo>
                    <a:lnTo>
                      <a:pt x="990" y="3198"/>
                    </a:lnTo>
                    <a:lnTo>
                      <a:pt x="1000" y="3209"/>
                    </a:lnTo>
                    <a:lnTo>
                      <a:pt x="1010" y="3219"/>
                    </a:lnTo>
                    <a:lnTo>
                      <a:pt x="1022" y="3227"/>
                    </a:lnTo>
                    <a:lnTo>
                      <a:pt x="1034" y="3236"/>
                    </a:lnTo>
                    <a:lnTo>
                      <a:pt x="1048" y="3242"/>
                    </a:lnTo>
                    <a:lnTo>
                      <a:pt x="1062" y="3246"/>
                    </a:lnTo>
                    <a:lnTo>
                      <a:pt x="1075" y="3251"/>
                    </a:lnTo>
                    <a:lnTo>
                      <a:pt x="1090" y="3253"/>
                    </a:lnTo>
                    <a:lnTo>
                      <a:pt x="1106" y="3254"/>
                    </a:lnTo>
                    <a:lnTo>
                      <a:pt x="1106" y="3254"/>
                    </a:lnTo>
                    <a:lnTo>
                      <a:pt x="1121" y="3253"/>
                    </a:lnTo>
                    <a:lnTo>
                      <a:pt x="1136" y="3251"/>
                    </a:lnTo>
                    <a:lnTo>
                      <a:pt x="1151" y="3246"/>
                    </a:lnTo>
                    <a:lnTo>
                      <a:pt x="1165" y="3242"/>
                    </a:lnTo>
                    <a:lnTo>
                      <a:pt x="1178" y="3236"/>
                    </a:lnTo>
                    <a:lnTo>
                      <a:pt x="1191" y="3227"/>
                    </a:lnTo>
                    <a:lnTo>
                      <a:pt x="1202" y="3219"/>
                    </a:lnTo>
                    <a:lnTo>
                      <a:pt x="1213" y="3209"/>
                    </a:lnTo>
                    <a:lnTo>
                      <a:pt x="1223" y="3198"/>
                    </a:lnTo>
                    <a:lnTo>
                      <a:pt x="1231" y="3187"/>
                    </a:lnTo>
                    <a:lnTo>
                      <a:pt x="1239" y="3175"/>
                    </a:lnTo>
                    <a:lnTo>
                      <a:pt x="1245" y="3161"/>
                    </a:lnTo>
                    <a:lnTo>
                      <a:pt x="1250" y="3147"/>
                    </a:lnTo>
                    <a:lnTo>
                      <a:pt x="1255" y="3133"/>
                    </a:lnTo>
                    <a:lnTo>
                      <a:pt x="1257" y="3118"/>
                    </a:lnTo>
                    <a:lnTo>
                      <a:pt x="1257" y="3102"/>
                    </a:lnTo>
                    <a:lnTo>
                      <a:pt x="1257" y="1923"/>
                    </a:lnTo>
                    <a:lnTo>
                      <a:pt x="1641" y="1923"/>
                    </a:lnTo>
                    <a:lnTo>
                      <a:pt x="1243" y="428"/>
                    </a:lnTo>
                    <a:lnTo>
                      <a:pt x="1278" y="428"/>
                    </a:lnTo>
                    <a:lnTo>
                      <a:pt x="1278" y="428"/>
                    </a:lnTo>
                    <a:lnTo>
                      <a:pt x="1290" y="427"/>
                    </a:lnTo>
                    <a:lnTo>
                      <a:pt x="1553" y="1288"/>
                    </a:lnTo>
                    <a:lnTo>
                      <a:pt x="1553" y="1288"/>
                    </a:lnTo>
                    <a:lnTo>
                      <a:pt x="1558" y="1300"/>
                    </a:lnTo>
                    <a:lnTo>
                      <a:pt x="1564" y="1311"/>
                    </a:lnTo>
                    <a:lnTo>
                      <a:pt x="1570" y="1323"/>
                    </a:lnTo>
                    <a:lnTo>
                      <a:pt x="1578" y="1333"/>
                    </a:lnTo>
                    <a:lnTo>
                      <a:pt x="1586" y="1342"/>
                    </a:lnTo>
                    <a:lnTo>
                      <a:pt x="1595" y="1350"/>
                    </a:lnTo>
                    <a:lnTo>
                      <a:pt x="1606" y="1357"/>
                    </a:lnTo>
                    <a:lnTo>
                      <a:pt x="1616" y="1364"/>
                    </a:lnTo>
                    <a:lnTo>
                      <a:pt x="1627" y="1369"/>
                    </a:lnTo>
                    <a:lnTo>
                      <a:pt x="1639" y="1373"/>
                    </a:lnTo>
                    <a:lnTo>
                      <a:pt x="1650" y="1376"/>
                    </a:lnTo>
                    <a:lnTo>
                      <a:pt x="1663" y="1378"/>
                    </a:lnTo>
                    <a:lnTo>
                      <a:pt x="1676" y="1378"/>
                    </a:lnTo>
                    <a:lnTo>
                      <a:pt x="1689" y="1378"/>
                    </a:lnTo>
                    <a:lnTo>
                      <a:pt x="1702" y="1376"/>
                    </a:lnTo>
                    <a:lnTo>
                      <a:pt x="1714" y="1373"/>
                    </a:lnTo>
                    <a:lnTo>
                      <a:pt x="1714" y="1373"/>
                    </a:lnTo>
                    <a:lnTo>
                      <a:pt x="1726" y="1369"/>
                    </a:lnTo>
                    <a:lnTo>
                      <a:pt x="1738" y="1362"/>
                    </a:lnTo>
                    <a:lnTo>
                      <a:pt x="1749" y="1356"/>
                    </a:lnTo>
                    <a:lnTo>
                      <a:pt x="1759" y="1349"/>
                    </a:lnTo>
                    <a:lnTo>
                      <a:pt x="1768" y="1340"/>
                    </a:lnTo>
                    <a:lnTo>
                      <a:pt x="1776" y="1330"/>
                    </a:lnTo>
                    <a:lnTo>
                      <a:pt x="1784" y="1321"/>
                    </a:lnTo>
                    <a:lnTo>
                      <a:pt x="1790" y="1310"/>
                    </a:lnTo>
                    <a:lnTo>
                      <a:pt x="1795" y="1300"/>
                    </a:lnTo>
                    <a:lnTo>
                      <a:pt x="1800" y="1288"/>
                    </a:lnTo>
                    <a:lnTo>
                      <a:pt x="1803" y="1276"/>
                    </a:lnTo>
                    <a:lnTo>
                      <a:pt x="1804" y="1263"/>
                    </a:lnTo>
                    <a:lnTo>
                      <a:pt x="1805" y="1250"/>
                    </a:lnTo>
                    <a:lnTo>
                      <a:pt x="1804" y="1238"/>
                    </a:lnTo>
                    <a:lnTo>
                      <a:pt x="1803" y="1225"/>
                    </a:lnTo>
                    <a:lnTo>
                      <a:pt x="1800" y="1212"/>
                    </a:lnTo>
                    <a:lnTo>
                      <a:pt x="1800" y="1212"/>
                    </a:lnTo>
                    <a:close/>
                  </a:path>
                </a:pathLst>
              </a:custGeom>
              <a:grpFill/>
              <a:effectLst>
                <a:outerShdw blurRad="63500" algn="ctr" rotWithShape="0">
                  <a:prstClr val="black">
                    <a:alpha val="40000"/>
                  </a:prstClr>
                </a:outerShdw>
              </a:effectLst>
            </p:spPr>
            <p:txBody>
              <a:bodyPr anchor="ctr"/>
              <a:lstStyle/>
              <a:p>
                <a:pPr algn="ctr"/>
                <a:endParaRPr lang="en-US">
                  <a:solidFill>
                    <a:schemeClr val="tx1">
                      <a:lumMod val="75000"/>
                      <a:lumOff val="25000"/>
                    </a:schemeClr>
                  </a:solidFill>
                  <a:latin typeface="+mn-ea"/>
                </a:endParaRPr>
              </a:p>
            </p:txBody>
          </p:sp>
        </p:grpSp>
        <p:grpSp>
          <p:nvGrpSpPr>
            <p:cNvPr id="31" name="Group 125"/>
            <p:cNvGrpSpPr/>
            <p:nvPr/>
          </p:nvGrpSpPr>
          <p:grpSpPr>
            <a:xfrm>
              <a:off x="5194300" y="2917827"/>
              <a:ext cx="498662" cy="1098550"/>
              <a:chOff x="1182688" y="1800226"/>
              <a:chExt cx="954088" cy="2101850"/>
            </a:xfrm>
            <a:grpFill/>
            <a:effectLst/>
          </p:grpSpPr>
          <p:sp>
            <p:nvSpPr>
              <p:cNvPr id="38" name="Freeform 132"/>
              <p:cNvSpPr/>
              <p:nvPr/>
            </p:nvSpPr>
            <p:spPr bwMode="auto">
              <a:xfrm>
                <a:off x="1503363" y="1800226"/>
                <a:ext cx="325438" cy="325438"/>
              </a:xfrm>
              <a:custGeom>
                <a:avLst/>
                <a:gdLst>
                  <a:gd name="T0" fmla="*/ 324 w 617"/>
                  <a:gd name="T1" fmla="*/ 617 h 617"/>
                  <a:gd name="T2" fmla="*/ 370 w 617"/>
                  <a:gd name="T3" fmla="*/ 611 h 617"/>
                  <a:gd name="T4" fmla="*/ 415 w 617"/>
                  <a:gd name="T5" fmla="*/ 599 h 617"/>
                  <a:gd name="T6" fmla="*/ 456 w 617"/>
                  <a:gd name="T7" fmla="*/ 580 h 617"/>
                  <a:gd name="T8" fmla="*/ 493 w 617"/>
                  <a:gd name="T9" fmla="*/ 556 h 617"/>
                  <a:gd name="T10" fmla="*/ 527 w 617"/>
                  <a:gd name="T11" fmla="*/ 527 h 617"/>
                  <a:gd name="T12" fmla="*/ 556 w 617"/>
                  <a:gd name="T13" fmla="*/ 493 h 617"/>
                  <a:gd name="T14" fmla="*/ 580 w 617"/>
                  <a:gd name="T15" fmla="*/ 456 h 617"/>
                  <a:gd name="T16" fmla="*/ 598 w 617"/>
                  <a:gd name="T17" fmla="*/ 415 h 617"/>
                  <a:gd name="T18" fmla="*/ 611 w 617"/>
                  <a:gd name="T19" fmla="*/ 370 h 617"/>
                  <a:gd name="T20" fmla="*/ 617 w 617"/>
                  <a:gd name="T21" fmla="*/ 324 h 617"/>
                  <a:gd name="T22" fmla="*/ 617 w 617"/>
                  <a:gd name="T23" fmla="*/ 292 h 617"/>
                  <a:gd name="T24" fmla="*/ 611 w 617"/>
                  <a:gd name="T25" fmla="*/ 247 h 617"/>
                  <a:gd name="T26" fmla="*/ 598 w 617"/>
                  <a:gd name="T27" fmla="*/ 203 h 617"/>
                  <a:gd name="T28" fmla="*/ 580 w 617"/>
                  <a:gd name="T29" fmla="*/ 161 h 617"/>
                  <a:gd name="T30" fmla="*/ 556 w 617"/>
                  <a:gd name="T31" fmla="*/ 124 h 617"/>
                  <a:gd name="T32" fmla="*/ 527 w 617"/>
                  <a:gd name="T33" fmla="*/ 91 h 617"/>
                  <a:gd name="T34" fmla="*/ 493 w 617"/>
                  <a:gd name="T35" fmla="*/ 61 h 617"/>
                  <a:gd name="T36" fmla="*/ 456 w 617"/>
                  <a:gd name="T37" fmla="*/ 37 h 617"/>
                  <a:gd name="T38" fmla="*/ 415 w 617"/>
                  <a:gd name="T39" fmla="*/ 18 h 617"/>
                  <a:gd name="T40" fmla="*/ 370 w 617"/>
                  <a:gd name="T41" fmla="*/ 7 h 617"/>
                  <a:gd name="T42" fmla="*/ 324 w 617"/>
                  <a:gd name="T43" fmla="*/ 0 h 617"/>
                  <a:gd name="T44" fmla="*/ 292 w 617"/>
                  <a:gd name="T45" fmla="*/ 0 h 617"/>
                  <a:gd name="T46" fmla="*/ 246 w 617"/>
                  <a:gd name="T47" fmla="*/ 7 h 617"/>
                  <a:gd name="T48" fmla="*/ 203 w 617"/>
                  <a:gd name="T49" fmla="*/ 18 h 617"/>
                  <a:gd name="T50" fmla="*/ 161 w 617"/>
                  <a:gd name="T51" fmla="*/ 37 h 617"/>
                  <a:gd name="T52" fmla="*/ 124 w 617"/>
                  <a:gd name="T53" fmla="*/ 61 h 617"/>
                  <a:gd name="T54" fmla="*/ 91 w 617"/>
                  <a:gd name="T55" fmla="*/ 91 h 617"/>
                  <a:gd name="T56" fmla="*/ 61 w 617"/>
                  <a:gd name="T57" fmla="*/ 124 h 617"/>
                  <a:gd name="T58" fmla="*/ 37 w 617"/>
                  <a:gd name="T59" fmla="*/ 161 h 617"/>
                  <a:gd name="T60" fmla="*/ 18 w 617"/>
                  <a:gd name="T61" fmla="*/ 203 h 617"/>
                  <a:gd name="T62" fmla="*/ 6 w 617"/>
                  <a:gd name="T63" fmla="*/ 247 h 617"/>
                  <a:gd name="T64" fmla="*/ 0 w 617"/>
                  <a:gd name="T65" fmla="*/ 292 h 617"/>
                  <a:gd name="T66" fmla="*/ 0 w 617"/>
                  <a:gd name="T67" fmla="*/ 324 h 617"/>
                  <a:gd name="T68" fmla="*/ 6 w 617"/>
                  <a:gd name="T69" fmla="*/ 370 h 617"/>
                  <a:gd name="T70" fmla="*/ 18 w 617"/>
                  <a:gd name="T71" fmla="*/ 415 h 617"/>
                  <a:gd name="T72" fmla="*/ 37 w 617"/>
                  <a:gd name="T73" fmla="*/ 456 h 617"/>
                  <a:gd name="T74" fmla="*/ 61 w 617"/>
                  <a:gd name="T75" fmla="*/ 493 h 617"/>
                  <a:gd name="T76" fmla="*/ 91 w 617"/>
                  <a:gd name="T77" fmla="*/ 527 h 617"/>
                  <a:gd name="T78" fmla="*/ 124 w 617"/>
                  <a:gd name="T79" fmla="*/ 556 h 617"/>
                  <a:gd name="T80" fmla="*/ 161 w 617"/>
                  <a:gd name="T81" fmla="*/ 580 h 617"/>
                  <a:gd name="T82" fmla="*/ 203 w 617"/>
                  <a:gd name="T83" fmla="*/ 599 h 617"/>
                  <a:gd name="T84" fmla="*/ 246 w 617"/>
                  <a:gd name="T85" fmla="*/ 611 h 617"/>
                  <a:gd name="T86" fmla="*/ 292 w 617"/>
                  <a:gd name="T87" fmla="*/ 61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17" h="617">
                    <a:moveTo>
                      <a:pt x="308" y="617"/>
                    </a:moveTo>
                    <a:lnTo>
                      <a:pt x="308" y="617"/>
                    </a:lnTo>
                    <a:lnTo>
                      <a:pt x="324" y="617"/>
                    </a:lnTo>
                    <a:lnTo>
                      <a:pt x="340" y="616"/>
                    </a:lnTo>
                    <a:lnTo>
                      <a:pt x="355" y="614"/>
                    </a:lnTo>
                    <a:lnTo>
                      <a:pt x="370" y="611"/>
                    </a:lnTo>
                    <a:lnTo>
                      <a:pt x="385" y="607"/>
                    </a:lnTo>
                    <a:lnTo>
                      <a:pt x="400" y="603"/>
                    </a:lnTo>
                    <a:lnTo>
                      <a:pt x="415" y="599"/>
                    </a:lnTo>
                    <a:lnTo>
                      <a:pt x="429" y="593"/>
                    </a:lnTo>
                    <a:lnTo>
                      <a:pt x="443" y="587"/>
                    </a:lnTo>
                    <a:lnTo>
                      <a:pt x="456" y="580"/>
                    </a:lnTo>
                    <a:lnTo>
                      <a:pt x="468" y="573"/>
                    </a:lnTo>
                    <a:lnTo>
                      <a:pt x="481" y="564"/>
                    </a:lnTo>
                    <a:lnTo>
                      <a:pt x="493" y="556"/>
                    </a:lnTo>
                    <a:lnTo>
                      <a:pt x="505" y="546"/>
                    </a:lnTo>
                    <a:lnTo>
                      <a:pt x="516" y="537"/>
                    </a:lnTo>
                    <a:lnTo>
                      <a:pt x="527" y="527"/>
                    </a:lnTo>
                    <a:lnTo>
                      <a:pt x="537" y="516"/>
                    </a:lnTo>
                    <a:lnTo>
                      <a:pt x="546" y="505"/>
                    </a:lnTo>
                    <a:lnTo>
                      <a:pt x="556" y="493"/>
                    </a:lnTo>
                    <a:lnTo>
                      <a:pt x="564" y="481"/>
                    </a:lnTo>
                    <a:lnTo>
                      <a:pt x="573" y="468"/>
                    </a:lnTo>
                    <a:lnTo>
                      <a:pt x="580" y="456"/>
                    </a:lnTo>
                    <a:lnTo>
                      <a:pt x="587" y="443"/>
                    </a:lnTo>
                    <a:lnTo>
                      <a:pt x="593" y="429"/>
                    </a:lnTo>
                    <a:lnTo>
                      <a:pt x="598" y="415"/>
                    </a:lnTo>
                    <a:lnTo>
                      <a:pt x="603" y="400"/>
                    </a:lnTo>
                    <a:lnTo>
                      <a:pt x="607" y="385"/>
                    </a:lnTo>
                    <a:lnTo>
                      <a:pt x="611" y="370"/>
                    </a:lnTo>
                    <a:lnTo>
                      <a:pt x="613" y="355"/>
                    </a:lnTo>
                    <a:lnTo>
                      <a:pt x="616" y="340"/>
                    </a:lnTo>
                    <a:lnTo>
                      <a:pt x="617" y="324"/>
                    </a:lnTo>
                    <a:lnTo>
                      <a:pt x="617" y="308"/>
                    </a:lnTo>
                    <a:lnTo>
                      <a:pt x="617" y="308"/>
                    </a:lnTo>
                    <a:lnTo>
                      <a:pt x="617" y="292"/>
                    </a:lnTo>
                    <a:lnTo>
                      <a:pt x="616" y="277"/>
                    </a:lnTo>
                    <a:lnTo>
                      <a:pt x="613" y="261"/>
                    </a:lnTo>
                    <a:lnTo>
                      <a:pt x="611" y="247"/>
                    </a:lnTo>
                    <a:lnTo>
                      <a:pt x="607" y="232"/>
                    </a:lnTo>
                    <a:lnTo>
                      <a:pt x="603" y="217"/>
                    </a:lnTo>
                    <a:lnTo>
                      <a:pt x="598" y="203"/>
                    </a:lnTo>
                    <a:lnTo>
                      <a:pt x="593" y="189"/>
                    </a:lnTo>
                    <a:lnTo>
                      <a:pt x="587" y="175"/>
                    </a:lnTo>
                    <a:lnTo>
                      <a:pt x="580" y="161"/>
                    </a:lnTo>
                    <a:lnTo>
                      <a:pt x="573" y="148"/>
                    </a:lnTo>
                    <a:lnTo>
                      <a:pt x="564" y="136"/>
                    </a:lnTo>
                    <a:lnTo>
                      <a:pt x="556" y="124"/>
                    </a:lnTo>
                    <a:lnTo>
                      <a:pt x="546" y="112"/>
                    </a:lnTo>
                    <a:lnTo>
                      <a:pt x="537" y="101"/>
                    </a:lnTo>
                    <a:lnTo>
                      <a:pt x="527" y="91"/>
                    </a:lnTo>
                    <a:lnTo>
                      <a:pt x="516" y="80"/>
                    </a:lnTo>
                    <a:lnTo>
                      <a:pt x="505" y="71"/>
                    </a:lnTo>
                    <a:lnTo>
                      <a:pt x="493" y="61"/>
                    </a:lnTo>
                    <a:lnTo>
                      <a:pt x="481" y="52"/>
                    </a:lnTo>
                    <a:lnTo>
                      <a:pt x="468" y="45"/>
                    </a:lnTo>
                    <a:lnTo>
                      <a:pt x="456" y="37"/>
                    </a:lnTo>
                    <a:lnTo>
                      <a:pt x="443" y="30"/>
                    </a:lnTo>
                    <a:lnTo>
                      <a:pt x="429" y="25"/>
                    </a:lnTo>
                    <a:lnTo>
                      <a:pt x="415" y="18"/>
                    </a:lnTo>
                    <a:lnTo>
                      <a:pt x="400" y="14"/>
                    </a:lnTo>
                    <a:lnTo>
                      <a:pt x="385" y="10"/>
                    </a:lnTo>
                    <a:lnTo>
                      <a:pt x="370" y="7"/>
                    </a:lnTo>
                    <a:lnTo>
                      <a:pt x="355" y="3"/>
                    </a:lnTo>
                    <a:lnTo>
                      <a:pt x="340" y="1"/>
                    </a:lnTo>
                    <a:lnTo>
                      <a:pt x="324" y="0"/>
                    </a:lnTo>
                    <a:lnTo>
                      <a:pt x="308" y="0"/>
                    </a:lnTo>
                    <a:lnTo>
                      <a:pt x="308" y="0"/>
                    </a:lnTo>
                    <a:lnTo>
                      <a:pt x="292" y="0"/>
                    </a:lnTo>
                    <a:lnTo>
                      <a:pt x="277" y="1"/>
                    </a:lnTo>
                    <a:lnTo>
                      <a:pt x="261" y="3"/>
                    </a:lnTo>
                    <a:lnTo>
                      <a:pt x="246" y="7"/>
                    </a:lnTo>
                    <a:lnTo>
                      <a:pt x="232" y="10"/>
                    </a:lnTo>
                    <a:lnTo>
                      <a:pt x="217" y="14"/>
                    </a:lnTo>
                    <a:lnTo>
                      <a:pt x="203" y="18"/>
                    </a:lnTo>
                    <a:lnTo>
                      <a:pt x="188" y="25"/>
                    </a:lnTo>
                    <a:lnTo>
                      <a:pt x="175" y="30"/>
                    </a:lnTo>
                    <a:lnTo>
                      <a:pt x="161" y="37"/>
                    </a:lnTo>
                    <a:lnTo>
                      <a:pt x="148" y="45"/>
                    </a:lnTo>
                    <a:lnTo>
                      <a:pt x="136" y="52"/>
                    </a:lnTo>
                    <a:lnTo>
                      <a:pt x="124" y="61"/>
                    </a:lnTo>
                    <a:lnTo>
                      <a:pt x="112" y="71"/>
                    </a:lnTo>
                    <a:lnTo>
                      <a:pt x="101" y="80"/>
                    </a:lnTo>
                    <a:lnTo>
                      <a:pt x="91" y="91"/>
                    </a:lnTo>
                    <a:lnTo>
                      <a:pt x="80" y="101"/>
                    </a:lnTo>
                    <a:lnTo>
                      <a:pt x="70" y="112"/>
                    </a:lnTo>
                    <a:lnTo>
                      <a:pt x="61" y="124"/>
                    </a:lnTo>
                    <a:lnTo>
                      <a:pt x="52" y="136"/>
                    </a:lnTo>
                    <a:lnTo>
                      <a:pt x="45" y="148"/>
                    </a:lnTo>
                    <a:lnTo>
                      <a:pt x="37" y="161"/>
                    </a:lnTo>
                    <a:lnTo>
                      <a:pt x="30" y="175"/>
                    </a:lnTo>
                    <a:lnTo>
                      <a:pt x="25" y="189"/>
                    </a:lnTo>
                    <a:lnTo>
                      <a:pt x="18" y="203"/>
                    </a:lnTo>
                    <a:lnTo>
                      <a:pt x="14" y="217"/>
                    </a:lnTo>
                    <a:lnTo>
                      <a:pt x="10" y="232"/>
                    </a:lnTo>
                    <a:lnTo>
                      <a:pt x="6" y="247"/>
                    </a:lnTo>
                    <a:lnTo>
                      <a:pt x="3" y="261"/>
                    </a:lnTo>
                    <a:lnTo>
                      <a:pt x="1" y="277"/>
                    </a:lnTo>
                    <a:lnTo>
                      <a:pt x="0" y="292"/>
                    </a:lnTo>
                    <a:lnTo>
                      <a:pt x="0" y="308"/>
                    </a:lnTo>
                    <a:lnTo>
                      <a:pt x="0" y="308"/>
                    </a:lnTo>
                    <a:lnTo>
                      <a:pt x="0" y="324"/>
                    </a:lnTo>
                    <a:lnTo>
                      <a:pt x="1" y="340"/>
                    </a:lnTo>
                    <a:lnTo>
                      <a:pt x="3" y="355"/>
                    </a:lnTo>
                    <a:lnTo>
                      <a:pt x="6" y="370"/>
                    </a:lnTo>
                    <a:lnTo>
                      <a:pt x="10" y="385"/>
                    </a:lnTo>
                    <a:lnTo>
                      <a:pt x="14" y="400"/>
                    </a:lnTo>
                    <a:lnTo>
                      <a:pt x="18" y="415"/>
                    </a:lnTo>
                    <a:lnTo>
                      <a:pt x="25" y="429"/>
                    </a:lnTo>
                    <a:lnTo>
                      <a:pt x="30" y="443"/>
                    </a:lnTo>
                    <a:lnTo>
                      <a:pt x="37" y="456"/>
                    </a:lnTo>
                    <a:lnTo>
                      <a:pt x="45" y="468"/>
                    </a:lnTo>
                    <a:lnTo>
                      <a:pt x="52" y="481"/>
                    </a:lnTo>
                    <a:lnTo>
                      <a:pt x="61" y="493"/>
                    </a:lnTo>
                    <a:lnTo>
                      <a:pt x="70" y="505"/>
                    </a:lnTo>
                    <a:lnTo>
                      <a:pt x="80" y="516"/>
                    </a:lnTo>
                    <a:lnTo>
                      <a:pt x="91" y="527"/>
                    </a:lnTo>
                    <a:lnTo>
                      <a:pt x="101" y="537"/>
                    </a:lnTo>
                    <a:lnTo>
                      <a:pt x="112" y="546"/>
                    </a:lnTo>
                    <a:lnTo>
                      <a:pt x="124" y="556"/>
                    </a:lnTo>
                    <a:lnTo>
                      <a:pt x="136" y="564"/>
                    </a:lnTo>
                    <a:lnTo>
                      <a:pt x="148" y="573"/>
                    </a:lnTo>
                    <a:lnTo>
                      <a:pt x="161" y="580"/>
                    </a:lnTo>
                    <a:lnTo>
                      <a:pt x="175" y="587"/>
                    </a:lnTo>
                    <a:lnTo>
                      <a:pt x="188" y="593"/>
                    </a:lnTo>
                    <a:lnTo>
                      <a:pt x="203" y="599"/>
                    </a:lnTo>
                    <a:lnTo>
                      <a:pt x="217" y="603"/>
                    </a:lnTo>
                    <a:lnTo>
                      <a:pt x="232" y="607"/>
                    </a:lnTo>
                    <a:lnTo>
                      <a:pt x="246" y="611"/>
                    </a:lnTo>
                    <a:lnTo>
                      <a:pt x="261" y="614"/>
                    </a:lnTo>
                    <a:lnTo>
                      <a:pt x="277" y="616"/>
                    </a:lnTo>
                    <a:lnTo>
                      <a:pt x="292" y="617"/>
                    </a:lnTo>
                    <a:lnTo>
                      <a:pt x="308" y="617"/>
                    </a:lnTo>
                    <a:lnTo>
                      <a:pt x="308" y="617"/>
                    </a:lnTo>
                    <a:close/>
                  </a:path>
                </a:pathLst>
              </a:custGeom>
              <a:grpFill/>
              <a:effectLst>
                <a:outerShdw blurRad="63500" algn="ctr" rotWithShape="0">
                  <a:prstClr val="black">
                    <a:alpha val="40000"/>
                  </a:prstClr>
                </a:outerShdw>
              </a:effectLst>
            </p:spPr>
            <p:txBody>
              <a:bodyPr anchor="ctr"/>
              <a:lstStyle/>
              <a:p>
                <a:pPr algn="ctr"/>
                <a:endParaRPr lang="en-US">
                  <a:solidFill>
                    <a:schemeClr val="tx1">
                      <a:lumMod val="75000"/>
                      <a:lumOff val="25000"/>
                    </a:schemeClr>
                  </a:solidFill>
                  <a:latin typeface="+mn-ea"/>
                </a:endParaRPr>
              </a:p>
            </p:txBody>
          </p:sp>
          <p:sp>
            <p:nvSpPr>
              <p:cNvPr id="39" name="Freeform 133"/>
              <p:cNvSpPr/>
              <p:nvPr/>
            </p:nvSpPr>
            <p:spPr bwMode="auto">
              <a:xfrm>
                <a:off x="1182688" y="2181226"/>
                <a:ext cx="954088" cy="1720850"/>
              </a:xfrm>
              <a:custGeom>
                <a:avLst/>
                <a:gdLst>
                  <a:gd name="T0" fmla="*/ 1484 w 1805"/>
                  <a:gd name="T1" fmla="*/ 188 h 3254"/>
                  <a:gd name="T2" fmla="*/ 1447 w 1805"/>
                  <a:gd name="T3" fmla="*/ 105 h 3254"/>
                  <a:gd name="T4" fmla="*/ 1396 w 1805"/>
                  <a:gd name="T5" fmla="*/ 46 h 3254"/>
                  <a:gd name="T6" fmla="*/ 1356 w 1805"/>
                  <a:gd name="T7" fmla="*/ 19 h 3254"/>
                  <a:gd name="T8" fmla="*/ 1306 w 1805"/>
                  <a:gd name="T9" fmla="*/ 3 h 3254"/>
                  <a:gd name="T10" fmla="*/ 874 w 1805"/>
                  <a:gd name="T11" fmla="*/ 0 h 3254"/>
                  <a:gd name="T12" fmla="*/ 513 w 1805"/>
                  <a:gd name="T13" fmla="*/ 1 h 3254"/>
                  <a:gd name="T14" fmla="*/ 461 w 1805"/>
                  <a:gd name="T15" fmla="*/ 14 h 3254"/>
                  <a:gd name="T16" fmla="*/ 418 w 1805"/>
                  <a:gd name="T17" fmla="*/ 39 h 3254"/>
                  <a:gd name="T18" fmla="*/ 370 w 1805"/>
                  <a:gd name="T19" fmla="*/ 88 h 3254"/>
                  <a:gd name="T20" fmla="*/ 332 w 1805"/>
                  <a:gd name="T21" fmla="*/ 158 h 3254"/>
                  <a:gd name="T22" fmla="*/ 5 w 1805"/>
                  <a:gd name="T23" fmla="*/ 1212 h 3254"/>
                  <a:gd name="T24" fmla="*/ 1 w 1805"/>
                  <a:gd name="T25" fmla="*/ 1263 h 3254"/>
                  <a:gd name="T26" fmla="*/ 15 w 1805"/>
                  <a:gd name="T27" fmla="*/ 1310 h 3254"/>
                  <a:gd name="T28" fmla="*/ 46 w 1805"/>
                  <a:gd name="T29" fmla="*/ 1349 h 3254"/>
                  <a:gd name="T30" fmla="*/ 91 w 1805"/>
                  <a:gd name="T31" fmla="*/ 1373 h 3254"/>
                  <a:gd name="T32" fmla="*/ 129 w 1805"/>
                  <a:gd name="T33" fmla="*/ 1378 h 3254"/>
                  <a:gd name="T34" fmla="*/ 178 w 1805"/>
                  <a:gd name="T35" fmla="*/ 1369 h 3254"/>
                  <a:gd name="T36" fmla="*/ 219 w 1805"/>
                  <a:gd name="T37" fmla="*/ 1342 h 3254"/>
                  <a:gd name="T38" fmla="*/ 248 w 1805"/>
                  <a:gd name="T39" fmla="*/ 1300 h 3254"/>
                  <a:gd name="T40" fmla="*/ 527 w 1805"/>
                  <a:gd name="T41" fmla="*/ 428 h 3254"/>
                  <a:gd name="T42" fmla="*/ 548 w 1805"/>
                  <a:gd name="T43" fmla="*/ 3102 h 3254"/>
                  <a:gd name="T44" fmla="*/ 555 w 1805"/>
                  <a:gd name="T45" fmla="*/ 3147 h 3254"/>
                  <a:gd name="T46" fmla="*/ 583 w 1805"/>
                  <a:gd name="T47" fmla="*/ 3198 h 3254"/>
                  <a:gd name="T48" fmla="*/ 627 w 1805"/>
                  <a:gd name="T49" fmla="*/ 3236 h 3254"/>
                  <a:gd name="T50" fmla="*/ 684 w 1805"/>
                  <a:gd name="T51" fmla="*/ 3253 h 3254"/>
                  <a:gd name="T52" fmla="*/ 730 w 1805"/>
                  <a:gd name="T53" fmla="*/ 3251 h 3254"/>
                  <a:gd name="T54" fmla="*/ 783 w 1805"/>
                  <a:gd name="T55" fmla="*/ 3227 h 3254"/>
                  <a:gd name="T56" fmla="*/ 825 w 1805"/>
                  <a:gd name="T57" fmla="*/ 3187 h 3254"/>
                  <a:gd name="T58" fmla="*/ 847 w 1805"/>
                  <a:gd name="T59" fmla="*/ 3133 h 3254"/>
                  <a:gd name="T60" fmla="*/ 903 w 1805"/>
                  <a:gd name="T61" fmla="*/ 1923 h 3254"/>
                  <a:gd name="T62" fmla="*/ 956 w 1805"/>
                  <a:gd name="T63" fmla="*/ 3118 h 3254"/>
                  <a:gd name="T64" fmla="*/ 973 w 1805"/>
                  <a:gd name="T65" fmla="*/ 3175 h 3254"/>
                  <a:gd name="T66" fmla="*/ 1010 w 1805"/>
                  <a:gd name="T67" fmla="*/ 3219 h 3254"/>
                  <a:gd name="T68" fmla="*/ 1062 w 1805"/>
                  <a:gd name="T69" fmla="*/ 3246 h 3254"/>
                  <a:gd name="T70" fmla="*/ 1106 w 1805"/>
                  <a:gd name="T71" fmla="*/ 3254 h 3254"/>
                  <a:gd name="T72" fmla="*/ 1165 w 1805"/>
                  <a:gd name="T73" fmla="*/ 3242 h 3254"/>
                  <a:gd name="T74" fmla="*/ 1213 w 1805"/>
                  <a:gd name="T75" fmla="*/ 3209 h 3254"/>
                  <a:gd name="T76" fmla="*/ 1245 w 1805"/>
                  <a:gd name="T77" fmla="*/ 3161 h 3254"/>
                  <a:gd name="T78" fmla="*/ 1257 w 1805"/>
                  <a:gd name="T79" fmla="*/ 3102 h 3254"/>
                  <a:gd name="T80" fmla="*/ 1278 w 1805"/>
                  <a:gd name="T81" fmla="*/ 428 h 3254"/>
                  <a:gd name="T82" fmla="*/ 1553 w 1805"/>
                  <a:gd name="T83" fmla="*/ 1288 h 3254"/>
                  <a:gd name="T84" fmla="*/ 1578 w 1805"/>
                  <a:gd name="T85" fmla="*/ 1333 h 3254"/>
                  <a:gd name="T86" fmla="*/ 1616 w 1805"/>
                  <a:gd name="T87" fmla="*/ 1364 h 3254"/>
                  <a:gd name="T88" fmla="*/ 1663 w 1805"/>
                  <a:gd name="T89" fmla="*/ 1378 h 3254"/>
                  <a:gd name="T90" fmla="*/ 1714 w 1805"/>
                  <a:gd name="T91" fmla="*/ 1373 h 3254"/>
                  <a:gd name="T92" fmla="*/ 1749 w 1805"/>
                  <a:gd name="T93" fmla="*/ 1356 h 3254"/>
                  <a:gd name="T94" fmla="*/ 1784 w 1805"/>
                  <a:gd name="T95" fmla="*/ 1321 h 3254"/>
                  <a:gd name="T96" fmla="*/ 1803 w 1805"/>
                  <a:gd name="T97" fmla="*/ 1276 h 3254"/>
                  <a:gd name="T98" fmla="*/ 1803 w 1805"/>
                  <a:gd name="T99" fmla="*/ 1225 h 3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5" h="3254">
                    <a:moveTo>
                      <a:pt x="1800" y="1212"/>
                    </a:moveTo>
                    <a:lnTo>
                      <a:pt x="1493" y="209"/>
                    </a:lnTo>
                    <a:lnTo>
                      <a:pt x="1493" y="209"/>
                    </a:lnTo>
                    <a:lnTo>
                      <a:pt x="1484" y="188"/>
                    </a:lnTo>
                    <a:lnTo>
                      <a:pt x="1473" y="158"/>
                    </a:lnTo>
                    <a:lnTo>
                      <a:pt x="1466" y="141"/>
                    </a:lnTo>
                    <a:lnTo>
                      <a:pt x="1457" y="123"/>
                    </a:lnTo>
                    <a:lnTo>
                      <a:pt x="1447" y="105"/>
                    </a:lnTo>
                    <a:lnTo>
                      <a:pt x="1435" y="88"/>
                    </a:lnTo>
                    <a:lnTo>
                      <a:pt x="1421" y="70"/>
                    </a:lnTo>
                    <a:lnTo>
                      <a:pt x="1405" y="54"/>
                    </a:lnTo>
                    <a:lnTo>
                      <a:pt x="1396" y="46"/>
                    </a:lnTo>
                    <a:lnTo>
                      <a:pt x="1387" y="39"/>
                    </a:lnTo>
                    <a:lnTo>
                      <a:pt x="1377" y="31"/>
                    </a:lnTo>
                    <a:lnTo>
                      <a:pt x="1367" y="25"/>
                    </a:lnTo>
                    <a:lnTo>
                      <a:pt x="1356" y="19"/>
                    </a:lnTo>
                    <a:lnTo>
                      <a:pt x="1344" y="14"/>
                    </a:lnTo>
                    <a:lnTo>
                      <a:pt x="1332" y="10"/>
                    </a:lnTo>
                    <a:lnTo>
                      <a:pt x="1320" y="7"/>
                    </a:lnTo>
                    <a:lnTo>
                      <a:pt x="1306" y="3"/>
                    </a:lnTo>
                    <a:lnTo>
                      <a:pt x="1292" y="1"/>
                    </a:lnTo>
                    <a:lnTo>
                      <a:pt x="1277" y="0"/>
                    </a:lnTo>
                    <a:lnTo>
                      <a:pt x="1261" y="0"/>
                    </a:lnTo>
                    <a:lnTo>
                      <a:pt x="874" y="0"/>
                    </a:lnTo>
                    <a:lnTo>
                      <a:pt x="544" y="0"/>
                    </a:lnTo>
                    <a:lnTo>
                      <a:pt x="544" y="0"/>
                    </a:lnTo>
                    <a:lnTo>
                      <a:pt x="528" y="0"/>
                    </a:lnTo>
                    <a:lnTo>
                      <a:pt x="513" y="1"/>
                    </a:lnTo>
                    <a:lnTo>
                      <a:pt x="499" y="3"/>
                    </a:lnTo>
                    <a:lnTo>
                      <a:pt x="486" y="7"/>
                    </a:lnTo>
                    <a:lnTo>
                      <a:pt x="473" y="10"/>
                    </a:lnTo>
                    <a:lnTo>
                      <a:pt x="461" y="14"/>
                    </a:lnTo>
                    <a:lnTo>
                      <a:pt x="449" y="19"/>
                    </a:lnTo>
                    <a:lnTo>
                      <a:pt x="439" y="25"/>
                    </a:lnTo>
                    <a:lnTo>
                      <a:pt x="428" y="31"/>
                    </a:lnTo>
                    <a:lnTo>
                      <a:pt x="418" y="39"/>
                    </a:lnTo>
                    <a:lnTo>
                      <a:pt x="409" y="46"/>
                    </a:lnTo>
                    <a:lnTo>
                      <a:pt x="400" y="54"/>
                    </a:lnTo>
                    <a:lnTo>
                      <a:pt x="384" y="70"/>
                    </a:lnTo>
                    <a:lnTo>
                      <a:pt x="370" y="88"/>
                    </a:lnTo>
                    <a:lnTo>
                      <a:pt x="359" y="105"/>
                    </a:lnTo>
                    <a:lnTo>
                      <a:pt x="348" y="123"/>
                    </a:lnTo>
                    <a:lnTo>
                      <a:pt x="339" y="141"/>
                    </a:lnTo>
                    <a:lnTo>
                      <a:pt x="332" y="158"/>
                    </a:lnTo>
                    <a:lnTo>
                      <a:pt x="320" y="188"/>
                    </a:lnTo>
                    <a:lnTo>
                      <a:pt x="313" y="209"/>
                    </a:lnTo>
                    <a:lnTo>
                      <a:pt x="5" y="1212"/>
                    </a:lnTo>
                    <a:lnTo>
                      <a:pt x="5" y="1212"/>
                    </a:lnTo>
                    <a:lnTo>
                      <a:pt x="2" y="1225"/>
                    </a:lnTo>
                    <a:lnTo>
                      <a:pt x="1" y="1238"/>
                    </a:lnTo>
                    <a:lnTo>
                      <a:pt x="0" y="1250"/>
                    </a:lnTo>
                    <a:lnTo>
                      <a:pt x="1" y="1263"/>
                    </a:lnTo>
                    <a:lnTo>
                      <a:pt x="2" y="1276"/>
                    </a:lnTo>
                    <a:lnTo>
                      <a:pt x="5" y="1288"/>
                    </a:lnTo>
                    <a:lnTo>
                      <a:pt x="10" y="1300"/>
                    </a:lnTo>
                    <a:lnTo>
                      <a:pt x="15" y="1310"/>
                    </a:lnTo>
                    <a:lnTo>
                      <a:pt x="21" y="1321"/>
                    </a:lnTo>
                    <a:lnTo>
                      <a:pt x="29" y="1330"/>
                    </a:lnTo>
                    <a:lnTo>
                      <a:pt x="37" y="1340"/>
                    </a:lnTo>
                    <a:lnTo>
                      <a:pt x="46" y="1349"/>
                    </a:lnTo>
                    <a:lnTo>
                      <a:pt x="57" y="1356"/>
                    </a:lnTo>
                    <a:lnTo>
                      <a:pt x="67" y="1362"/>
                    </a:lnTo>
                    <a:lnTo>
                      <a:pt x="79" y="1369"/>
                    </a:lnTo>
                    <a:lnTo>
                      <a:pt x="91" y="1373"/>
                    </a:lnTo>
                    <a:lnTo>
                      <a:pt x="91" y="1373"/>
                    </a:lnTo>
                    <a:lnTo>
                      <a:pt x="104" y="1376"/>
                    </a:lnTo>
                    <a:lnTo>
                      <a:pt x="116" y="1378"/>
                    </a:lnTo>
                    <a:lnTo>
                      <a:pt x="129" y="1378"/>
                    </a:lnTo>
                    <a:lnTo>
                      <a:pt x="142" y="1378"/>
                    </a:lnTo>
                    <a:lnTo>
                      <a:pt x="155" y="1376"/>
                    </a:lnTo>
                    <a:lnTo>
                      <a:pt x="167" y="1373"/>
                    </a:lnTo>
                    <a:lnTo>
                      <a:pt x="178" y="1369"/>
                    </a:lnTo>
                    <a:lnTo>
                      <a:pt x="189" y="1364"/>
                    </a:lnTo>
                    <a:lnTo>
                      <a:pt x="200" y="1357"/>
                    </a:lnTo>
                    <a:lnTo>
                      <a:pt x="209" y="1350"/>
                    </a:lnTo>
                    <a:lnTo>
                      <a:pt x="219" y="1342"/>
                    </a:lnTo>
                    <a:lnTo>
                      <a:pt x="227" y="1333"/>
                    </a:lnTo>
                    <a:lnTo>
                      <a:pt x="235" y="1323"/>
                    </a:lnTo>
                    <a:lnTo>
                      <a:pt x="241" y="1311"/>
                    </a:lnTo>
                    <a:lnTo>
                      <a:pt x="248" y="1300"/>
                    </a:lnTo>
                    <a:lnTo>
                      <a:pt x="252" y="1288"/>
                    </a:lnTo>
                    <a:lnTo>
                      <a:pt x="515" y="427"/>
                    </a:lnTo>
                    <a:lnTo>
                      <a:pt x="515" y="427"/>
                    </a:lnTo>
                    <a:lnTo>
                      <a:pt x="527" y="428"/>
                    </a:lnTo>
                    <a:lnTo>
                      <a:pt x="562" y="428"/>
                    </a:lnTo>
                    <a:lnTo>
                      <a:pt x="164" y="1923"/>
                    </a:lnTo>
                    <a:lnTo>
                      <a:pt x="548" y="1923"/>
                    </a:lnTo>
                    <a:lnTo>
                      <a:pt x="548" y="3102"/>
                    </a:lnTo>
                    <a:lnTo>
                      <a:pt x="548" y="3102"/>
                    </a:lnTo>
                    <a:lnTo>
                      <a:pt x="548" y="3118"/>
                    </a:lnTo>
                    <a:lnTo>
                      <a:pt x="551" y="3133"/>
                    </a:lnTo>
                    <a:lnTo>
                      <a:pt x="555" y="3147"/>
                    </a:lnTo>
                    <a:lnTo>
                      <a:pt x="560" y="3161"/>
                    </a:lnTo>
                    <a:lnTo>
                      <a:pt x="567" y="3175"/>
                    </a:lnTo>
                    <a:lnTo>
                      <a:pt x="574" y="3187"/>
                    </a:lnTo>
                    <a:lnTo>
                      <a:pt x="583" y="3198"/>
                    </a:lnTo>
                    <a:lnTo>
                      <a:pt x="592" y="3209"/>
                    </a:lnTo>
                    <a:lnTo>
                      <a:pt x="603" y="3219"/>
                    </a:lnTo>
                    <a:lnTo>
                      <a:pt x="615" y="3227"/>
                    </a:lnTo>
                    <a:lnTo>
                      <a:pt x="627" y="3236"/>
                    </a:lnTo>
                    <a:lnTo>
                      <a:pt x="640" y="3242"/>
                    </a:lnTo>
                    <a:lnTo>
                      <a:pt x="654" y="3246"/>
                    </a:lnTo>
                    <a:lnTo>
                      <a:pt x="669" y="3251"/>
                    </a:lnTo>
                    <a:lnTo>
                      <a:pt x="684" y="3253"/>
                    </a:lnTo>
                    <a:lnTo>
                      <a:pt x="699" y="3254"/>
                    </a:lnTo>
                    <a:lnTo>
                      <a:pt x="699" y="3254"/>
                    </a:lnTo>
                    <a:lnTo>
                      <a:pt x="715" y="3253"/>
                    </a:lnTo>
                    <a:lnTo>
                      <a:pt x="730" y="3251"/>
                    </a:lnTo>
                    <a:lnTo>
                      <a:pt x="744" y="3246"/>
                    </a:lnTo>
                    <a:lnTo>
                      <a:pt x="758" y="3242"/>
                    </a:lnTo>
                    <a:lnTo>
                      <a:pt x="771" y="3236"/>
                    </a:lnTo>
                    <a:lnTo>
                      <a:pt x="783" y="3227"/>
                    </a:lnTo>
                    <a:lnTo>
                      <a:pt x="795" y="3219"/>
                    </a:lnTo>
                    <a:lnTo>
                      <a:pt x="806" y="3209"/>
                    </a:lnTo>
                    <a:lnTo>
                      <a:pt x="815" y="3198"/>
                    </a:lnTo>
                    <a:lnTo>
                      <a:pt x="825" y="3187"/>
                    </a:lnTo>
                    <a:lnTo>
                      <a:pt x="832" y="3175"/>
                    </a:lnTo>
                    <a:lnTo>
                      <a:pt x="839" y="3161"/>
                    </a:lnTo>
                    <a:lnTo>
                      <a:pt x="843" y="3147"/>
                    </a:lnTo>
                    <a:lnTo>
                      <a:pt x="847" y="3133"/>
                    </a:lnTo>
                    <a:lnTo>
                      <a:pt x="849" y="3118"/>
                    </a:lnTo>
                    <a:lnTo>
                      <a:pt x="850" y="3102"/>
                    </a:lnTo>
                    <a:lnTo>
                      <a:pt x="850" y="1923"/>
                    </a:lnTo>
                    <a:lnTo>
                      <a:pt x="903" y="1923"/>
                    </a:lnTo>
                    <a:lnTo>
                      <a:pt x="955" y="1923"/>
                    </a:lnTo>
                    <a:lnTo>
                      <a:pt x="955" y="3102"/>
                    </a:lnTo>
                    <a:lnTo>
                      <a:pt x="955" y="3102"/>
                    </a:lnTo>
                    <a:lnTo>
                      <a:pt x="956" y="3118"/>
                    </a:lnTo>
                    <a:lnTo>
                      <a:pt x="958" y="3133"/>
                    </a:lnTo>
                    <a:lnTo>
                      <a:pt x="962" y="3147"/>
                    </a:lnTo>
                    <a:lnTo>
                      <a:pt x="967" y="3161"/>
                    </a:lnTo>
                    <a:lnTo>
                      <a:pt x="973" y="3175"/>
                    </a:lnTo>
                    <a:lnTo>
                      <a:pt x="980" y="3187"/>
                    </a:lnTo>
                    <a:lnTo>
                      <a:pt x="990" y="3198"/>
                    </a:lnTo>
                    <a:lnTo>
                      <a:pt x="1000" y="3209"/>
                    </a:lnTo>
                    <a:lnTo>
                      <a:pt x="1010" y="3219"/>
                    </a:lnTo>
                    <a:lnTo>
                      <a:pt x="1022" y="3227"/>
                    </a:lnTo>
                    <a:lnTo>
                      <a:pt x="1034" y="3236"/>
                    </a:lnTo>
                    <a:lnTo>
                      <a:pt x="1048" y="3242"/>
                    </a:lnTo>
                    <a:lnTo>
                      <a:pt x="1062" y="3246"/>
                    </a:lnTo>
                    <a:lnTo>
                      <a:pt x="1075" y="3251"/>
                    </a:lnTo>
                    <a:lnTo>
                      <a:pt x="1090" y="3253"/>
                    </a:lnTo>
                    <a:lnTo>
                      <a:pt x="1106" y="3254"/>
                    </a:lnTo>
                    <a:lnTo>
                      <a:pt x="1106" y="3254"/>
                    </a:lnTo>
                    <a:lnTo>
                      <a:pt x="1121" y="3253"/>
                    </a:lnTo>
                    <a:lnTo>
                      <a:pt x="1136" y="3251"/>
                    </a:lnTo>
                    <a:lnTo>
                      <a:pt x="1151" y="3246"/>
                    </a:lnTo>
                    <a:lnTo>
                      <a:pt x="1165" y="3242"/>
                    </a:lnTo>
                    <a:lnTo>
                      <a:pt x="1178" y="3236"/>
                    </a:lnTo>
                    <a:lnTo>
                      <a:pt x="1191" y="3227"/>
                    </a:lnTo>
                    <a:lnTo>
                      <a:pt x="1202" y="3219"/>
                    </a:lnTo>
                    <a:lnTo>
                      <a:pt x="1213" y="3209"/>
                    </a:lnTo>
                    <a:lnTo>
                      <a:pt x="1223" y="3198"/>
                    </a:lnTo>
                    <a:lnTo>
                      <a:pt x="1231" y="3187"/>
                    </a:lnTo>
                    <a:lnTo>
                      <a:pt x="1239" y="3175"/>
                    </a:lnTo>
                    <a:lnTo>
                      <a:pt x="1245" y="3161"/>
                    </a:lnTo>
                    <a:lnTo>
                      <a:pt x="1250" y="3147"/>
                    </a:lnTo>
                    <a:lnTo>
                      <a:pt x="1255" y="3133"/>
                    </a:lnTo>
                    <a:lnTo>
                      <a:pt x="1257" y="3118"/>
                    </a:lnTo>
                    <a:lnTo>
                      <a:pt x="1257" y="3102"/>
                    </a:lnTo>
                    <a:lnTo>
                      <a:pt x="1257" y="1923"/>
                    </a:lnTo>
                    <a:lnTo>
                      <a:pt x="1641" y="1923"/>
                    </a:lnTo>
                    <a:lnTo>
                      <a:pt x="1243" y="428"/>
                    </a:lnTo>
                    <a:lnTo>
                      <a:pt x="1278" y="428"/>
                    </a:lnTo>
                    <a:lnTo>
                      <a:pt x="1278" y="428"/>
                    </a:lnTo>
                    <a:lnTo>
                      <a:pt x="1290" y="427"/>
                    </a:lnTo>
                    <a:lnTo>
                      <a:pt x="1553" y="1288"/>
                    </a:lnTo>
                    <a:lnTo>
                      <a:pt x="1553" y="1288"/>
                    </a:lnTo>
                    <a:lnTo>
                      <a:pt x="1558" y="1300"/>
                    </a:lnTo>
                    <a:lnTo>
                      <a:pt x="1564" y="1311"/>
                    </a:lnTo>
                    <a:lnTo>
                      <a:pt x="1570" y="1323"/>
                    </a:lnTo>
                    <a:lnTo>
                      <a:pt x="1578" y="1333"/>
                    </a:lnTo>
                    <a:lnTo>
                      <a:pt x="1586" y="1342"/>
                    </a:lnTo>
                    <a:lnTo>
                      <a:pt x="1595" y="1350"/>
                    </a:lnTo>
                    <a:lnTo>
                      <a:pt x="1606" y="1357"/>
                    </a:lnTo>
                    <a:lnTo>
                      <a:pt x="1616" y="1364"/>
                    </a:lnTo>
                    <a:lnTo>
                      <a:pt x="1627" y="1369"/>
                    </a:lnTo>
                    <a:lnTo>
                      <a:pt x="1639" y="1373"/>
                    </a:lnTo>
                    <a:lnTo>
                      <a:pt x="1650" y="1376"/>
                    </a:lnTo>
                    <a:lnTo>
                      <a:pt x="1663" y="1378"/>
                    </a:lnTo>
                    <a:lnTo>
                      <a:pt x="1676" y="1378"/>
                    </a:lnTo>
                    <a:lnTo>
                      <a:pt x="1689" y="1378"/>
                    </a:lnTo>
                    <a:lnTo>
                      <a:pt x="1702" y="1376"/>
                    </a:lnTo>
                    <a:lnTo>
                      <a:pt x="1714" y="1373"/>
                    </a:lnTo>
                    <a:lnTo>
                      <a:pt x="1714" y="1373"/>
                    </a:lnTo>
                    <a:lnTo>
                      <a:pt x="1726" y="1369"/>
                    </a:lnTo>
                    <a:lnTo>
                      <a:pt x="1738" y="1362"/>
                    </a:lnTo>
                    <a:lnTo>
                      <a:pt x="1749" y="1356"/>
                    </a:lnTo>
                    <a:lnTo>
                      <a:pt x="1759" y="1349"/>
                    </a:lnTo>
                    <a:lnTo>
                      <a:pt x="1768" y="1340"/>
                    </a:lnTo>
                    <a:lnTo>
                      <a:pt x="1776" y="1330"/>
                    </a:lnTo>
                    <a:lnTo>
                      <a:pt x="1784" y="1321"/>
                    </a:lnTo>
                    <a:lnTo>
                      <a:pt x="1790" y="1310"/>
                    </a:lnTo>
                    <a:lnTo>
                      <a:pt x="1795" y="1300"/>
                    </a:lnTo>
                    <a:lnTo>
                      <a:pt x="1800" y="1288"/>
                    </a:lnTo>
                    <a:lnTo>
                      <a:pt x="1803" y="1276"/>
                    </a:lnTo>
                    <a:lnTo>
                      <a:pt x="1804" y="1263"/>
                    </a:lnTo>
                    <a:lnTo>
                      <a:pt x="1805" y="1250"/>
                    </a:lnTo>
                    <a:lnTo>
                      <a:pt x="1804" y="1238"/>
                    </a:lnTo>
                    <a:lnTo>
                      <a:pt x="1803" y="1225"/>
                    </a:lnTo>
                    <a:lnTo>
                      <a:pt x="1800" y="1212"/>
                    </a:lnTo>
                    <a:lnTo>
                      <a:pt x="1800" y="1212"/>
                    </a:lnTo>
                    <a:close/>
                  </a:path>
                </a:pathLst>
              </a:custGeom>
              <a:grpFill/>
              <a:effectLst>
                <a:outerShdw blurRad="63500" algn="ctr" rotWithShape="0">
                  <a:prstClr val="black">
                    <a:alpha val="40000"/>
                  </a:prstClr>
                </a:outerShdw>
              </a:effectLst>
            </p:spPr>
            <p:txBody>
              <a:bodyPr anchor="ctr"/>
              <a:lstStyle/>
              <a:p>
                <a:pPr algn="ctr"/>
                <a:endParaRPr lang="en-US">
                  <a:solidFill>
                    <a:schemeClr val="tx1">
                      <a:lumMod val="75000"/>
                      <a:lumOff val="25000"/>
                    </a:schemeClr>
                  </a:solidFill>
                  <a:latin typeface="+mn-ea"/>
                </a:endParaRPr>
              </a:p>
            </p:txBody>
          </p:sp>
        </p:grpSp>
        <p:grpSp>
          <p:nvGrpSpPr>
            <p:cNvPr id="32" name="Group 126"/>
            <p:cNvGrpSpPr/>
            <p:nvPr/>
          </p:nvGrpSpPr>
          <p:grpSpPr>
            <a:xfrm>
              <a:off x="7670800" y="2917827"/>
              <a:ext cx="498662" cy="1098550"/>
              <a:chOff x="1182688" y="1800226"/>
              <a:chExt cx="954088" cy="2101850"/>
            </a:xfrm>
            <a:grpFill/>
            <a:effectLst/>
          </p:grpSpPr>
          <p:sp>
            <p:nvSpPr>
              <p:cNvPr id="36" name="Freeform 130"/>
              <p:cNvSpPr/>
              <p:nvPr/>
            </p:nvSpPr>
            <p:spPr bwMode="auto">
              <a:xfrm>
                <a:off x="1503363" y="1800226"/>
                <a:ext cx="325438" cy="325438"/>
              </a:xfrm>
              <a:custGeom>
                <a:avLst/>
                <a:gdLst>
                  <a:gd name="T0" fmla="*/ 324 w 617"/>
                  <a:gd name="T1" fmla="*/ 617 h 617"/>
                  <a:gd name="T2" fmla="*/ 370 w 617"/>
                  <a:gd name="T3" fmla="*/ 611 h 617"/>
                  <a:gd name="T4" fmla="*/ 415 w 617"/>
                  <a:gd name="T5" fmla="*/ 599 h 617"/>
                  <a:gd name="T6" fmla="*/ 456 w 617"/>
                  <a:gd name="T7" fmla="*/ 580 h 617"/>
                  <a:gd name="T8" fmla="*/ 493 w 617"/>
                  <a:gd name="T9" fmla="*/ 556 h 617"/>
                  <a:gd name="T10" fmla="*/ 527 w 617"/>
                  <a:gd name="T11" fmla="*/ 527 h 617"/>
                  <a:gd name="T12" fmla="*/ 556 w 617"/>
                  <a:gd name="T13" fmla="*/ 493 h 617"/>
                  <a:gd name="T14" fmla="*/ 580 w 617"/>
                  <a:gd name="T15" fmla="*/ 456 h 617"/>
                  <a:gd name="T16" fmla="*/ 598 w 617"/>
                  <a:gd name="T17" fmla="*/ 415 h 617"/>
                  <a:gd name="T18" fmla="*/ 611 w 617"/>
                  <a:gd name="T19" fmla="*/ 370 h 617"/>
                  <a:gd name="T20" fmla="*/ 617 w 617"/>
                  <a:gd name="T21" fmla="*/ 324 h 617"/>
                  <a:gd name="T22" fmla="*/ 617 w 617"/>
                  <a:gd name="T23" fmla="*/ 292 h 617"/>
                  <a:gd name="T24" fmla="*/ 611 w 617"/>
                  <a:gd name="T25" fmla="*/ 247 h 617"/>
                  <a:gd name="T26" fmla="*/ 598 w 617"/>
                  <a:gd name="T27" fmla="*/ 203 h 617"/>
                  <a:gd name="T28" fmla="*/ 580 w 617"/>
                  <a:gd name="T29" fmla="*/ 161 h 617"/>
                  <a:gd name="T30" fmla="*/ 556 w 617"/>
                  <a:gd name="T31" fmla="*/ 124 h 617"/>
                  <a:gd name="T32" fmla="*/ 527 w 617"/>
                  <a:gd name="T33" fmla="*/ 91 h 617"/>
                  <a:gd name="T34" fmla="*/ 493 w 617"/>
                  <a:gd name="T35" fmla="*/ 61 h 617"/>
                  <a:gd name="T36" fmla="*/ 456 w 617"/>
                  <a:gd name="T37" fmla="*/ 37 h 617"/>
                  <a:gd name="T38" fmla="*/ 415 w 617"/>
                  <a:gd name="T39" fmla="*/ 18 h 617"/>
                  <a:gd name="T40" fmla="*/ 370 w 617"/>
                  <a:gd name="T41" fmla="*/ 7 h 617"/>
                  <a:gd name="T42" fmla="*/ 324 w 617"/>
                  <a:gd name="T43" fmla="*/ 0 h 617"/>
                  <a:gd name="T44" fmla="*/ 292 w 617"/>
                  <a:gd name="T45" fmla="*/ 0 h 617"/>
                  <a:gd name="T46" fmla="*/ 246 w 617"/>
                  <a:gd name="T47" fmla="*/ 7 h 617"/>
                  <a:gd name="T48" fmla="*/ 203 w 617"/>
                  <a:gd name="T49" fmla="*/ 18 h 617"/>
                  <a:gd name="T50" fmla="*/ 161 w 617"/>
                  <a:gd name="T51" fmla="*/ 37 h 617"/>
                  <a:gd name="T52" fmla="*/ 124 w 617"/>
                  <a:gd name="T53" fmla="*/ 61 h 617"/>
                  <a:gd name="T54" fmla="*/ 91 w 617"/>
                  <a:gd name="T55" fmla="*/ 91 h 617"/>
                  <a:gd name="T56" fmla="*/ 61 w 617"/>
                  <a:gd name="T57" fmla="*/ 124 h 617"/>
                  <a:gd name="T58" fmla="*/ 37 w 617"/>
                  <a:gd name="T59" fmla="*/ 161 h 617"/>
                  <a:gd name="T60" fmla="*/ 18 w 617"/>
                  <a:gd name="T61" fmla="*/ 203 h 617"/>
                  <a:gd name="T62" fmla="*/ 6 w 617"/>
                  <a:gd name="T63" fmla="*/ 247 h 617"/>
                  <a:gd name="T64" fmla="*/ 0 w 617"/>
                  <a:gd name="T65" fmla="*/ 292 h 617"/>
                  <a:gd name="T66" fmla="*/ 0 w 617"/>
                  <a:gd name="T67" fmla="*/ 324 h 617"/>
                  <a:gd name="T68" fmla="*/ 6 w 617"/>
                  <a:gd name="T69" fmla="*/ 370 h 617"/>
                  <a:gd name="T70" fmla="*/ 18 w 617"/>
                  <a:gd name="T71" fmla="*/ 415 h 617"/>
                  <a:gd name="T72" fmla="*/ 37 w 617"/>
                  <a:gd name="T73" fmla="*/ 456 h 617"/>
                  <a:gd name="T74" fmla="*/ 61 w 617"/>
                  <a:gd name="T75" fmla="*/ 493 h 617"/>
                  <a:gd name="T76" fmla="*/ 91 w 617"/>
                  <a:gd name="T77" fmla="*/ 527 h 617"/>
                  <a:gd name="T78" fmla="*/ 124 w 617"/>
                  <a:gd name="T79" fmla="*/ 556 h 617"/>
                  <a:gd name="T80" fmla="*/ 161 w 617"/>
                  <a:gd name="T81" fmla="*/ 580 h 617"/>
                  <a:gd name="T82" fmla="*/ 203 w 617"/>
                  <a:gd name="T83" fmla="*/ 599 h 617"/>
                  <a:gd name="T84" fmla="*/ 246 w 617"/>
                  <a:gd name="T85" fmla="*/ 611 h 617"/>
                  <a:gd name="T86" fmla="*/ 292 w 617"/>
                  <a:gd name="T87" fmla="*/ 61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17" h="617">
                    <a:moveTo>
                      <a:pt x="308" y="617"/>
                    </a:moveTo>
                    <a:lnTo>
                      <a:pt x="308" y="617"/>
                    </a:lnTo>
                    <a:lnTo>
                      <a:pt x="324" y="617"/>
                    </a:lnTo>
                    <a:lnTo>
                      <a:pt x="340" y="616"/>
                    </a:lnTo>
                    <a:lnTo>
                      <a:pt x="355" y="614"/>
                    </a:lnTo>
                    <a:lnTo>
                      <a:pt x="370" y="611"/>
                    </a:lnTo>
                    <a:lnTo>
                      <a:pt x="385" y="607"/>
                    </a:lnTo>
                    <a:lnTo>
                      <a:pt x="400" y="603"/>
                    </a:lnTo>
                    <a:lnTo>
                      <a:pt x="415" y="599"/>
                    </a:lnTo>
                    <a:lnTo>
                      <a:pt x="429" y="593"/>
                    </a:lnTo>
                    <a:lnTo>
                      <a:pt x="443" y="587"/>
                    </a:lnTo>
                    <a:lnTo>
                      <a:pt x="456" y="580"/>
                    </a:lnTo>
                    <a:lnTo>
                      <a:pt x="468" y="573"/>
                    </a:lnTo>
                    <a:lnTo>
                      <a:pt x="481" y="564"/>
                    </a:lnTo>
                    <a:lnTo>
                      <a:pt x="493" y="556"/>
                    </a:lnTo>
                    <a:lnTo>
                      <a:pt x="505" y="546"/>
                    </a:lnTo>
                    <a:lnTo>
                      <a:pt x="516" y="537"/>
                    </a:lnTo>
                    <a:lnTo>
                      <a:pt x="527" y="527"/>
                    </a:lnTo>
                    <a:lnTo>
                      <a:pt x="537" y="516"/>
                    </a:lnTo>
                    <a:lnTo>
                      <a:pt x="546" y="505"/>
                    </a:lnTo>
                    <a:lnTo>
                      <a:pt x="556" y="493"/>
                    </a:lnTo>
                    <a:lnTo>
                      <a:pt x="564" y="481"/>
                    </a:lnTo>
                    <a:lnTo>
                      <a:pt x="573" y="468"/>
                    </a:lnTo>
                    <a:lnTo>
                      <a:pt x="580" y="456"/>
                    </a:lnTo>
                    <a:lnTo>
                      <a:pt x="587" y="443"/>
                    </a:lnTo>
                    <a:lnTo>
                      <a:pt x="593" y="429"/>
                    </a:lnTo>
                    <a:lnTo>
                      <a:pt x="598" y="415"/>
                    </a:lnTo>
                    <a:lnTo>
                      <a:pt x="603" y="400"/>
                    </a:lnTo>
                    <a:lnTo>
                      <a:pt x="607" y="385"/>
                    </a:lnTo>
                    <a:lnTo>
                      <a:pt x="611" y="370"/>
                    </a:lnTo>
                    <a:lnTo>
                      <a:pt x="613" y="355"/>
                    </a:lnTo>
                    <a:lnTo>
                      <a:pt x="616" y="340"/>
                    </a:lnTo>
                    <a:lnTo>
                      <a:pt x="617" y="324"/>
                    </a:lnTo>
                    <a:lnTo>
                      <a:pt x="617" y="308"/>
                    </a:lnTo>
                    <a:lnTo>
                      <a:pt x="617" y="308"/>
                    </a:lnTo>
                    <a:lnTo>
                      <a:pt x="617" y="292"/>
                    </a:lnTo>
                    <a:lnTo>
                      <a:pt x="616" y="277"/>
                    </a:lnTo>
                    <a:lnTo>
                      <a:pt x="613" y="261"/>
                    </a:lnTo>
                    <a:lnTo>
                      <a:pt x="611" y="247"/>
                    </a:lnTo>
                    <a:lnTo>
                      <a:pt x="607" y="232"/>
                    </a:lnTo>
                    <a:lnTo>
                      <a:pt x="603" y="217"/>
                    </a:lnTo>
                    <a:lnTo>
                      <a:pt x="598" y="203"/>
                    </a:lnTo>
                    <a:lnTo>
                      <a:pt x="593" y="189"/>
                    </a:lnTo>
                    <a:lnTo>
                      <a:pt x="587" y="175"/>
                    </a:lnTo>
                    <a:lnTo>
                      <a:pt x="580" y="161"/>
                    </a:lnTo>
                    <a:lnTo>
                      <a:pt x="573" y="148"/>
                    </a:lnTo>
                    <a:lnTo>
                      <a:pt x="564" y="136"/>
                    </a:lnTo>
                    <a:lnTo>
                      <a:pt x="556" y="124"/>
                    </a:lnTo>
                    <a:lnTo>
                      <a:pt x="546" y="112"/>
                    </a:lnTo>
                    <a:lnTo>
                      <a:pt x="537" y="101"/>
                    </a:lnTo>
                    <a:lnTo>
                      <a:pt x="527" y="91"/>
                    </a:lnTo>
                    <a:lnTo>
                      <a:pt x="516" y="80"/>
                    </a:lnTo>
                    <a:lnTo>
                      <a:pt x="505" y="71"/>
                    </a:lnTo>
                    <a:lnTo>
                      <a:pt x="493" y="61"/>
                    </a:lnTo>
                    <a:lnTo>
                      <a:pt x="481" y="52"/>
                    </a:lnTo>
                    <a:lnTo>
                      <a:pt x="468" y="45"/>
                    </a:lnTo>
                    <a:lnTo>
                      <a:pt x="456" y="37"/>
                    </a:lnTo>
                    <a:lnTo>
                      <a:pt x="443" y="30"/>
                    </a:lnTo>
                    <a:lnTo>
                      <a:pt x="429" y="25"/>
                    </a:lnTo>
                    <a:lnTo>
                      <a:pt x="415" y="18"/>
                    </a:lnTo>
                    <a:lnTo>
                      <a:pt x="400" y="14"/>
                    </a:lnTo>
                    <a:lnTo>
                      <a:pt x="385" y="10"/>
                    </a:lnTo>
                    <a:lnTo>
                      <a:pt x="370" y="7"/>
                    </a:lnTo>
                    <a:lnTo>
                      <a:pt x="355" y="3"/>
                    </a:lnTo>
                    <a:lnTo>
                      <a:pt x="340" y="1"/>
                    </a:lnTo>
                    <a:lnTo>
                      <a:pt x="324" y="0"/>
                    </a:lnTo>
                    <a:lnTo>
                      <a:pt x="308" y="0"/>
                    </a:lnTo>
                    <a:lnTo>
                      <a:pt x="308" y="0"/>
                    </a:lnTo>
                    <a:lnTo>
                      <a:pt x="292" y="0"/>
                    </a:lnTo>
                    <a:lnTo>
                      <a:pt x="277" y="1"/>
                    </a:lnTo>
                    <a:lnTo>
                      <a:pt x="261" y="3"/>
                    </a:lnTo>
                    <a:lnTo>
                      <a:pt x="246" y="7"/>
                    </a:lnTo>
                    <a:lnTo>
                      <a:pt x="232" y="10"/>
                    </a:lnTo>
                    <a:lnTo>
                      <a:pt x="217" y="14"/>
                    </a:lnTo>
                    <a:lnTo>
                      <a:pt x="203" y="18"/>
                    </a:lnTo>
                    <a:lnTo>
                      <a:pt x="188" y="25"/>
                    </a:lnTo>
                    <a:lnTo>
                      <a:pt x="175" y="30"/>
                    </a:lnTo>
                    <a:lnTo>
                      <a:pt x="161" y="37"/>
                    </a:lnTo>
                    <a:lnTo>
                      <a:pt x="148" y="45"/>
                    </a:lnTo>
                    <a:lnTo>
                      <a:pt x="136" y="52"/>
                    </a:lnTo>
                    <a:lnTo>
                      <a:pt x="124" y="61"/>
                    </a:lnTo>
                    <a:lnTo>
                      <a:pt x="112" y="71"/>
                    </a:lnTo>
                    <a:lnTo>
                      <a:pt x="101" y="80"/>
                    </a:lnTo>
                    <a:lnTo>
                      <a:pt x="91" y="91"/>
                    </a:lnTo>
                    <a:lnTo>
                      <a:pt x="80" y="101"/>
                    </a:lnTo>
                    <a:lnTo>
                      <a:pt x="70" y="112"/>
                    </a:lnTo>
                    <a:lnTo>
                      <a:pt x="61" y="124"/>
                    </a:lnTo>
                    <a:lnTo>
                      <a:pt x="52" y="136"/>
                    </a:lnTo>
                    <a:lnTo>
                      <a:pt x="45" y="148"/>
                    </a:lnTo>
                    <a:lnTo>
                      <a:pt x="37" y="161"/>
                    </a:lnTo>
                    <a:lnTo>
                      <a:pt x="30" y="175"/>
                    </a:lnTo>
                    <a:lnTo>
                      <a:pt x="25" y="189"/>
                    </a:lnTo>
                    <a:lnTo>
                      <a:pt x="18" y="203"/>
                    </a:lnTo>
                    <a:lnTo>
                      <a:pt x="14" y="217"/>
                    </a:lnTo>
                    <a:lnTo>
                      <a:pt x="10" y="232"/>
                    </a:lnTo>
                    <a:lnTo>
                      <a:pt x="6" y="247"/>
                    </a:lnTo>
                    <a:lnTo>
                      <a:pt x="3" y="261"/>
                    </a:lnTo>
                    <a:lnTo>
                      <a:pt x="1" y="277"/>
                    </a:lnTo>
                    <a:lnTo>
                      <a:pt x="0" y="292"/>
                    </a:lnTo>
                    <a:lnTo>
                      <a:pt x="0" y="308"/>
                    </a:lnTo>
                    <a:lnTo>
                      <a:pt x="0" y="308"/>
                    </a:lnTo>
                    <a:lnTo>
                      <a:pt x="0" y="324"/>
                    </a:lnTo>
                    <a:lnTo>
                      <a:pt x="1" y="340"/>
                    </a:lnTo>
                    <a:lnTo>
                      <a:pt x="3" y="355"/>
                    </a:lnTo>
                    <a:lnTo>
                      <a:pt x="6" y="370"/>
                    </a:lnTo>
                    <a:lnTo>
                      <a:pt x="10" y="385"/>
                    </a:lnTo>
                    <a:lnTo>
                      <a:pt x="14" y="400"/>
                    </a:lnTo>
                    <a:lnTo>
                      <a:pt x="18" y="415"/>
                    </a:lnTo>
                    <a:lnTo>
                      <a:pt x="25" y="429"/>
                    </a:lnTo>
                    <a:lnTo>
                      <a:pt x="30" y="443"/>
                    </a:lnTo>
                    <a:lnTo>
                      <a:pt x="37" y="456"/>
                    </a:lnTo>
                    <a:lnTo>
                      <a:pt x="45" y="468"/>
                    </a:lnTo>
                    <a:lnTo>
                      <a:pt x="52" y="481"/>
                    </a:lnTo>
                    <a:lnTo>
                      <a:pt x="61" y="493"/>
                    </a:lnTo>
                    <a:lnTo>
                      <a:pt x="70" y="505"/>
                    </a:lnTo>
                    <a:lnTo>
                      <a:pt x="80" y="516"/>
                    </a:lnTo>
                    <a:lnTo>
                      <a:pt x="91" y="527"/>
                    </a:lnTo>
                    <a:lnTo>
                      <a:pt x="101" y="537"/>
                    </a:lnTo>
                    <a:lnTo>
                      <a:pt x="112" y="546"/>
                    </a:lnTo>
                    <a:lnTo>
                      <a:pt x="124" y="556"/>
                    </a:lnTo>
                    <a:lnTo>
                      <a:pt x="136" y="564"/>
                    </a:lnTo>
                    <a:lnTo>
                      <a:pt x="148" y="573"/>
                    </a:lnTo>
                    <a:lnTo>
                      <a:pt x="161" y="580"/>
                    </a:lnTo>
                    <a:lnTo>
                      <a:pt x="175" y="587"/>
                    </a:lnTo>
                    <a:lnTo>
                      <a:pt x="188" y="593"/>
                    </a:lnTo>
                    <a:lnTo>
                      <a:pt x="203" y="599"/>
                    </a:lnTo>
                    <a:lnTo>
                      <a:pt x="217" y="603"/>
                    </a:lnTo>
                    <a:lnTo>
                      <a:pt x="232" y="607"/>
                    </a:lnTo>
                    <a:lnTo>
                      <a:pt x="246" y="611"/>
                    </a:lnTo>
                    <a:lnTo>
                      <a:pt x="261" y="614"/>
                    </a:lnTo>
                    <a:lnTo>
                      <a:pt x="277" y="616"/>
                    </a:lnTo>
                    <a:lnTo>
                      <a:pt x="292" y="617"/>
                    </a:lnTo>
                    <a:lnTo>
                      <a:pt x="308" y="617"/>
                    </a:lnTo>
                    <a:lnTo>
                      <a:pt x="308" y="617"/>
                    </a:lnTo>
                    <a:close/>
                  </a:path>
                </a:pathLst>
              </a:custGeom>
              <a:grpFill/>
              <a:effectLst>
                <a:outerShdw blurRad="63500" algn="ctr" rotWithShape="0">
                  <a:prstClr val="black">
                    <a:alpha val="40000"/>
                  </a:prstClr>
                </a:outerShdw>
              </a:effectLst>
            </p:spPr>
            <p:txBody>
              <a:bodyPr anchor="ctr"/>
              <a:lstStyle/>
              <a:p>
                <a:pPr algn="ctr"/>
                <a:endParaRPr lang="en-US">
                  <a:solidFill>
                    <a:schemeClr val="tx1">
                      <a:lumMod val="75000"/>
                      <a:lumOff val="25000"/>
                    </a:schemeClr>
                  </a:solidFill>
                  <a:latin typeface="+mn-ea"/>
                </a:endParaRPr>
              </a:p>
            </p:txBody>
          </p:sp>
          <p:sp>
            <p:nvSpPr>
              <p:cNvPr id="37" name="Freeform 131"/>
              <p:cNvSpPr/>
              <p:nvPr/>
            </p:nvSpPr>
            <p:spPr bwMode="auto">
              <a:xfrm>
                <a:off x="1182688" y="2181226"/>
                <a:ext cx="954088" cy="1720850"/>
              </a:xfrm>
              <a:custGeom>
                <a:avLst/>
                <a:gdLst>
                  <a:gd name="T0" fmla="*/ 1484 w 1805"/>
                  <a:gd name="T1" fmla="*/ 188 h 3254"/>
                  <a:gd name="T2" fmla="*/ 1447 w 1805"/>
                  <a:gd name="T3" fmla="*/ 105 h 3254"/>
                  <a:gd name="T4" fmla="*/ 1396 w 1805"/>
                  <a:gd name="T5" fmla="*/ 46 h 3254"/>
                  <a:gd name="T6" fmla="*/ 1356 w 1805"/>
                  <a:gd name="T7" fmla="*/ 19 h 3254"/>
                  <a:gd name="T8" fmla="*/ 1306 w 1805"/>
                  <a:gd name="T9" fmla="*/ 3 h 3254"/>
                  <a:gd name="T10" fmla="*/ 874 w 1805"/>
                  <a:gd name="T11" fmla="*/ 0 h 3254"/>
                  <a:gd name="T12" fmla="*/ 513 w 1805"/>
                  <a:gd name="T13" fmla="*/ 1 h 3254"/>
                  <a:gd name="T14" fmla="*/ 461 w 1805"/>
                  <a:gd name="T15" fmla="*/ 14 h 3254"/>
                  <a:gd name="T16" fmla="*/ 418 w 1805"/>
                  <a:gd name="T17" fmla="*/ 39 h 3254"/>
                  <a:gd name="T18" fmla="*/ 370 w 1805"/>
                  <a:gd name="T19" fmla="*/ 88 h 3254"/>
                  <a:gd name="T20" fmla="*/ 332 w 1805"/>
                  <a:gd name="T21" fmla="*/ 158 h 3254"/>
                  <a:gd name="T22" fmla="*/ 5 w 1805"/>
                  <a:gd name="T23" fmla="*/ 1212 h 3254"/>
                  <a:gd name="T24" fmla="*/ 1 w 1805"/>
                  <a:gd name="T25" fmla="*/ 1263 h 3254"/>
                  <a:gd name="T26" fmla="*/ 15 w 1805"/>
                  <a:gd name="T27" fmla="*/ 1310 h 3254"/>
                  <a:gd name="T28" fmla="*/ 46 w 1805"/>
                  <a:gd name="T29" fmla="*/ 1349 h 3254"/>
                  <a:gd name="T30" fmla="*/ 91 w 1805"/>
                  <a:gd name="T31" fmla="*/ 1373 h 3254"/>
                  <a:gd name="T32" fmla="*/ 129 w 1805"/>
                  <a:gd name="T33" fmla="*/ 1378 h 3254"/>
                  <a:gd name="T34" fmla="*/ 178 w 1805"/>
                  <a:gd name="T35" fmla="*/ 1369 h 3254"/>
                  <a:gd name="T36" fmla="*/ 219 w 1805"/>
                  <a:gd name="T37" fmla="*/ 1342 h 3254"/>
                  <a:gd name="T38" fmla="*/ 248 w 1805"/>
                  <a:gd name="T39" fmla="*/ 1300 h 3254"/>
                  <a:gd name="T40" fmla="*/ 527 w 1805"/>
                  <a:gd name="T41" fmla="*/ 428 h 3254"/>
                  <a:gd name="T42" fmla="*/ 548 w 1805"/>
                  <a:gd name="T43" fmla="*/ 3102 h 3254"/>
                  <a:gd name="T44" fmla="*/ 555 w 1805"/>
                  <a:gd name="T45" fmla="*/ 3147 h 3254"/>
                  <a:gd name="T46" fmla="*/ 583 w 1805"/>
                  <a:gd name="T47" fmla="*/ 3198 h 3254"/>
                  <a:gd name="T48" fmla="*/ 627 w 1805"/>
                  <a:gd name="T49" fmla="*/ 3236 h 3254"/>
                  <a:gd name="T50" fmla="*/ 684 w 1805"/>
                  <a:gd name="T51" fmla="*/ 3253 h 3254"/>
                  <a:gd name="T52" fmla="*/ 730 w 1805"/>
                  <a:gd name="T53" fmla="*/ 3251 h 3254"/>
                  <a:gd name="T54" fmla="*/ 783 w 1805"/>
                  <a:gd name="T55" fmla="*/ 3227 h 3254"/>
                  <a:gd name="T56" fmla="*/ 825 w 1805"/>
                  <a:gd name="T57" fmla="*/ 3187 h 3254"/>
                  <a:gd name="T58" fmla="*/ 847 w 1805"/>
                  <a:gd name="T59" fmla="*/ 3133 h 3254"/>
                  <a:gd name="T60" fmla="*/ 903 w 1805"/>
                  <a:gd name="T61" fmla="*/ 1923 h 3254"/>
                  <a:gd name="T62" fmla="*/ 956 w 1805"/>
                  <a:gd name="T63" fmla="*/ 3118 h 3254"/>
                  <a:gd name="T64" fmla="*/ 973 w 1805"/>
                  <a:gd name="T65" fmla="*/ 3175 h 3254"/>
                  <a:gd name="T66" fmla="*/ 1010 w 1805"/>
                  <a:gd name="T67" fmla="*/ 3219 h 3254"/>
                  <a:gd name="T68" fmla="*/ 1062 w 1805"/>
                  <a:gd name="T69" fmla="*/ 3246 h 3254"/>
                  <a:gd name="T70" fmla="*/ 1106 w 1805"/>
                  <a:gd name="T71" fmla="*/ 3254 h 3254"/>
                  <a:gd name="T72" fmla="*/ 1165 w 1805"/>
                  <a:gd name="T73" fmla="*/ 3242 h 3254"/>
                  <a:gd name="T74" fmla="*/ 1213 w 1805"/>
                  <a:gd name="T75" fmla="*/ 3209 h 3254"/>
                  <a:gd name="T76" fmla="*/ 1245 w 1805"/>
                  <a:gd name="T77" fmla="*/ 3161 h 3254"/>
                  <a:gd name="T78" fmla="*/ 1257 w 1805"/>
                  <a:gd name="T79" fmla="*/ 3102 h 3254"/>
                  <a:gd name="T80" fmla="*/ 1278 w 1805"/>
                  <a:gd name="T81" fmla="*/ 428 h 3254"/>
                  <a:gd name="T82" fmla="*/ 1553 w 1805"/>
                  <a:gd name="T83" fmla="*/ 1288 h 3254"/>
                  <a:gd name="T84" fmla="*/ 1578 w 1805"/>
                  <a:gd name="T85" fmla="*/ 1333 h 3254"/>
                  <a:gd name="T86" fmla="*/ 1616 w 1805"/>
                  <a:gd name="T87" fmla="*/ 1364 h 3254"/>
                  <a:gd name="T88" fmla="*/ 1663 w 1805"/>
                  <a:gd name="T89" fmla="*/ 1378 h 3254"/>
                  <a:gd name="T90" fmla="*/ 1714 w 1805"/>
                  <a:gd name="T91" fmla="*/ 1373 h 3254"/>
                  <a:gd name="T92" fmla="*/ 1749 w 1805"/>
                  <a:gd name="T93" fmla="*/ 1356 h 3254"/>
                  <a:gd name="T94" fmla="*/ 1784 w 1805"/>
                  <a:gd name="T95" fmla="*/ 1321 h 3254"/>
                  <a:gd name="T96" fmla="*/ 1803 w 1805"/>
                  <a:gd name="T97" fmla="*/ 1276 h 3254"/>
                  <a:gd name="T98" fmla="*/ 1803 w 1805"/>
                  <a:gd name="T99" fmla="*/ 1225 h 3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5" h="3254">
                    <a:moveTo>
                      <a:pt x="1800" y="1212"/>
                    </a:moveTo>
                    <a:lnTo>
                      <a:pt x="1493" y="209"/>
                    </a:lnTo>
                    <a:lnTo>
                      <a:pt x="1493" y="209"/>
                    </a:lnTo>
                    <a:lnTo>
                      <a:pt x="1484" y="188"/>
                    </a:lnTo>
                    <a:lnTo>
                      <a:pt x="1473" y="158"/>
                    </a:lnTo>
                    <a:lnTo>
                      <a:pt x="1466" y="141"/>
                    </a:lnTo>
                    <a:lnTo>
                      <a:pt x="1457" y="123"/>
                    </a:lnTo>
                    <a:lnTo>
                      <a:pt x="1447" y="105"/>
                    </a:lnTo>
                    <a:lnTo>
                      <a:pt x="1435" y="88"/>
                    </a:lnTo>
                    <a:lnTo>
                      <a:pt x="1421" y="70"/>
                    </a:lnTo>
                    <a:lnTo>
                      <a:pt x="1405" y="54"/>
                    </a:lnTo>
                    <a:lnTo>
                      <a:pt x="1396" y="46"/>
                    </a:lnTo>
                    <a:lnTo>
                      <a:pt x="1387" y="39"/>
                    </a:lnTo>
                    <a:lnTo>
                      <a:pt x="1377" y="31"/>
                    </a:lnTo>
                    <a:lnTo>
                      <a:pt x="1367" y="25"/>
                    </a:lnTo>
                    <a:lnTo>
                      <a:pt x="1356" y="19"/>
                    </a:lnTo>
                    <a:lnTo>
                      <a:pt x="1344" y="14"/>
                    </a:lnTo>
                    <a:lnTo>
                      <a:pt x="1332" y="10"/>
                    </a:lnTo>
                    <a:lnTo>
                      <a:pt x="1320" y="7"/>
                    </a:lnTo>
                    <a:lnTo>
                      <a:pt x="1306" y="3"/>
                    </a:lnTo>
                    <a:lnTo>
                      <a:pt x="1292" y="1"/>
                    </a:lnTo>
                    <a:lnTo>
                      <a:pt x="1277" y="0"/>
                    </a:lnTo>
                    <a:lnTo>
                      <a:pt x="1261" y="0"/>
                    </a:lnTo>
                    <a:lnTo>
                      <a:pt x="874" y="0"/>
                    </a:lnTo>
                    <a:lnTo>
                      <a:pt x="544" y="0"/>
                    </a:lnTo>
                    <a:lnTo>
                      <a:pt x="544" y="0"/>
                    </a:lnTo>
                    <a:lnTo>
                      <a:pt x="528" y="0"/>
                    </a:lnTo>
                    <a:lnTo>
                      <a:pt x="513" y="1"/>
                    </a:lnTo>
                    <a:lnTo>
                      <a:pt x="499" y="3"/>
                    </a:lnTo>
                    <a:lnTo>
                      <a:pt x="486" y="7"/>
                    </a:lnTo>
                    <a:lnTo>
                      <a:pt x="473" y="10"/>
                    </a:lnTo>
                    <a:lnTo>
                      <a:pt x="461" y="14"/>
                    </a:lnTo>
                    <a:lnTo>
                      <a:pt x="449" y="19"/>
                    </a:lnTo>
                    <a:lnTo>
                      <a:pt x="439" y="25"/>
                    </a:lnTo>
                    <a:lnTo>
                      <a:pt x="428" y="31"/>
                    </a:lnTo>
                    <a:lnTo>
                      <a:pt x="418" y="39"/>
                    </a:lnTo>
                    <a:lnTo>
                      <a:pt x="409" y="46"/>
                    </a:lnTo>
                    <a:lnTo>
                      <a:pt x="400" y="54"/>
                    </a:lnTo>
                    <a:lnTo>
                      <a:pt x="384" y="70"/>
                    </a:lnTo>
                    <a:lnTo>
                      <a:pt x="370" y="88"/>
                    </a:lnTo>
                    <a:lnTo>
                      <a:pt x="359" y="105"/>
                    </a:lnTo>
                    <a:lnTo>
                      <a:pt x="348" y="123"/>
                    </a:lnTo>
                    <a:lnTo>
                      <a:pt x="339" y="141"/>
                    </a:lnTo>
                    <a:lnTo>
                      <a:pt x="332" y="158"/>
                    </a:lnTo>
                    <a:lnTo>
                      <a:pt x="320" y="188"/>
                    </a:lnTo>
                    <a:lnTo>
                      <a:pt x="313" y="209"/>
                    </a:lnTo>
                    <a:lnTo>
                      <a:pt x="5" y="1212"/>
                    </a:lnTo>
                    <a:lnTo>
                      <a:pt x="5" y="1212"/>
                    </a:lnTo>
                    <a:lnTo>
                      <a:pt x="2" y="1225"/>
                    </a:lnTo>
                    <a:lnTo>
                      <a:pt x="1" y="1238"/>
                    </a:lnTo>
                    <a:lnTo>
                      <a:pt x="0" y="1250"/>
                    </a:lnTo>
                    <a:lnTo>
                      <a:pt x="1" y="1263"/>
                    </a:lnTo>
                    <a:lnTo>
                      <a:pt x="2" y="1276"/>
                    </a:lnTo>
                    <a:lnTo>
                      <a:pt x="5" y="1288"/>
                    </a:lnTo>
                    <a:lnTo>
                      <a:pt x="10" y="1300"/>
                    </a:lnTo>
                    <a:lnTo>
                      <a:pt x="15" y="1310"/>
                    </a:lnTo>
                    <a:lnTo>
                      <a:pt x="21" y="1321"/>
                    </a:lnTo>
                    <a:lnTo>
                      <a:pt x="29" y="1330"/>
                    </a:lnTo>
                    <a:lnTo>
                      <a:pt x="37" y="1340"/>
                    </a:lnTo>
                    <a:lnTo>
                      <a:pt x="46" y="1349"/>
                    </a:lnTo>
                    <a:lnTo>
                      <a:pt x="57" y="1356"/>
                    </a:lnTo>
                    <a:lnTo>
                      <a:pt x="67" y="1362"/>
                    </a:lnTo>
                    <a:lnTo>
                      <a:pt x="79" y="1369"/>
                    </a:lnTo>
                    <a:lnTo>
                      <a:pt x="91" y="1373"/>
                    </a:lnTo>
                    <a:lnTo>
                      <a:pt x="91" y="1373"/>
                    </a:lnTo>
                    <a:lnTo>
                      <a:pt x="104" y="1376"/>
                    </a:lnTo>
                    <a:lnTo>
                      <a:pt x="116" y="1378"/>
                    </a:lnTo>
                    <a:lnTo>
                      <a:pt x="129" y="1378"/>
                    </a:lnTo>
                    <a:lnTo>
                      <a:pt x="142" y="1378"/>
                    </a:lnTo>
                    <a:lnTo>
                      <a:pt x="155" y="1376"/>
                    </a:lnTo>
                    <a:lnTo>
                      <a:pt x="167" y="1373"/>
                    </a:lnTo>
                    <a:lnTo>
                      <a:pt x="178" y="1369"/>
                    </a:lnTo>
                    <a:lnTo>
                      <a:pt x="189" y="1364"/>
                    </a:lnTo>
                    <a:lnTo>
                      <a:pt x="200" y="1357"/>
                    </a:lnTo>
                    <a:lnTo>
                      <a:pt x="209" y="1350"/>
                    </a:lnTo>
                    <a:lnTo>
                      <a:pt x="219" y="1342"/>
                    </a:lnTo>
                    <a:lnTo>
                      <a:pt x="227" y="1333"/>
                    </a:lnTo>
                    <a:lnTo>
                      <a:pt x="235" y="1323"/>
                    </a:lnTo>
                    <a:lnTo>
                      <a:pt x="241" y="1311"/>
                    </a:lnTo>
                    <a:lnTo>
                      <a:pt x="248" y="1300"/>
                    </a:lnTo>
                    <a:lnTo>
                      <a:pt x="252" y="1288"/>
                    </a:lnTo>
                    <a:lnTo>
                      <a:pt x="515" y="427"/>
                    </a:lnTo>
                    <a:lnTo>
                      <a:pt x="515" y="427"/>
                    </a:lnTo>
                    <a:lnTo>
                      <a:pt x="527" y="428"/>
                    </a:lnTo>
                    <a:lnTo>
                      <a:pt x="562" y="428"/>
                    </a:lnTo>
                    <a:lnTo>
                      <a:pt x="164" y="1923"/>
                    </a:lnTo>
                    <a:lnTo>
                      <a:pt x="548" y="1923"/>
                    </a:lnTo>
                    <a:lnTo>
                      <a:pt x="548" y="3102"/>
                    </a:lnTo>
                    <a:lnTo>
                      <a:pt x="548" y="3102"/>
                    </a:lnTo>
                    <a:lnTo>
                      <a:pt x="548" y="3118"/>
                    </a:lnTo>
                    <a:lnTo>
                      <a:pt x="551" y="3133"/>
                    </a:lnTo>
                    <a:lnTo>
                      <a:pt x="555" y="3147"/>
                    </a:lnTo>
                    <a:lnTo>
                      <a:pt x="560" y="3161"/>
                    </a:lnTo>
                    <a:lnTo>
                      <a:pt x="567" y="3175"/>
                    </a:lnTo>
                    <a:lnTo>
                      <a:pt x="574" y="3187"/>
                    </a:lnTo>
                    <a:lnTo>
                      <a:pt x="583" y="3198"/>
                    </a:lnTo>
                    <a:lnTo>
                      <a:pt x="592" y="3209"/>
                    </a:lnTo>
                    <a:lnTo>
                      <a:pt x="603" y="3219"/>
                    </a:lnTo>
                    <a:lnTo>
                      <a:pt x="615" y="3227"/>
                    </a:lnTo>
                    <a:lnTo>
                      <a:pt x="627" y="3236"/>
                    </a:lnTo>
                    <a:lnTo>
                      <a:pt x="640" y="3242"/>
                    </a:lnTo>
                    <a:lnTo>
                      <a:pt x="654" y="3246"/>
                    </a:lnTo>
                    <a:lnTo>
                      <a:pt x="669" y="3251"/>
                    </a:lnTo>
                    <a:lnTo>
                      <a:pt x="684" y="3253"/>
                    </a:lnTo>
                    <a:lnTo>
                      <a:pt x="699" y="3254"/>
                    </a:lnTo>
                    <a:lnTo>
                      <a:pt x="699" y="3254"/>
                    </a:lnTo>
                    <a:lnTo>
                      <a:pt x="715" y="3253"/>
                    </a:lnTo>
                    <a:lnTo>
                      <a:pt x="730" y="3251"/>
                    </a:lnTo>
                    <a:lnTo>
                      <a:pt x="744" y="3246"/>
                    </a:lnTo>
                    <a:lnTo>
                      <a:pt x="758" y="3242"/>
                    </a:lnTo>
                    <a:lnTo>
                      <a:pt x="771" y="3236"/>
                    </a:lnTo>
                    <a:lnTo>
                      <a:pt x="783" y="3227"/>
                    </a:lnTo>
                    <a:lnTo>
                      <a:pt x="795" y="3219"/>
                    </a:lnTo>
                    <a:lnTo>
                      <a:pt x="806" y="3209"/>
                    </a:lnTo>
                    <a:lnTo>
                      <a:pt x="815" y="3198"/>
                    </a:lnTo>
                    <a:lnTo>
                      <a:pt x="825" y="3187"/>
                    </a:lnTo>
                    <a:lnTo>
                      <a:pt x="832" y="3175"/>
                    </a:lnTo>
                    <a:lnTo>
                      <a:pt x="839" y="3161"/>
                    </a:lnTo>
                    <a:lnTo>
                      <a:pt x="843" y="3147"/>
                    </a:lnTo>
                    <a:lnTo>
                      <a:pt x="847" y="3133"/>
                    </a:lnTo>
                    <a:lnTo>
                      <a:pt x="849" y="3118"/>
                    </a:lnTo>
                    <a:lnTo>
                      <a:pt x="850" y="3102"/>
                    </a:lnTo>
                    <a:lnTo>
                      <a:pt x="850" y="1923"/>
                    </a:lnTo>
                    <a:lnTo>
                      <a:pt x="903" y="1923"/>
                    </a:lnTo>
                    <a:lnTo>
                      <a:pt x="955" y="1923"/>
                    </a:lnTo>
                    <a:lnTo>
                      <a:pt x="955" y="3102"/>
                    </a:lnTo>
                    <a:lnTo>
                      <a:pt x="955" y="3102"/>
                    </a:lnTo>
                    <a:lnTo>
                      <a:pt x="956" y="3118"/>
                    </a:lnTo>
                    <a:lnTo>
                      <a:pt x="958" y="3133"/>
                    </a:lnTo>
                    <a:lnTo>
                      <a:pt x="962" y="3147"/>
                    </a:lnTo>
                    <a:lnTo>
                      <a:pt x="967" y="3161"/>
                    </a:lnTo>
                    <a:lnTo>
                      <a:pt x="973" y="3175"/>
                    </a:lnTo>
                    <a:lnTo>
                      <a:pt x="980" y="3187"/>
                    </a:lnTo>
                    <a:lnTo>
                      <a:pt x="990" y="3198"/>
                    </a:lnTo>
                    <a:lnTo>
                      <a:pt x="1000" y="3209"/>
                    </a:lnTo>
                    <a:lnTo>
                      <a:pt x="1010" y="3219"/>
                    </a:lnTo>
                    <a:lnTo>
                      <a:pt x="1022" y="3227"/>
                    </a:lnTo>
                    <a:lnTo>
                      <a:pt x="1034" y="3236"/>
                    </a:lnTo>
                    <a:lnTo>
                      <a:pt x="1048" y="3242"/>
                    </a:lnTo>
                    <a:lnTo>
                      <a:pt x="1062" y="3246"/>
                    </a:lnTo>
                    <a:lnTo>
                      <a:pt x="1075" y="3251"/>
                    </a:lnTo>
                    <a:lnTo>
                      <a:pt x="1090" y="3253"/>
                    </a:lnTo>
                    <a:lnTo>
                      <a:pt x="1106" y="3254"/>
                    </a:lnTo>
                    <a:lnTo>
                      <a:pt x="1106" y="3254"/>
                    </a:lnTo>
                    <a:lnTo>
                      <a:pt x="1121" y="3253"/>
                    </a:lnTo>
                    <a:lnTo>
                      <a:pt x="1136" y="3251"/>
                    </a:lnTo>
                    <a:lnTo>
                      <a:pt x="1151" y="3246"/>
                    </a:lnTo>
                    <a:lnTo>
                      <a:pt x="1165" y="3242"/>
                    </a:lnTo>
                    <a:lnTo>
                      <a:pt x="1178" y="3236"/>
                    </a:lnTo>
                    <a:lnTo>
                      <a:pt x="1191" y="3227"/>
                    </a:lnTo>
                    <a:lnTo>
                      <a:pt x="1202" y="3219"/>
                    </a:lnTo>
                    <a:lnTo>
                      <a:pt x="1213" y="3209"/>
                    </a:lnTo>
                    <a:lnTo>
                      <a:pt x="1223" y="3198"/>
                    </a:lnTo>
                    <a:lnTo>
                      <a:pt x="1231" y="3187"/>
                    </a:lnTo>
                    <a:lnTo>
                      <a:pt x="1239" y="3175"/>
                    </a:lnTo>
                    <a:lnTo>
                      <a:pt x="1245" y="3161"/>
                    </a:lnTo>
                    <a:lnTo>
                      <a:pt x="1250" y="3147"/>
                    </a:lnTo>
                    <a:lnTo>
                      <a:pt x="1255" y="3133"/>
                    </a:lnTo>
                    <a:lnTo>
                      <a:pt x="1257" y="3118"/>
                    </a:lnTo>
                    <a:lnTo>
                      <a:pt x="1257" y="3102"/>
                    </a:lnTo>
                    <a:lnTo>
                      <a:pt x="1257" y="1923"/>
                    </a:lnTo>
                    <a:lnTo>
                      <a:pt x="1641" y="1923"/>
                    </a:lnTo>
                    <a:lnTo>
                      <a:pt x="1243" y="428"/>
                    </a:lnTo>
                    <a:lnTo>
                      <a:pt x="1278" y="428"/>
                    </a:lnTo>
                    <a:lnTo>
                      <a:pt x="1278" y="428"/>
                    </a:lnTo>
                    <a:lnTo>
                      <a:pt x="1290" y="427"/>
                    </a:lnTo>
                    <a:lnTo>
                      <a:pt x="1553" y="1288"/>
                    </a:lnTo>
                    <a:lnTo>
                      <a:pt x="1553" y="1288"/>
                    </a:lnTo>
                    <a:lnTo>
                      <a:pt x="1558" y="1300"/>
                    </a:lnTo>
                    <a:lnTo>
                      <a:pt x="1564" y="1311"/>
                    </a:lnTo>
                    <a:lnTo>
                      <a:pt x="1570" y="1323"/>
                    </a:lnTo>
                    <a:lnTo>
                      <a:pt x="1578" y="1333"/>
                    </a:lnTo>
                    <a:lnTo>
                      <a:pt x="1586" y="1342"/>
                    </a:lnTo>
                    <a:lnTo>
                      <a:pt x="1595" y="1350"/>
                    </a:lnTo>
                    <a:lnTo>
                      <a:pt x="1606" y="1357"/>
                    </a:lnTo>
                    <a:lnTo>
                      <a:pt x="1616" y="1364"/>
                    </a:lnTo>
                    <a:lnTo>
                      <a:pt x="1627" y="1369"/>
                    </a:lnTo>
                    <a:lnTo>
                      <a:pt x="1639" y="1373"/>
                    </a:lnTo>
                    <a:lnTo>
                      <a:pt x="1650" y="1376"/>
                    </a:lnTo>
                    <a:lnTo>
                      <a:pt x="1663" y="1378"/>
                    </a:lnTo>
                    <a:lnTo>
                      <a:pt x="1676" y="1378"/>
                    </a:lnTo>
                    <a:lnTo>
                      <a:pt x="1689" y="1378"/>
                    </a:lnTo>
                    <a:lnTo>
                      <a:pt x="1702" y="1376"/>
                    </a:lnTo>
                    <a:lnTo>
                      <a:pt x="1714" y="1373"/>
                    </a:lnTo>
                    <a:lnTo>
                      <a:pt x="1714" y="1373"/>
                    </a:lnTo>
                    <a:lnTo>
                      <a:pt x="1726" y="1369"/>
                    </a:lnTo>
                    <a:lnTo>
                      <a:pt x="1738" y="1362"/>
                    </a:lnTo>
                    <a:lnTo>
                      <a:pt x="1749" y="1356"/>
                    </a:lnTo>
                    <a:lnTo>
                      <a:pt x="1759" y="1349"/>
                    </a:lnTo>
                    <a:lnTo>
                      <a:pt x="1768" y="1340"/>
                    </a:lnTo>
                    <a:lnTo>
                      <a:pt x="1776" y="1330"/>
                    </a:lnTo>
                    <a:lnTo>
                      <a:pt x="1784" y="1321"/>
                    </a:lnTo>
                    <a:lnTo>
                      <a:pt x="1790" y="1310"/>
                    </a:lnTo>
                    <a:lnTo>
                      <a:pt x="1795" y="1300"/>
                    </a:lnTo>
                    <a:lnTo>
                      <a:pt x="1800" y="1288"/>
                    </a:lnTo>
                    <a:lnTo>
                      <a:pt x="1803" y="1276"/>
                    </a:lnTo>
                    <a:lnTo>
                      <a:pt x="1804" y="1263"/>
                    </a:lnTo>
                    <a:lnTo>
                      <a:pt x="1805" y="1250"/>
                    </a:lnTo>
                    <a:lnTo>
                      <a:pt x="1804" y="1238"/>
                    </a:lnTo>
                    <a:lnTo>
                      <a:pt x="1803" y="1225"/>
                    </a:lnTo>
                    <a:lnTo>
                      <a:pt x="1800" y="1212"/>
                    </a:lnTo>
                    <a:lnTo>
                      <a:pt x="1800" y="1212"/>
                    </a:lnTo>
                    <a:close/>
                  </a:path>
                </a:pathLst>
              </a:custGeom>
              <a:grpFill/>
              <a:effectLst>
                <a:outerShdw blurRad="63500" algn="ctr" rotWithShape="0">
                  <a:prstClr val="black">
                    <a:alpha val="40000"/>
                  </a:prstClr>
                </a:outerShdw>
              </a:effectLst>
            </p:spPr>
            <p:txBody>
              <a:bodyPr anchor="ctr"/>
              <a:lstStyle/>
              <a:p>
                <a:pPr algn="ctr"/>
                <a:endParaRPr lang="en-US">
                  <a:solidFill>
                    <a:schemeClr val="tx1">
                      <a:lumMod val="75000"/>
                      <a:lumOff val="25000"/>
                    </a:schemeClr>
                  </a:solidFill>
                  <a:latin typeface="+mn-ea"/>
                </a:endParaRPr>
              </a:p>
            </p:txBody>
          </p:sp>
        </p:grpSp>
        <p:grpSp>
          <p:nvGrpSpPr>
            <p:cNvPr id="33" name="Group 127"/>
            <p:cNvGrpSpPr/>
            <p:nvPr/>
          </p:nvGrpSpPr>
          <p:grpSpPr>
            <a:xfrm>
              <a:off x="7023101" y="2673428"/>
              <a:ext cx="609601" cy="1342941"/>
              <a:chOff x="1182688" y="1800226"/>
              <a:chExt cx="954088" cy="2101850"/>
            </a:xfrm>
            <a:grpFill/>
            <a:effectLst/>
          </p:grpSpPr>
          <p:sp>
            <p:nvSpPr>
              <p:cNvPr id="34" name="Freeform 128"/>
              <p:cNvSpPr/>
              <p:nvPr/>
            </p:nvSpPr>
            <p:spPr bwMode="auto">
              <a:xfrm>
                <a:off x="1503363" y="1800226"/>
                <a:ext cx="325438" cy="325438"/>
              </a:xfrm>
              <a:custGeom>
                <a:avLst/>
                <a:gdLst>
                  <a:gd name="T0" fmla="*/ 324 w 617"/>
                  <a:gd name="T1" fmla="*/ 617 h 617"/>
                  <a:gd name="T2" fmla="*/ 370 w 617"/>
                  <a:gd name="T3" fmla="*/ 611 h 617"/>
                  <a:gd name="T4" fmla="*/ 415 w 617"/>
                  <a:gd name="T5" fmla="*/ 599 h 617"/>
                  <a:gd name="T6" fmla="*/ 456 w 617"/>
                  <a:gd name="T7" fmla="*/ 580 h 617"/>
                  <a:gd name="T8" fmla="*/ 493 w 617"/>
                  <a:gd name="T9" fmla="*/ 556 h 617"/>
                  <a:gd name="T10" fmla="*/ 527 w 617"/>
                  <a:gd name="T11" fmla="*/ 527 h 617"/>
                  <a:gd name="T12" fmla="*/ 556 w 617"/>
                  <a:gd name="T13" fmla="*/ 493 h 617"/>
                  <a:gd name="T14" fmla="*/ 580 w 617"/>
                  <a:gd name="T15" fmla="*/ 456 h 617"/>
                  <a:gd name="T16" fmla="*/ 598 w 617"/>
                  <a:gd name="T17" fmla="*/ 415 h 617"/>
                  <a:gd name="T18" fmla="*/ 611 w 617"/>
                  <a:gd name="T19" fmla="*/ 370 h 617"/>
                  <a:gd name="T20" fmla="*/ 617 w 617"/>
                  <a:gd name="T21" fmla="*/ 324 h 617"/>
                  <a:gd name="T22" fmla="*/ 617 w 617"/>
                  <a:gd name="T23" fmla="*/ 292 h 617"/>
                  <a:gd name="T24" fmla="*/ 611 w 617"/>
                  <a:gd name="T25" fmla="*/ 247 h 617"/>
                  <a:gd name="T26" fmla="*/ 598 w 617"/>
                  <a:gd name="T27" fmla="*/ 203 h 617"/>
                  <a:gd name="T28" fmla="*/ 580 w 617"/>
                  <a:gd name="T29" fmla="*/ 161 h 617"/>
                  <a:gd name="T30" fmla="*/ 556 w 617"/>
                  <a:gd name="T31" fmla="*/ 124 h 617"/>
                  <a:gd name="T32" fmla="*/ 527 w 617"/>
                  <a:gd name="T33" fmla="*/ 91 h 617"/>
                  <a:gd name="T34" fmla="*/ 493 w 617"/>
                  <a:gd name="T35" fmla="*/ 61 h 617"/>
                  <a:gd name="T36" fmla="*/ 456 w 617"/>
                  <a:gd name="T37" fmla="*/ 37 h 617"/>
                  <a:gd name="T38" fmla="*/ 415 w 617"/>
                  <a:gd name="T39" fmla="*/ 18 h 617"/>
                  <a:gd name="T40" fmla="*/ 370 w 617"/>
                  <a:gd name="T41" fmla="*/ 7 h 617"/>
                  <a:gd name="T42" fmla="*/ 324 w 617"/>
                  <a:gd name="T43" fmla="*/ 0 h 617"/>
                  <a:gd name="T44" fmla="*/ 292 w 617"/>
                  <a:gd name="T45" fmla="*/ 0 h 617"/>
                  <a:gd name="T46" fmla="*/ 246 w 617"/>
                  <a:gd name="T47" fmla="*/ 7 h 617"/>
                  <a:gd name="T48" fmla="*/ 203 w 617"/>
                  <a:gd name="T49" fmla="*/ 18 h 617"/>
                  <a:gd name="T50" fmla="*/ 161 w 617"/>
                  <a:gd name="T51" fmla="*/ 37 h 617"/>
                  <a:gd name="T52" fmla="*/ 124 w 617"/>
                  <a:gd name="T53" fmla="*/ 61 h 617"/>
                  <a:gd name="T54" fmla="*/ 91 w 617"/>
                  <a:gd name="T55" fmla="*/ 91 h 617"/>
                  <a:gd name="T56" fmla="*/ 61 w 617"/>
                  <a:gd name="T57" fmla="*/ 124 h 617"/>
                  <a:gd name="T58" fmla="*/ 37 w 617"/>
                  <a:gd name="T59" fmla="*/ 161 h 617"/>
                  <a:gd name="T60" fmla="*/ 18 w 617"/>
                  <a:gd name="T61" fmla="*/ 203 h 617"/>
                  <a:gd name="T62" fmla="*/ 6 w 617"/>
                  <a:gd name="T63" fmla="*/ 247 h 617"/>
                  <a:gd name="T64" fmla="*/ 0 w 617"/>
                  <a:gd name="T65" fmla="*/ 292 h 617"/>
                  <a:gd name="T66" fmla="*/ 0 w 617"/>
                  <a:gd name="T67" fmla="*/ 324 h 617"/>
                  <a:gd name="T68" fmla="*/ 6 w 617"/>
                  <a:gd name="T69" fmla="*/ 370 h 617"/>
                  <a:gd name="T70" fmla="*/ 18 w 617"/>
                  <a:gd name="T71" fmla="*/ 415 h 617"/>
                  <a:gd name="T72" fmla="*/ 37 w 617"/>
                  <a:gd name="T73" fmla="*/ 456 h 617"/>
                  <a:gd name="T74" fmla="*/ 61 w 617"/>
                  <a:gd name="T75" fmla="*/ 493 h 617"/>
                  <a:gd name="T76" fmla="*/ 91 w 617"/>
                  <a:gd name="T77" fmla="*/ 527 h 617"/>
                  <a:gd name="T78" fmla="*/ 124 w 617"/>
                  <a:gd name="T79" fmla="*/ 556 h 617"/>
                  <a:gd name="T80" fmla="*/ 161 w 617"/>
                  <a:gd name="T81" fmla="*/ 580 h 617"/>
                  <a:gd name="T82" fmla="*/ 203 w 617"/>
                  <a:gd name="T83" fmla="*/ 599 h 617"/>
                  <a:gd name="T84" fmla="*/ 246 w 617"/>
                  <a:gd name="T85" fmla="*/ 611 h 617"/>
                  <a:gd name="T86" fmla="*/ 292 w 617"/>
                  <a:gd name="T87" fmla="*/ 61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17" h="617">
                    <a:moveTo>
                      <a:pt x="308" y="617"/>
                    </a:moveTo>
                    <a:lnTo>
                      <a:pt x="308" y="617"/>
                    </a:lnTo>
                    <a:lnTo>
                      <a:pt x="324" y="617"/>
                    </a:lnTo>
                    <a:lnTo>
                      <a:pt x="340" y="616"/>
                    </a:lnTo>
                    <a:lnTo>
                      <a:pt x="355" y="614"/>
                    </a:lnTo>
                    <a:lnTo>
                      <a:pt x="370" y="611"/>
                    </a:lnTo>
                    <a:lnTo>
                      <a:pt x="385" y="607"/>
                    </a:lnTo>
                    <a:lnTo>
                      <a:pt x="400" y="603"/>
                    </a:lnTo>
                    <a:lnTo>
                      <a:pt x="415" y="599"/>
                    </a:lnTo>
                    <a:lnTo>
                      <a:pt x="429" y="593"/>
                    </a:lnTo>
                    <a:lnTo>
                      <a:pt x="443" y="587"/>
                    </a:lnTo>
                    <a:lnTo>
                      <a:pt x="456" y="580"/>
                    </a:lnTo>
                    <a:lnTo>
                      <a:pt x="468" y="573"/>
                    </a:lnTo>
                    <a:lnTo>
                      <a:pt x="481" y="564"/>
                    </a:lnTo>
                    <a:lnTo>
                      <a:pt x="493" y="556"/>
                    </a:lnTo>
                    <a:lnTo>
                      <a:pt x="505" y="546"/>
                    </a:lnTo>
                    <a:lnTo>
                      <a:pt x="516" y="537"/>
                    </a:lnTo>
                    <a:lnTo>
                      <a:pt x="527" y="527"/>
                    </a:lnTo>
                    <a:lnTo>
                      <a:pt x="537" y="516"/>
                    </a:lnTo>
                    <a:lnTo>
                      <a:pt x="546" y="505"/>
                    </a:lnTo>
                    <a:lnTo>
                      <a:pt x="556" y="493"/>
                    </a:lnTo>
                    <a:lnTo>
                      <a:pt x="564" y="481"/>
                    </a:lnTo>
                    <a:lnTo>
                      <a:pt x="573" y="468"/>
                    </a:lnTo>
                    <a:lnTo>
                      <a:pt x="580" y="456"/>
                    </a:lnTo>
                    <a:lnTo>
                      <a:pt x="587" y="443"/>
                    </a:lnTo>
                    <a:lnTo>
                      <a:pt x="593" y="429"/>
                    </a:lnTo>
                    <a:lnTo>
                      <a:pt x="598" y="415"/>
                    </a:lnTo>
                    <a:lnTo>
                      <a:pt x="603" y="400"/>
                    </a:lnTo>
                    <a:lnTo>
                      <a:pt x="607" y="385"/>
                    </a:lnTo>
                    <a:lnTo>
                      <a:pt x="611" y="370"/>
                    </a:lnTo>
                    <a:lnTo>
                      <a:pt x="613" y="355"/>
                    </a:lnTo>
                    <a:lnTo>
                      <a:pt x="616" y="340"/>
                    </a:lnTo>
                    <a:lnTo>
                      <a:pt x="617" y="324"/>
                    </a:lnTo>
                    <a:lnTo>
                      <a:pt x="617" y="308"/>
                    </a:lnTo>
                    <a:lnTo>
                      <a:pt x="617" y="308"/>
                    </a:lnTo>
                    <a:lnTo>
                      <a:pt x="617" y="292"/>
                    </a:lnTo>
                    <a:lnTo>
                      <a:pt x="616" y="277"/>
                    </a:lnTo>
                    <a:lnTo>
                      <a:pt x="613" y="261"/>
                    </a:lnTo>
                    <a:lnTo>
                      <a:pt x="611" y="247"/>
                    </a:lnTo>
                    <a:lnTo>
                      <a:pt x="607" y="232"/>
                    </a:lnTo>
                    <a:lnTo>
                      <a:pt x="603" y="217"/>
                    </a:lnTo>
                    <a:lnTo>
                      <a:pt x="598" y="203"/>
                    </a:lnTo>
                    <a:lnTo>
                      <a:pt x="593" y="189"/>
                    </a:lnTo>
                    <a:lnTo>
                      <a:pt x="587" y="175"/>
                    </a:lnTo>
                    <a:lnTo>
                      <a:pt x="580" y="161"/>
                    </a:lnTo>
                    <a:lnTo>
                      <a:pt x="573" y="148"/>
                    </a:lnTo>
                    <a:lnTo>
                      <a:pt x="564" y="136"/>
                    </a:lnTo>
                    <a:lnTo>
                      <a:pt x="556" y="124"/>
                    </a:lnTo>
                    <a:lnTo>
                      <a:pt x="546" y="112"/>
                    </a:lnTo>
                    <a:lnTo>
                      <a:pt x="537" y="101"/>
                    </a:lnTo>
                    <a:lnTo>
                      <a:pt x="527" y="91"/>
                    </a:lnTo>
                    <a:lnTo>
                      <a:pt x="516" y="80"/>
                    </a:lnTo>
                    <a:lnTo>
                      <a:pt x="505" y="71"/>
                    </a:lnTo>
                    <a:lnTo>
                      <a:pt x="493" y="61"/>
                    </a:lnTo>
                    <a:lnTo>
                      <a:pt x="481" y="52"/>
                    </a:lnTo>
                    <a:lnTo>
                      <a:pt x="468" y="45"/>
                    </a:lnTo>
                    <a:lnTo>
                      <a:pt x="456" y="37"/>
                    </a:lnTo>
                    <a:lnTo>
                      <a:pt x="443" y="30"/>
                    </a:lnTo>
                    <a:lnTo>
                      <a:pt x="429" y="25"/>
                    </a:lnTo>
                    <a:lnTo>
                      <a:pt x="415" y="18"/>
                    </a:lnTo>
                    <a:lnTo>
                      <a:pt x="400" y="14"/>
                    </a:lnTo>
                    <a:lnTo>
                      <a:pt x="385" y="10"/>
                    </a:lnTo>
                    <a:lnTo>
                      <a:pt x="370" y="7"/>
                    </a:lnTo>
                    <a:lnTo>
                      <a:pt x="355" y="3"/>
                    </a:lnTo>
                    <a:lnTo>
                      <a:pt x="340" y="1"/>
                    </a:lnTo>
                    <a:lnTo>
                      <a:pt x="324" y="0"/>
                    </a:lnTo>
                    <a:lnTo>
                      <a:pt x="308" y="0"/>
                    </a:lnTo>
                    <a:lnTo>
                      <a:pt x="308" y="0"/>
                    </a:lnTo>
                    <a:lnTo>
                      <a:pt x="292" y="0"/>
                    </a:lnTo>
                    <a:lnTo>
                      <a:pt x="277" y="1"/>
                    </a:lnTo>
                    <a:lnTo>
                      <a:pt x="261" y="3"/>
                    </a:lnTo>
                    <a:lnTo>
                      <a:pt x="246" y="7"/>
                    </a:lnTo>
                    <a:lnTo>
                      <a:pt x="232" y="10"/>
                    </a:lnTo>
                    <a:lnTo>
                      <a:pt x="217" y="14"/>
                    </a:lnTo>
                    <a:lnTo>
                      <a:pt x="203" y="18"/>
                    </a:lnTo>
                    <a:lnTo>
                      <a:pt x="188" y="25"/>
                    </a:lnTo>
                    <a:lnTo>
                      <a:pt x="175" y="30"/>
                    </a:lnTo>
                    <a:lnTo>
                      <a:pt x="161" y="37"/>
                    </a:lnTo>
                    <a:lnTo>
                      <a:pt x="148" y="45"/>
                    </a:lnTo>
                    <a:lnTo>
                      <a:pt x="136" y="52"/>
                    </a:lnTo>
                    <a:lnTo>
                      <a:pt x="124" y="61"/>
                    </a:lnTo>
                    <a:lnTo>
                      <a:pt x="112" y="71"/>
                    </a:lnTo>
                    <a:lnTo>
                      <a:pt x="101" y="80"/>
                    </a:lnTo>
                    <a:lnTo>
                      <a:pt x="91" y="91"/>
                    </a:lnTo>
                    <a:lnTo>
                      <a:pt x="80" y="101"/>
                    </a:lnTo>
                    <a:lnTo>
                      <a:pt x="70" y="112"/>
                    </a:lnTo>
                    <a:lnTo>
                      <a:pt x="61" y="124"/>
                    </a:lnTo>
                    <a:lnTo>
                      <a:pt x="52" y="136"/>
                    </a:lnTo>
                    <a:lnTo>
                      <a:pt x="45" y="148"/>
                    </a:lnTo>
                    <a:lnTo>
                      <a:pt x="37" y="161"/>
                    </a:lnTo>
                    <a:lnTo>
                      <a:pt x="30" y="175"/>
                    </a:lnTo>
                    <a:lnTo>
                      <a:pt x="25" y="189"/>
                    </a:lnTo>
                    <a:lnTo>
                      <a:pt x="18" y="203"/>
                    </a:lnTo>
                    <a:lnTo>
                      <a:pt x="14" y="217"/>
                    </a:lnTo>
                    <a:lnTo>
                      <a:pt x="10" y="232"/>
                    </a:lnTo>
                    <a:lnTo>
                      <a:pt x="6" y="247"/>
                    </a:lnTo>
                    <a:lnTo>
                      <a:pt x="3" y="261"/>
                    </a:lnTo>
                    <a:lnTo>
                      <a:pt x="1" y="277"/>
                    </a:lnTo>
                    <a:lnTo>
                      <a:pt x="0" y="292"/>
                    </a:lnTo>
                    <a:lnTo>
                      <a:pt x="0" y="308"/>
                    </a:lnTo>
                    <a:lnTo>
                      <a:pt x="0" y="308"/>
                    </a:lnTo>
                    <a:lnTo>
                      <a:pt x="0" y="324"/>
                    </a:lnTo>
                    <a:lnTo>
                      <a:pt x="1" y="340"/>
                    </a:lnTo>
                    <a:lnTo>
                      <a:pt x="3" y="355"/>
                    </a:lnTo>
                    <a:lnTo>
                      <a:pt x="6" y="370"/>
                    </a:lnTo>
                    <a:lnTo>
                      <a:pt x="10" y="385"/>
                    </a:lnTo>
                    <a:lnTo>
                      <a:pt x="14" y="400"/>
                    </a:lnTo>
                    <a:lnTo>
                      <a:pt x="18" y="415"/>
                    </a:lnTo>
                    <a:lnTo>
                      <a:pt x="25" y="429"/>
                    </a:lnTo>
                    <a:lnTo>
                      <a:pt x="30" y="443"/>
                    </a:lnTo>
                    <a:lnTo>
                      <a:pt x="37" y="456"/>
                    </a:lnTo>
                    <a:lnTo>
                      <a:pt x="45" y="468"/>
                    </a:lnTo>
                    <a:lnTo>
                      <a:pt x="52" y="481"/>
                    </a:lnTo>
                    <a:lnTo>
                      <a:pt x="61" y="493"/>
                    </a:lnTo>
                    <a:lnTo>
                      <a:pt x="70" y="505"/>
                    </a:lnTo>
                    <a:lnTo>
                      <a:pt x="80" y="516"/>
                    </a:lnTo>
                    <a:lnTo>
                      <a:pt x="91" y="527"/>
                    </a:lnTo>
                    <a:lnTo>
                      <a:pt x="101" y="537"/>
                    </a:lnTo>
                    <a:lnTo>
                      <a:pt x="112" y="546"/>
                    </a:lnTo>
                    <a:lnTo>
                      <a:pt x="124" y="556"/>
                    </a:lnTo>
                    <a:lnTo>
                      <a:pt x="136" y="564"/>
                    </a:lnTo>
                    <a:lnTo>
                      <a:pt x="148" y="573"/>
                    </a:lnTo>
                    <a:lnTo>
                      <a:pt x="161" y="580"/>
                    </a:lnTo>
                    <a:lnTo>
                      <a:pt x="175" y="587"/>
                    </a:lnTo>
                    <a:lnTo>
                      <a:pt x="188" y="593"/>
                    </a:lnTo>
                    <a:lnTo>
                      <a:pt x="203" y="599"/>
                    </a:lnTo>
                    <a:lnTo>
                      <a:pt x="217" y="603"/>
                    </a:lnTo>
                    <a:lnTo>
                      <a:pt x="232" y="607"/>
                    </a:lnTo>
                    <a:lnTo>
                      <a:pt x="246" y="611"/>
                    </a:lnTo>
                    <a:lnTo>
                      <a:pt x="261" y="614"/>
                    </a:lnTo>
                    <a:lnTo>
                      <a:pt x="277" y="616"/>
                    </a:lnTo>
                    <a:lnTo>
                      <a:pt x="292" y="617"/>
                    </a:lnTo>
                    <a:lnTo>
                      <a:pt x="308" y="617"/>
                    </a:lnTo>
                    <a:lnTo>
                      <a:pt x="308" y="617"/>
                    </a:lnTo>
                    <a:close/>
                  </a:path>
                </a:pathLst>
              </a:custGeom>
              <a:grpFill/>
              <a:effectLst>
                <a:outerShdw blurRad="63500" algn="ctr" rotWithShape="0">
                  <a:prstClr val="black">
                    <a:alpha val="40000"/>
                  </a:prstClr>
                </a:outerShdw>
              </a:effectLst>
            </p:spPr>
            <p:txBody>
              <a:bodyPr anchor="ctr"/>
              <a:lstStyle/>
              <a:p>
                <a:pPr algn="ctr"/>
                <a:endParaRPr lang="en-US">
                  <a:solidFill>
                    <a:schemeClr val="tx1">
                      <a:lumMod val="75000"/>
                      <a:lumOff val="25000"/>
                    </a:schemeClr>
                  </a:solidFill>
                  <a:latin typeface="+mn-ea"/>
                </a:endParaRPr>
              </a:p>
            </p:txBody>
          </p:sp>
          <p:sp>
            <p:nvSpPr>
              <p:cNvPr id="35" name="Freeform 129"/>
              <p:cNvSpPr/>
              <p:nvPr/>
            </p:nvSpPr>
            <p:spPr bwMode="auto">
              <a:xfrm>
                <a:off x="1182688" y="2181226"/>
                <a:ext cx="954088" cy="1720850"/>
              </a:xfrm>
              <a:custGeom>
                <a:avLst/>
                <a:gdLst>
                  <a:gd name="T0" fmla="*/ 1484 w 1805"/>
                  <a:gd name="T1" fmla="*/ 188 h 3254"/>
                  <a:gd name="T2" fmla="*/ 1447 w 1805"/>
                  <a:gd name="T3" fmla="*/ 105 h 3254"/>
                  <a:gd name="T4" fmla="*/ 1396 w 1805"/>
                  <a:gd name="T5" fmla="*/ 46 h 3254"/>
                  <a:gd name="T6" fmla="*/ 1356 w 1805"/>
                  <a:gd name="T7" fmla="*/ 19 h 3254"/>
                  <a:gd name="T8" fmla="*/ 1306 w 1805"/>
                  <a:gd name="T9" fmla="*/ 3 h 3254"/>
                  <a:gd name="T10" fmla="*/ 874 w 1805"/>
                  <a:gd name="T11" fmla="*/ 0 h 3254"/>
                  <a:gd name="T12" fmla="*/ 513 w 1805"/>
                  <a:gd name="T13" fmla="*/ 1 h 3254"/>
                  <a:gd name="T14" fmla="*/ 461 w 1805"/>
                  <a:gd name="T15" fmla="*/ 14 h 3254"/>
                  <a:gd name="T16" fmla="*/ 418 w 1805"/>
                  <a:gd name="T17" fmla="*/ 39 h 3254"/>
                  <a:gd name="T18" fmla="*/ 370 w 1805"/>
                  <a:gd name="T19" fmla="*/ 88 h 3254"/>
                  <a:gd name="T20" fmla="*/ 332 w 1805"/>
                  <a:gd name="T21" fmla="*/ 158 h 3254"/>
                  <a:gd name="T22" fmla="*/ 5 w 1805"/>
                  <a:gd name="T23" fmla="*/ 1212 h 3254"/>
                  <a:gd name="T24" fmla="*/ 1 w 1805"/>
                  <a:gd name="T25" fmla="*/ 1263 h 3254"/>
                  <a:gd name="T26" fmla="*/ 15 w 1805"/>
                  <a:gd name="T27" fmla="*/ 1310 h 3254"/>
                  <a:gd name="T28" fmla="*/ 46 w 1805"/>
                  <a:gd name="T29" fmla="*/ 1349 h 3254"/>
                  <a:gd name="T30" fmla="*/ 91 w 1805"/>
                  <a:gd name="T31" fmla="*/ 1373 h 3254"/>
                  <a:gd name="T32" fmla="*/ 129 w 1805"/>
                  <a:gd name="T33" fmla="*/ 1378 h 3254"/>
                  <a:gd name="T34" fmla="*/ 178 w 1805"/>
                  <a:gd name="T35" fmla="*/ 1369 h 3254"/>
                  <a:gd name="T36" fmla="*/ 219 w 1805"/>
                  <a:gd name="T37" fmla="*/ 1342 h 3254"/>
                  <a:gd name="T38" fmla="*/ 248 w 1805"/>
                  <a:gd name="T39" fmla="*/ 1300 h 3254"/>
                  <a:gd name="T40" fmla="*/ 527 w 1805"/>
                  <a:gd name="T41" fmla="*/ 428 h 3254"/>
                  <a:gd name="T42" fmla="*/ 548 w 1805"/>
                  <a:gd name="T43" fmla="*/ 3102 h 3254"/>
                  <a:gd name="T44" fmla="*/ 555 w 1805"/>
                  <a:gd name="T45" fmla="*/ 3147 h 3254"/>
                  <a:gd name="T46" fmla="*/ 583 w 1805"/>
                  <a:gd name="T47" fmla="*/ 3198 h 3254"/>
                  <a:gd name="T48" fmla="*/ 627 w 1805"/>
                  <a:gd name="T49" fmla="*/ 3236 h 3254"/>
                  <a:gd name="T50" fmla="*/ 684 w 1805"/>
                  <a:gd name="T51" fmla="*/ 3253 h 3254"/>
                  <a:gd name="T52" fmla="*/ 730 w 1805"/>
                  <a:gd name="T53" fmla="*/ 3251 h 3254"/>
                  <a:gd name="T54" fmla="*/ 783 w 1805"/>
                  <a:gd name="T55" fmla="*/ 3227 h 3254"/>
                  <a:gd name="T56" fmla="*/ 825 w 1805"/>
                  <a:gd name="T57" fmla="*/ 3187 h 3254"/>
                  <a:gd name="T58" fmla="*/ 847 w 1805"/>
                  <a:gd name="T59" fmla="*/ 3133 h 3254"/>
                  <a:gd name="T60" fmla="*/ 903 w 1805"/>
                  <a:gd name="T61" fmla="*/ 1923 h 3254"/>
                  <a:gd name="T62" fmla="*/ 956 w 1805"/>
                  <a:gd name="T63" fmla="*/ 3118 h 3254"/>
                  <a:gd name="T64" fmla="*/ 973 w 1805"/>
                  <a:gd name="T65" fmla="*/ 3175 h 3254"/>
                  <a:gd name="T66" fmla="*/ 1010 w 1805"/>
                  <a:gd name="T67" fmla="*/ 3219 h 3254"/>
                  <a:gd name="T68" fmla="*/ 1062 w 1805"/>
                  <a:gd name="T69" fmla="*/ 3246 h 3254"/>
                  <a:gd name="T70" fmla="*/ 1106 w 1805"/>
                  <a:gd name="T71" fmla="*/ 3254 h 3254"/>
                  <a:gd name="T72" fmla="*/ 1165 w 1805"/>
                  <a:gd name="T73" fmla="*/ 3242 h 3254"/>
                  <a:gd name="T74" fmla="*/ 1213 w 1805"/>
                  <a:gd name="T75" fmla="*/ 3209 h 3254"/>
                  <a:gd name="T76" fmla="*/ 1245 w 1805"/>
                  <a:gd name="T77" fmla="*/ 3161 h 3254"/>
                  <a:gd name="T78" fmla="*/ 1257 w 1805"/>
                  <a:gd name="T79" fmla="*/ 3102 h 3254"/>
                  <a:gd name="T80" fmla="*/ 1278 w 1805"/>
                  <a:gd name="T81" fmla="*/ 428 h 3254"/>
                  <a:gd name="T82" fmla="*/ 1553 w 1805"/>
                  <a:gd name="T83" fmla="*/ 1288 h 3254"/>
                  <a:gd name="T84" fmla="*/ 1578 w 1805"/>
                  <a:gd name="T85" fmla="*/ 1333 h 3254"/>
                  <a:gd name="T86" fmla="*/ 1616 w 1805"/>
                  <a:gd name="T87" fmla="*/ 1364 h 3254"/>
                  <a:gd name="T88" fmla="*/ 1663 w 1805"/>
                  <a:gd name="T89" fmla="*/ 1378 h 3254"/>
                  <a:gd name="T90" fmla="*/ 1714 w 1805"/>
                  <a:gd name="T91" fmla="*/ 1373 h 3254"/>
                  <a:gd name="T92" fmla="*/ 1749 w 1805"/>
                  <a:gd name="T93" fmla="*/ 1356 h 3254"/>
                  <a:gd name="T94" fmla="*/ 1784 w 1805"/>
                  <a:gd name="T95" fmla="*/ 1321 h 3254"/>
                  <a:gd name="T96" fmla="*/ 1803 w 1805"/>
                  <a:gd name="T97" fmla="*/ 1276 h 3254"/>
                  <a:gd name="T98" fmla="*/ 1803 w 1805"/>
                  <a:gd name="T99" fmla="*/ 1225 h 3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5" h="3254">
                    <a:moveTo>
                      <a:pt x="1800" y="1212"/>
                    </a:moveTo>
                    <a:lnTo>
                      <a:pt x="1493" y="209"/>
                    </a:lnTo>
                    <a:lnTo>
                      <a:pt x="1493" y="209"/>
                    </a:lnTo>
                    <a:lnTo>
                      <a:pt x="1484" y="188"/>
                    </a:lnTo>
                    <a:lnTo>
                      <a:pt x="1473" y="158"/>
                    </a:lnTo>
                    <a:lnTo>
                      <a:pt x="1466" y="141"/>
                    </a:lnTo>
                    <a:lnTo>
                      <a:pt x="1457" y="123"/>
                    </a:lnTo>
                    <a:lnTo>
                      <a:pt x="1447" y="105"/>
                    </a:lnTo>
                    <a:lnTo>
                      <a:pt x="1435" y="88"/>
                    </a:lnTo>
                    <a:lnTo>
                      <a:pt x="1421" y="70"/>
                    </a:lnTo>
                    <a:lnTo>
                      <a:pt x="1405" y="54"/>
                    </a:lnTo>
                    <a:lnTo>
                      <a:pt x="1396" y="46"/>
                    </a:lnTo>
                    <a:lnTo>
                      <a:pt x="1387" y="39"/>
                    </a:lnTo>
                    <a:lnTo>
                      <a:pt x="1377" y="31"/>
                    </a:lnTo>
                    <a:lnTo>
                      <a:pt x="1367" y="25"/>
                    </a:lnTo>
                    <a:lnTo>
                      <a:pt x="1356" y="19"/>
                    </a:lnTo>
                    <a:lnTo>
                      <a:pt x="1344" y="14"/>
                    </a:lnTo>
                    <a:lnTo>
                      <a:pt x="1332" y="10"/>
                    </a:lnTo>
                    <a:lnTo>
                      <a:pt x="1320" y="7"/>
                    </a:lnTo>
                    <a:lnTo>
                      <a:pt x="1306" y="3"/>
                    </a:lnTo>
                    <a:lnTo>
                      <a:pt x="1292" y="1"/>
                    </a:lnTo>
                    <a:lnTo>
                      <a:pt x="1277" y="0"/>
                    </a:lnTo>
                    <a:lnTo>
                      <a:pt x="1261" y="0"/>
                    </a:lnTo>
                    <a:lnTo>
                      <a:pt x="874" y="0"/>
                    </a:lnTo>
                    <a:lnTo>
                      <a:pt x="544" y="0"/>
                    </a:lnTo>
                    <a:lnTo>
                      <a:pt x="544" y="0"/>
                    </a:lnTo>
                    <a:lnTo>
                      <a:pt x="528" y="0"/>
                    </a:lnTo>
                    <a:lnTo>
                      <a:pt x="513" y="1"/>
                    </a:lnTo>
                    <a:lnTo>
                      <a:pt x="499" y="3"/>
                    </a:lnTo>
                    <a:lnTo>
                      <a:pt x="486" y="7"/>
                    </a:lnTo>
                    <a:lnTo>
                      <a:pt x="473" y="10"/>
                    </a:lnTo>
                    <a:lnTo>
                      <a:pt x="461" y="14"/>
                    </a:lnTo>
                    <a:lnTo>
                      <a:pt x="449" y="19"/>
                    </a:lnTo>
                    <a:lnTo>
                      <a:pt x="439" y="25"/>
                    </a:lnTo>
                    <a:lnTo>
                      <a:pt x="428" y="31"/>
                    </a:lnTo>
                    <a:lnTo>
                      <a:pt x="418" y="39"/>
                    </a:lnTo>
                    <a:lnTo>
                      <a:pt x="409" y="46"/>
                    </a:lnTo>
                    <a:lnTo>
                      <a:pt x="400" y="54"/>
                    </a:lnTo>
                    <a:lnTo>
                      <a:pt x="384" y="70"/>
                    </a:lnTo>
                    <a:lnTo>
                      <a:pt x="370" y="88"/>
                    </a:lnTo>
                    <a:lnTo>
                      <a:pt x="359" y="105"/>
                    </a:lnTo>
                    <a:lnTo>
                      <a:pt x="348" y="123"/>
                    </a:lnTo>
                    <a:lnTo>
                      <a:pt x="339" y="141"/>
                    </a:lnTo>
                    <a:lnTo>
                      <a:pt x="332" y="158"/>
                    </a:lnTo>
                    <a:lnTo>
                      <a:pt x="320" y="188"/>
                    </a:lnTo>
                    <a:lnTo>
                      <a:pt x="313" y="209"/>
                    </a:lnTo>
                    <a:lnTo>
                      <a:pt x="5" y="1212"/>
                    </a:lnTo>
                    <a:lnTo>
                      <a:pt x="5" y="1212"/>
                    </a:lnTo>
                    <a:lnTo>
                      <a:pt x="2" y="1225"/>
                    </a:lnTo>
                    <a:lnTo>
                      <a:pt x="1" y="1238"/>
                    </a:lnTo>
                    <a:lnTo>
                      <a:pt x="0" y="1250"/>
                    </a:lnTo>
                    <a:lnTo>
                      <a:pt x="1" y="1263"/>
                    </a:lnTo>
                    <a:lnTo>
                      <a:pt x="2" y="1276"/>
                    </a:lnTo>
                    <a:lnTo>
                      <a:pt x="5" y="1288"/>
                    </a:lnTo>
                    <a:lnTo>
                      <a:pt x="10" y="1300"/>
                    </a:lnTo>
                    <a:lnTo>
                      <a:pt x="15" y="1310"/>
                    </a:lnTo>
                    <a:lnTo>
                      <a:pt x="21" y="1321"/>
                    </a:lnTo>
                    <a:lnTo>
                      <a:pt x="29" y="1330"/>
                    </a:lnTo>
                    <a:lnTo>
                      <a:pt x="37" y="1340"/>
                    </a:lnTo>
                    <a:lnTo>
                      <a:pt x="46" y="1349"/>
                    </a:lnTo>
                    <a:lnTo>
                      <a:pt x="57" y="1356"/>
                    </a:lnTo>
                    <a:lnTo>
                      <a:pt x="67" y="1362"/>
                    </a:lnTo>
                    <a:lnTo>
                      <a:pt x="79" y="1369"/>
                    </a:lnTo>
                    <a:lnTo>
                      <a:pt x="91" y="1373"/>
                    </a:lnTo>
                    <a:lnTo>
                      <a:pt x="91" y="1373"/>
                    </a:lnTo>
                    <a:lnTo>
                      <a:pt x="104" y="1376"/>
                    </a:lnTo>
                    <a:lnTo>
                      <a:pt x="116" y="1378"/>
                    </a:lnTo>
                    <a:lnTo>
                      <a:pt x="129" y="1378"/>
                    </a:lnTo>
                    <a:lnTo>
                      <a:pt x="142" y="1378"/>
                    </a:lnTo>
                    <a:lnTo>
                      <a:pt x="155" y="1376"/>
                    </a:lnTo>
                    <a:lnTo>
                      <a:pt x="167" y="1373"/>
                    </a:lnTo>
                    <a:lnTo>
                      <a:pt x="178" y="1369"/>
                    </a:lnTo>
                    <a:lnTo>
                      <a:pt x="189" y="1364"/>
                    </a:lnTo>
                    <a:lnTo>
                      <a:pt x="200" y="1357"/>
                    </a:lnTo>
                    <a:lnTo>
                      <a:pt x="209" y="1350"/>
                    </a:lnTo>
                    <a:lnTo>
                      <a:pt x="219" y="1342"/>
                    </a:lnTo>
                    <a:lnTo>
                      <a:pt x="227" y="1333"/>
                    </a:lnTo>
                    <a:lnTo>
                      <a:pt x="235" y="1323"/>
                    </a:lnTo>
                    <a:lnTo>
                      <a:pt x="241" y="1311"/>
                    </a:lnTo>
                    <a:lnTo>
                      <a:pt x="248" y="1300"/>
                    </a:lnTo>
                    <a:lnTo>
                      <a:pt x="252" y="1288"/>
                    </a:lnTo>
                    <a:lnTo>
                      <a:pt x="515" y="427"/>
                    </a:lnTo>
                    <a:lnTo>
                      <a:pt x="515" y="427"/>
                    </a:lnTo>
                    <a:lnTo>
                      <a:pt x="527" y="428"/>
                    </a:lnTo>
                    <a:lnTo>
                      <a:pt x="562" y="428"/>
                    </a:lnTo>
                    <a:lnTo>
                      <a:pt x="164" y="1923"/>
                    </a:lnTo>
                    <a:lnTo>
                      <a:pt x="548" y="1923"/>
                    </a:lnTo>
                    <a:lnTo>
                      <a:pt x="548" y="3102"/>
                    </a:lnTo>
                    <a:lnTo>
                      <a:pt x="548" y="3102"/>
                    </a:lnTo>
                    <a:lnTo>
                      <a:pt x="548" y="3118"/>
                    </a:lnTo>
                    <a:lnTo>
                      <a:pt x="551" y="3133"/>
                    </a:lnTo>
                    <a:lnTo>
                      <a:pt x="555" y="3147"/>
                    </a:lnTo>
                    <a:lnTo>
                      <a:pt x="560" y="3161"/>
                    </a:lnTo>
                    <a:lnTo>
                      <a:pt x="567" y="3175"/>
                    </a:lnTo>
                    <a:lnTo>
                      <a:pt x="574" y="3187"/>
                    </a:lnTo>
                    <a:lnTo>
                      <a:pt x="583" y="3198"/>
                    </a:lnTo>
                    <a:lnTo>
                      <a:pt x="592" y="3209"/>
                    </a:lnTo>
                    <a:lnTo>
                      <a:pt x="603" y="3219"/>
                    </a:lnTo>
                    <a:lnTo>
                      <a:pt x="615" y="3227"/>
                    </a:lnTo>
                    <a:lnTo>
                      <a:pt x="627" y="3236"/>
                    </a:lnTo>
                    <a:lnTo>
                      <a:pt x="640" y="3242"/>
                    </a:lnTo>
                    <a:lnTo>
                      <a:pt x="654" y="3246"/>
                    </a:lnTo>
                    <a:lnTo>
                      <a:pt x="669" y="3251"/>
                    </a:lnTo>
                    <a:lnTo>
                      <a:pt x="684" y="3253"/>
                    </a:lnTo>
                    <a:lnTo>
                      <a:pt x="699" y="3254"/>
                    </a:lnTo>
                    <a:lnTo>
                      <a:pt x="699" y="3254"/>
                    </a:lnTo>
                    <a:lnTo>
                      <a:pt x="715" y="3253"/>
                    </a:lnTo>
                    <a:lnTo>
                      <a:pt x="730" y="3251"/>
                    </a:lnTo>
                    <a:lnTo>
                      <a:pt x="744" y="3246"/>
                    </a:lnTo>
                    <a:lnTo>
                      <a:pt x="758" y="3242"/>
                    </a:lnTo>
                    <a:lnTo>
                      <a:pt x="771" y="3236"/>
                    </a:lnTo>
                    <a:lnTo>
                      <a:pt x="783" y="3227"/>
                    </a:lnTo>
                    <a:lnTo>
                      <a:pt x="795" y="3219"/>
                    </a:lnTo>
                    <a:lnTo>
                      <a:pt x="806" y="3209"/>
                    </a:lnTo>
                    <a:lnTo>
                      <a:pt x="815" y="3198"/>
                    </a:lnTo>
                    <a:lnTo>
                      <a:pt x="825" y="3187"/>
                    </a:lnTo>
                    <a:lnTo>
                      <a:pt x="832" y="3175"/>
                    </a:lnTo>
                    <a:lnTo>
                      <a:pt x="839" y="3161"/>
                    </a:lnTo>
                    <a:lnTo>
                      <a:pt x="843" y="3147"/>
                    </a:lnTo>
                    <a:lnTo>
                      <a:pt x="847" y="3133"/>
                    </a:lnTo>
                    <a:lnTo>
                      <a:pt x="849" y="3118"/>
                    </a:lnTo>
                    <a:lnTo>
                      <a:pt x="850" y="3102"/>
                    </a:lnTo>
                    <a:lnTo>
                      <a:pt x="850" y="1923"/>
                    </a:lnTo>
                    <a:lnTo>
                      <a:pt x="903" y="1923"/>
                    </a:lnTo>
                    <a:lnTo>
                      <a:pt x="955" y="1923"/>
                    </a:lnTo>
                    <a:lnTo>
                      <a:pt x="955" y="3102"/>
                    </a:lnTo>
                    <a:lnTo>
                      <a:pt x="955" y="3102"/>
                    </a:lnTo>
                    <a:lnTo>
                      <a:pt x="956" y="3118"/>
                    </a:lnTo>
                    <a:lnTo>
                      <a:pt x="958" y="3133"/>
                    </a:lnTo>
                    <a:lnTo>
                      <a:pt x="962" y="3147"/>
                    </a:lnTo>
                    <a:lnTo>
                      <a:pt x="967" y="3161"/>
                    </a:lnTo>
                    <a:lnTo>
                      <a:pt x="973" y="3175"/>
                    </a:lnTo>
                    <a:lnTo>
                      <a:pt x="980" y="3187"/>
                    </a:lnTo>
                    <a:lnTo>
                      <a:pt x="990" y="3198"/>
                    </a:lnTo>
                    <a:lnTo>
                      <a:pt x="1000" y="3209"/>
                    </a:lnTo>
                    <a:lnTo>
                      <a:pt x="1010" y="3219"/>
                    </a:lnTo>
                    <a:lnTo>
                      <a:pt x="1022" y="3227"/>
                    </a:lnTo>
                    <a:lnTo>
                      <a:pt x="1034" y="3236"/>
                    </a:lnTo>
                    <a:lnTo>
                      <a:pt x="1048" y="3242"/>
                    </a:lnTo>
                    <a:lnTo>
                      <a:pt x="1062" y="3246"/>
                    </a:lnTo>
                    <a:lnTo>
                      <a:pt x="1075" y="3251"/>
                    </a:lnTo>
                    <a:lnTo>
                      <a:pt x="1090" y="3253"/>
                    </a:lnTo>
                    <a:lnTo>
                      <a:pt x="1106" y="3254"/>
                    </a:lnTo>
                    <a:lnTo>
                      <a:pt x="1106" y="3254"/>
                    </a:lnTo>
                    <a:lnTo>
                      <a:pt x="1121" y="3253"/>
                    </a:lnTo>
                    <a:lnTo>
                      <a:pt x="1136" y="3251"/>
                    </a:lnTo>
                    <a:lnTo>
                      <a:pt x="1151" y="3246"/>
                    </a:lnTo>
                    <a:lnTo>
                      <a:pt x="1165" y="3242"/>
                    </a:lnTo>
                    <a:lnTo>
                      <a:pt x="1178" y="3236"/>
                    </a:lnTo>
                    <a:lnTo>
                      <a:pt x="1191" y="3227"/>
                    </a:lnTo>
                    <a:lnTo>
                      <a:pt x="1202" y="3219"/>
                    </a:lnTo>
                    <a:lnTo>
                      <a:pt x="1213" y="3209"/>
                    </a:lnTo>
                    <a:lnTo>
                      <a:pt x="1223" y="3198"/>
                    </a:lnTo>
                    <a:lnTo>
                      <a:pt x="1231" y="3187"/>
                    </a:lnTo>
                    <a:lnTo>
                      <a:pt x="1239" y="3175"/>
                    </a:lnTo>
                    <a:lnTo>
                      <a:pt x="1245" y="3161"/>
                    </a:lnTo>
                    <a:lnTo>
                      <a:pt x="1250" y="3147"/>
                    </a:lnTo>
                    <a:lnTo>
                      <a:pt x="1255" y="3133"/>
                    </a:lnTo>
                    <a:lnTo>
                      <a:pt x="1257" y="3118"/>
                    </a:lnTo>
                    <a:lnTo>
                      <a:pt x="1257" y="3102"/>
                    </a:lnTo>
                    <a:lnTo>
                      <a:pt x="1257" y="1923"/>
                    </a:lnTo>
                    <a:lnTo>
                      <a:pt x="1641" y="1923"/>
                    </a:lnTo>
                    <a:lnTo>
                      <a:pt x="1243" y="428"/>
                    </a:lnTo>
                    <a:lnTo>
                      <a:pt x="1278" y="428"/>
                    </a:lnTo>
                    <a:lnTo>
                      <a:pt x="1278" y="428"/>
                    </a:lnTo>
                    <a:lnTo>
                      <a:pt x="1290" y="427"/>
                    </a:lnTo>
                    <a:lnTo>
                      <a:pt x="1553" y="1288"/>
                    </a:lnTo>
                    <a:lnTo>
                      <a:pt x="1553" y="1288"/>
                    </a:lnTo>
                    <a:lnTo>
                      <a:pt x="1558" y="1300"/>
                    </a:lnTo>
                    <a:lnTo>
                      <a:pt x="1564" y="1311"/>
                    </a:lnTo>
                    <a:lnTo>
                      <a:pt x="1570" y="1323"/>
                    </a:lnTo>
                    <a:lnTo>
                      <a:pt x="1578" y="1333"/>
                    </a:lnTo>
                    <a:lnTo>
                      <a:pt x="1586" y="1342"/>
                    </a:lnTo>
                    <a:lnTo>
                      <a:pt x="1595" y="1350"/>
                    </a:lnTo>
                    <a:lnTo>
                      <a:pt x="1606" y="1357"/>
                    </a:lnTo>
                    <a:lnTo>
                      <a:pt x="1616" y="1364"/>
                    </a:lnTo>
                    <a:lnTo>
                      <a:pt x="1627" y="1369"/>
                    </a:lnTo>
                    <a:lnTo>
                      <a:pt x="1639" y="1373"/>
                    </a:lnTo>
                    <a:lnTo>
                      <a:pt x="1650" y="1376"/>
                    </a:lnTo>
                    <a:lnTo>
                      <a:pt x="1663" y="1378"/>
                    </a:lnTo>
                    <a:lnTo>
                      <a:pt x="1676" y="1378"/>
                    </a:lnTo>
                    <a:lnTo>
                      <a:pt x="1689" y="1378"/>
                    </a:lnTo>
                    <a:lnTo>
                      <a:pt x="1702" y="1376"/>
                    </a:lnTo>
                    <a:lnTo>
                      <a:pt x="1714" y="1373"/>
                    </a:lnTo>
                    <a:lnTo>
                      <a:pt x="1714" y="1373"/>
                    </a:lnTo>
                    <a:lnTo>
                      <a:pt x="1726" y="1369"/>
                    </a:lnTo>
                    <a:lnTo>
                      <a:pt x="1738" y="1362"/>
                    </a:lnTo>
                    <a:lnTo>
                      <a:pt x="1749" y="1356"/>
                    </a:lnTo>
                    <a:lnTo>
                      <a:pt x="1759" y="1349"/>
                    </a:lnTo>
                    <a:lnTo>
                      <a:pt x="1768" y="1340"/>
                    </a:lnTo>
                    <a:lnTo>
                      <a:pt x="1776" y="1330"/>
                    </a:lnTo>
                    <a:lnTo>
                      <a:pt x="1784" y="1321"/>
                    </a:lnTo>
                    <a:lnTo>
                      <a:pt x="1790" y="1310"/>
                    </a:lnTo>
                    <a:lnTo>
                      <a:pt x="1795" y="1300"/>
                    </a:lnTo>
                    <a:lnTo>
                      <a:pt x="1800" y="1288"/>
                    </a:lnTo>
                    <a:lnTo>
                      <a:pt x="1803" y="1276"/>
                    </a:lnTo>
                    <a:lnTo>
                      <a:pt x="1804" y="1263"/>
                    </a:lnTo>
                    <a:lnTo>
                      <a:pt x="1805" y="1250"/>
                    </a:lnTo>
                    <a:lnTo>
                      <a:pt x="1804" y="1238"/>
                    </a:lnTo>
                    <a:lnTo>
                      <a:pt x="1803" y="1225"/>
                    </a:lnTo>
                    <a:lnTo>
                      <a:pt x="1800" y="1212"/>
                    </a:lnTo>
                    <a:lnTo>
                      <a:pt x="1800" y="1212"/>
                    </a:lnTo>
                    <a:close/>
                  </a:path>
                </a:pathLst>
              </a:custGeom>
              <a:grpFill/>
              <a:effectLst>
                <a:outerShdw blurRad="63500" algn="ctr" rotWithShape="0">
                  <a:prstClr val="black">
                    <a:alpha val="40000"/>
                  </a:prstClr>
                </a:outerShdw>
              </a:effectLst>
            </p:spPr>
            <p:txBody>
              <a:bodyPr anchor="ctr"/>
              <a:lstStyle/>
              <a:p>
                <a:pPr algn="ctr"/>
                <a:endParaRPr lang="en-US">
                  <a:solidFill>
                    <a:schemeClr val="tx1">
                      <a:lumMod val="75000"/>
                      <a:lumOff val="25000"/>
                    </a:schemeClr>
                  </a:solidFill>
                  <a:latin typeface="+mn-ea"/>
                </a:endParaRPr>
              </a:p>
            </p:txBody>
          </p:sp>
        </p:grpSp>
      </p:grpSp>
      <p:grpSp>
        <p:nvGrpSpPr>
          <p:cNvPr id="44" name="Group 5"/>
          <p:cNvGrpSpPr/>
          <p:nvPr/>
        </p:nvGrpSpPr>
        <p:grpSpPr>
          <a:xfrm>
            <a:off x="5612952" y="3366550"/>
            <a:ext cx="1084741" cy="1084741"/>
            <a:chOff x="4236720" y="2596405"/>
            <a:chExt cx="670560" cy="670560"/>
          </a:xfrm>
        </p:grpSpPr>
        <p:sp>
          <p:nvSpPr>
            <p:cNvPr id="45" name="Oval 140"/>
            <p:cNvSpPr/>
            <p:nvPr/>
          </p:nvSpPr>
          <p:spPr>
            <a:xfrm>
              <a:off x="4236720" y="2596405"/>
              <a:ext cx="670560" cy="670560"/>
            </a:xfrm>
            <a:prstGeom prst="ellipse">
              <a:avLst/>
            </a:prstGeom>
            <a:solidFill>
              <a:schemeClr val="tx2"/>
            </a:solidFill>
            <a:effectLst>
              <a:outerShdw blurRad="63500" algn="ctr" rotWithShape="0">
                <a:prstClr val="black">
                  <a:alpha val="40000"/>
                </a:prstClr>
              </a:outerShdw>
            </a:effectLst>
          </p:spPr>
          <p:txBody>
            <a:bodyPr anchor="ctr"/>
            <a:lstStyle/>
            <a:p>
              <a:pPr algn="ctr"/>
              <a:endParaRPr lang="ar-SA">
                <a:solidFill>
                  <a:schemeClr val="tx1">
                    <a:lumMod val="75000"/>
                    <a:lumOff val="25000"/>
                  </a:schemeClr>
                </a:solidFill>
                <a:latin typeface="+mn-ea"/>
              </a:endParaRPr>
            </a:p>
          </p:txBody>
        </p:sp>
        <p:sp>
          <p:nvSpPr>
            <p:cNvPr id="46" name="TextBox 51"/>
            <p:cNvSpPr txBox="1"/>
            <p:nvPr/>
          </p:nvSpPr>
          <p:spPr>
            <a:xfrm>
              <a:off x="4253113" y="2764453"/>
              <a:ext cx="637774" cy="266700"/>
            </a:xfrm>
            <a:prstGeom prst="rect">
              <a:avLst/>
            </a:prstGeom>
            <a:noFill/>
          </p:spPr>
          <p:txBody>
            <a:bodyPr wrap="square" lIns="0" tIns="0" rIns="0" bIns="0" rtlCol="1" anchor="t" anchorCtr="0">
              <a:noAutofit/>
            </a:bodyPr>
            <a:lstStyle/>
            <a:p>
              <a:pPr algn="ctr" defTabSz="1218565">
                <a:defRPr/>
              </a:pPr>
              <a:r>
                <a:rPr lang="en-US" sz="3735" b="1" kern="0" dirty="0">
                  <a:solidFill>
                    <a:schemeClr val="bg1"/>
                  </a:solidFill>
                  <a:latin typeface="+mn-ea"/>
                  <a:cs typeface="Open Sans" panose="020B0606030504020204" pitchFamily="34" charset="0"/>
                </a:rPr>
                <a:t>VS</a:t>
              </a:r>
              <a:endParaRPr lang="ar-SA" sz="3735" b="1" kern="0" dirty="0">
                <a:solidFill>
                  <a:schemeClr val="bg1"/>
                </a:solidFill>
                <a:latin typeface="+mn-ea"/>
              </a:endParaRPr>
            </a:p>
          </p:txBody>
        </p:sp>
      </p:grpSp>
      <p:grpSp>
        <p:nvGrpSpPr>
          <p:cNvPr id="47" name="Group 54"/>
          <p:cNvGrpSpPr/>
          <p:nvPr/>
        </p:nvGrpSpPr>
        <p:grpSpPr>
          <a:xfrm>
            <a:off x="4930056" y="3878795"/>
            <a:ext cx="547305" cy="103544"/>
            <a:chOff x="2656464" y="2476500"/>
            <a:chExt cx="338330" cy="64008"/>
          </a:xfrm>
        </p:grpSpPr>
        <p:cxnSp>
          <p:nvCxnSpPr>
            <p:cNvPr id="48" name="Straight Connector 55"/>
            <p:cNvCxnSpPr>
              <a:endCxn id="49" idx="2"/>
            </p:cNvCxnSpPr>
            <p:nvPr/>
          </p:nvCxnSpPr>
          <p:spPr>
            <a:xfrm rot="10800000">
              <a:off x="2720473" y="2508505"/>
              <a:ext cx="274321" cy="1283"/>
            </a:xfrm>
            <a:prstGeom prst="line">
              <a:avLst/>
            </a:prstGeom>
            <a:noFill/>
            <a:ln w="12700" cap="flat" cmpd="sng" algn="ctr">
              <a:solidFill>
                <a:schemeClr val="tx1"/>
              </a:solidFill>
              <a:prstDash val="solid"/>
            </a:ln>
            <a:effectLst/>
          </p:spPr>
        </p:cxnSp>
        <p:sp>
          <p:nvSpPr>
            <p:cNvPr id="49" name="Oval 56"/>
            <p:cNvSpPr/>
            <p:nvPr/>
          </p:nvSpPr>
          <p:spPr>
            <a:xfrm rot="10800000">
              <a:off x="2656464" y="2476500"/>
              <a:ext cx="64008" cy="64008"/>
            </a:xfrm>
            <a:prstGeom prst="ellipse">
              <a:avLst/>
            </a:prstGeom>
            <a:solidFill>
              <a:srgbClr val="FFFFFF"/>
            </a:solidFill>
            <a:ln w="12700" cap="flat" cmpd="sng" algn="ctr">
              <a:solidFill>
                <a:schemeClr val="tx1"/>
              </a:solidFill>
              <a:prstDash val="solid"/>
            </a:ln>
            <a:effectLst/>
          </p:spPr>
          <p:txBody>
            <a:bodyPr rtlCol="1" anchor="ctr"/>
            <a:lstStyle/>
            <a:p>
              <a:pPr algn="ctr" defTabSz="1218565">
                <a:defRPr/>
              </a:pPr>
              <a:endParaRPr lang="ar-SA" sz="2400" kern="0">
                <a:solidFill>
                  <a:schemeClr val="tx1">
                    <a:lumMod val="75000"/>
                    <a:lumOff val="25000"/>
                  </a:schemeClr>
                </a:solidFill>
                <a:latin typeface="+mn-ea"/>
                <a:cs typeface="Arial" panose="020B0604020202020204"/>
              </a:endParaRPr>
            </a:p>
          </p:txBody>
        </p:sp>
      </p:grpSp>
      <p:grpSp>
        <p:nvGrpSpPr>
          <p:cNvPr id="50" name="Group 63"/>
          <p:cNvGrpSpPr/>
          <p:nvPr/>
        </p:nvGrpSpPr>
        <p:grpSpPr>
          <a:xfrm rot="10800000">
            <a:off x="6796834" y="3878795"/>
            <a:ext cx="547305" cy="103544"/>
            <a:chOff x="2656464" y="2476500"/>
            <a:chExt cx="338330" cy="64008"/>
          </a:xfrm>
        </p:grpSpPr>
        <p:cxnSp>
          <p:nvCxnSpPr>
            <p:cNvPr id="51" name="Straight Connector 64"/>
            <p:cNvCxnSpPr>
              <a:endCxn id="52" idx="2"/>
            </p:cNvCxnSpPr>
            <p:nvPr/>
          </p:nvCxnSpPr>
          <p:spPr>
            <a:xfrm rot="10800000">
              <a:off x="2720473" y="2508505"/>
              <a:ext cx="274321" cy="1283"/>
            </a:xfrm>
            <a:prstGeom prst="line">
              <a:avLst/>
            </a:prstGeom>
            <a:noFill/>
            <a:ln w="12700" cap="flat" cmpd="sng" algn="ctr">
              <a:solidFill>
                <a:schemeClr val="tx1"/>
              </a:solidFill>
              <a:prstDash val="solid"/>
            </a:ln>
            <a:effectLst/>
          </p:spPr>
        </p:cxnSp>
        <p:sp>
          <p:nvSpPr>
            <p:cNvPr id="52" name="Oval 66"/>
            <p:cNvSpPr/>
            <p:nvPr/>
          </p:nvSpPr>
          <p:spPr>
            <a:xfrm rot="10800000">
              <a:off x="2656464" y="2476500"/>
              <a:ext cx="64008" cy="64008"/>
            </a:xfrm>
            <a:prstGeom prst="ellipse">
              <a:avLst/>
            </a:prstGeom>
            <a:solidFill>
              <a:srgbClr val="FFFFFF"/>
            </a:solidFill>
            <a:ln w="12700" cap="flat" cmpd="sng" algn="ctr">
              <a:solidFill>
                <a:schemeClr val="tx1"/>
              </a:solidFill>
              <a:prstDash val="solid"/>
            </a:ln>
            <a:effectLst/>
          </p:spPr>
          <p:txBody>
            <a:bodyPr rtlCol="1" anchor="ctr"/>
            <a:lstStyle/>
            <a:p>
              <a:pPr algn="ctr" defTabSz="1218565">
                <a:defRPr/>
              </a:pPr>
              <a:endParaRPr lang="ar-SA" sz="2400" kern="0">
                <a:solidFill>
                  <a:schemeClr val="tx1">
                    <a:lumMod val="75000"/>
                    <a:lumOff val="25000"/>
                  </a:schemeClr>
                </a:solidFill>
                <a:latin typeface="+mn-ea"/>
                <a:cs typeface="Arial" panose="020B0604020202020204"/>
              </a:endParaRPr>
            </a:p>
          </p:txBody>
        </p:sp>
      </p:grpSp>
      <p:sp>
        <p:nvSpPr>
          <p:cNvPr id="53" name="矩形 1"/>
          <p:cNvSpPr>
            <a:spLocks noChangeArrowheads="1"/>
          </p:cNvSpPr>
          <p:nvPr/>
        </p:nvSpPr>
        <p:spPr bwMode="auto">
          <a:xfrm>
            <a:off x="1363317" y="4980078"/>
            <a:ext cx="3270759" cy="9787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a:lnSpc>
                <a:spcPct val="120000"/>
              </a:lnSpc>
              <a:defRPr/>
            </a:pPr>
            <a:r>
              <a:rPr lang="zh-CN" altLang="en-US" sz="1600" kern="0" dirty="0">
                <a:solidFill>
                  <a:schemeClr val="tx1">
                    <a:lumMod val="75000"/>
                    <a:lumOff val="25000"/>
                  </a:schemeClr>
                </a:solidFill>
                <a:latin typeface="+mn-ea"/>
              </a:rPr>
              <a:t>在此录入上述图表的描述说明，在此录入上述图表的描述说明，在此录入上述图表的描述说明。</a:t>
            </a:r>
          </a:p>
        </p:txBody>
      </p:sp>
      <p:sp>
        <p:nvSpPr>
          <p:cNvPr id="54" name="矩形 1"/>
          <p:cNvSpPr>
            <a:spLocks noChangeArrowheads="1"/>
          </p:cNvSpPr>
          <p:nvPr/>
        </p:nvSpPr>
        <p:spPr bwMode="auto">
          <a:xfrm>
            <a:off x="7692225" y="4980078"/>
            <a:ext cx="3270759" cy="9787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a:lnSpc>
                <a:spcPct val="120000"/>
              </a:lnSpc>
              <a:defRPr/>
            </a:pPr>
            <a:r>
              <a:rPr lang="zh-CN" altLang="en-US" sz="1600" kern="0" dirty="0">
                <a:solidFill>
                  <a:schemeClr val="tx1">
                    <a:lumMod val="75000"/>
                    <a:lumOff val="25000"/>
                  </a:schemeClr>
                </a:solidFill>
                <a:latin typeface="+mn-ea"/>
              </a:rPr>
              <a:t>在此录入上述图表的描述说明，在此录入上述图表的描述说明，在此录入上述图表的描述说明。</a:t>
            </a:r>
          </a:p>
        </p:txBody>
      </p:sp>
      <p:sp>
        <p:nvSpPr>
          <p:cNvPr id="70" name="五边形 69"/>
          <p:cNvSpPr/>
          <p:nvPr/>
        </p:nvSpPr>
        <p:spPr>
          <a:xfrm>
            <a:off x="0" y="260648"/>
            <a:ext cx="353251" cy="588701"/>
          </a:xfrm>
          <a:prstGeom prst="homePlate">
            <a:avLst>
              <a:gd name="adj" fmla="val 484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71" name="TextBox 49"/>
          <p:cNvSpPr txBox="1"/>
          <p:nvPr/>
        </p:nvSpPr>
        <p:spPr>
          <a:xfrm>
            <a:off x="431371" y="329296"/>
            <a:ext cx="2925801" cy="420564"/>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r>
              <a:rPr lang="zh-CN" altLang="en-US" sz="2135" dirty="0">
                <a:solidFill>
                  <a:schemeClr val="tx1">
                    <a:lumMod val="85000"/>
                    <a:lumOff val="15000"/>
                  </a:schemeClr>
                </a:solidFill>
              </a:rPr>
              <a:t>点击添加相关文字标题</a:t>
            </a:r>
          </a:p>
        </p:txBody>
      </p:sp>
      <p:sp>
        <p:nvSpPr>
          <p:cNvPr id="55" name="Rectangle 5"/>
          <p:cNvSpPr/>
          <p:nvPr/>
        </p:nvSpPr>
        <p:spPr>
          <a:xfrm>
            <a:off x="0" y="6710364"/>
            <a:ext cx="12192000" cy="147637"/>
          </a:xfrm>
          <a:prstGeom prst="rect">
            <a:avLst/>
          </a:prstGeom>
          <a:solidFill>
            <a:srgbClr val="16294C"/>
          </a:solidFill>
          <a:ln>
            <a:noFill/>
          </a:ln>
        </p:spPr>
        <p:style>
          <a:lnRef idx="2">
            <a:schemeClr val="accent1">
              <a:shade val="50000"/>
            </a:schemeClr>
          </a:lnRef>
          <a:fillRef idx="1">
            <a:schemeClr val="accent1"/>
          </a:fillRef>
          <a:effectRef idx="0">
            <a:schemeClr val="accent1"/>
          </a:effectRef>
          <a:fontRef idx="minor">
            <a:schemeClr val="lt1"/>
          </a:fontRef>
        </p:style>
        <p:txBody>
          <a:bodyPr lIns="91372" tIns="45719" rIns="91372" bIns="45719" anchor="ctr"/>
          <a:lstStyle/>
          <a:p>
            <a:pPr algn="ctr">
              <a:defRPr/>
            </a:pPr>
            <a:endParaRPr lang="en-US" sz="3200"/>
          </a:p>
        </p:txBody>
      </p:sp>
    </p:spTree>
  </p:cSld>
  <p:clrMapOvr>
    <a:masterClrMapping/>
  </p:clrMapOvr>
  <mc:AlternateContent xmlns:mc="http://schemas.openxmlformats.org/markup-compatibility/2006">
    <mc:Choice xmlns:p14="http://schemas.microsoft.com/office/powerpoint/2010/main" xmlns="" Requires="p14">
      <p:transition spd="slow" p14:dur="1500" advClick="0" advTm="5000">
        <p14:warp dir="in"/>
      </p:transition>
    </mc:Choice>
    <mc:Fallback>
      <p:transition spd="slow" advClick="0" advTm="5000">
        <p:fade/>
      </p:transition>
    </mc:Fallback>
  </mc:AlternateContent>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200" fill="hold"/>
                                            <p:tgtEl>
                                              <p:spTgt spid="44"/>
                                            </p:tgtEl>
                                            <p:attrNameLst>
                                              <p:attrName>ppt_w</p:attrName>
                                            </p:attrNameLst>
                                          </p:cBhvr>
                                          <p:tavLst>
                                            <p:tav tm="0">
                                              <p:val>
                                                <p:fltVal val="0"/>
                                              </p:val>
                                            </p:tav>
                                            <p:tav tm="100000">
                                              <p:val>
                                                <p:strVal val="#ppt_w"/>
                                              </p:val>
                                            </p:tav>
                                          </p:tavLst>
                                        </p:anim>
                                        <p:anim calcmode="lin" valueType="num">
                                          <p:cBhvr>
                                            <p:cTn id="8" dur="200" fill="hold"/>
                                            <p:tgtEl>
                                              <p:spTgt spid="44"/>
                                            </p:tgtEl>
                                            <p:attrNameLst>
                                              <p:attrName>ppt_h</p:attrName>
                                            </p:attrNameLst>
                                          </p:cBhvr>
                                          <p:tavLst>
                                            <p:tav tm="0">
                                              <p:val>
                                                <p:fltVal val="0"/>
                                              </p:val>
                                            </p:tav>
                                            <p:tav tm="100000">
                                              <p:val>
                                                <p:strVal val="#ppt_h"/>
                                              </p:val>
                                            </p:tav>
                                          </p:tavLst>
                                        </p:anim>
                                        <p:animEffect transition="in" filter="fade">
                                          <p:cBhvr>
                                            <p:cTn id="9" dur="200"/>
                                            <p:tgtEl>
                                              <p:spTgt spid="44"/>
                                            </p:tgtEl>
                                          </p:cBhvr>
                                        </p:animEffect>
                                      </p:childTnLst>
                                    </p:cTn>
                                  </p:par>
                                  <p:par>
                                    <p:cTn id="10" presetID="6" presetClass="emph" presetSubtype="0" autoRev="1" fill="hold" nodeType="withEffect">
                                      <p:stCondLst>
                                        <p:cond delay="150"/>
                                      </p:stCondLst>
                                      <p:childTnLst>
                                        <p:animScale>
                                          <p:cBhvr>
                                            <p:cTn id="11" dur="100" fill="hold"/>
                                            <p:tgtEl>
                                              <p:spTgt spid="44"/>
                                            </p:tgtEl>
                                          </p:cBhvr>
                                          <p:by x="130000" y="130000"/>
                                        </p:animScale>
                                      </p:childTnLst>
                                    </p:cTn>
                                  </p:par>
                                </p:childTnLst>
                              </p:cTn>
                            </p:par>
                            <p:par>
                              <p:cTn id="12" fill="hold">
                                <p:stCondLst>
                                  <p:cond delay="500"/>
                                </p:stCondLst>
                                <p:childTnLst>
                                  <p:par>
                                    <p:cTn id="13" presetID="22" presetClass="entr" presetSubtype="2" fill="hold" nodeType="after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wipe(right)">
                                          <p:cBhvr>
                                            <p:cTn id="15" dur="400"/>
                                            <p:tgtEl>
                                              <p:spTgt spid="47"/>
                                            </p:tgtEl>
                                          </p:cBhvr>
                                        </p:animEffect>
                                      </p:childTnLst>
                                    </p:cTn>
                                  </p:par>
                                  <p:par>
                                    <p:cTn id="16" presetID="22" presetClass="entr" presetSubtype="8" fill="hold" nodeType="withEffect">
                                      <p:stCondLst>
                                        <p:cond delay="0"/>
                                      </p:stCondLst>
                                      <p:childTnLst>
                                        <p:set>
                                          <p:cBhvr>
                                            <p:cTn id="17" dur="1" fill="hold">
                                              <p:stCondLst>
                                                <p:cond delay="0"/>
                                              </p:stCondLst>
                                            </p:cTn>
                                            <p:tgtEl>
                                              <p:spTgt spid="50"/>
                                            </p:tgtEl>
                                            <p:attrNameLst>
                                              <p:attrName>style.visibility</p:attrName>
                                            </p:attrNameLst>
                                          </p:cBhvr>
                                          <p:to>
                                            <p:strVal val="visible"/>
                                          </p:to>
                                        </p:set>
                                        <p:animEffect transition="in" filter="wipe(left)">
                                          <p:cBhvr>
                                            <p:cTn id="18" dur="400"/>
                                            <p:tgtEl>
                                              <p:spTgt spid="50"/>
                                            </p:tgtEl>
                                          </p:cBhvr>
                                        </p:animEffect>
                                      </p:childTnLst>
                                    </p:cTn>
                                  </p:par>
                                </p:childTnLst>
                              </p:cTn>
                            </p:par>
                            <p:par>
                              <p:cTn id="19" fill="hold">
                                <p:stCondLst>
                                  <p:cond delay="1000"/>
                                </p:stCondLst>
                                <p:childTnLst>
                                  <p:par>
                                    <p:cTn id="20" presetID="42" presetClass="entr" presetSubtype="0"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750"/>
                                            <p:tgtEl>
                                              <p:spTgt spid="2"/>
                                            </p:tgtEl>
                                          </p:cBhvr>
                                        </p:animEffect>
                                        <p:anim calcmode="lin" valueType="num">
                                          <p:cBhvr>
                                            <p:cTn id="23" dur="750" fill="hold"/>
                                            <p:tgtEl>
                                              <p:spTgt spid="2"/>
                                            </p:tgtEl>
                                            <p:attrNameLst>
                                              <p:attrName>ppt_x</p:attrName>
                                            </p:attrNameLst>
                                          </p:cBhvr>
                                          <p:tavLst>
                                            <p:tav tm="0">
                                              <p:val>
                                                <p:strVal val="#ppt_x"/>
                                              </p:val>
                                            </p:tav>
                                            <p:tav tm="100000">
                                              <p:val>
                                                <p:strVal val="#ppt_x"/>
                                              </p:val>
                                            </p:tav>
                                          </p:tavLst>
                                        </p:anim>
                                        <p:anim calcmode="lin" valueType="num">
                                          <p:cBhvr>
                                            <p:cTn id="24" dur="750" fill="hold"/>
                                            <p:tgtEl>
                                              <p:spTgt spid="2"/>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750"/>
                                            <p:tgtEl>
                                              <p:spTgt spid="23"/>
                                            </p:tgtEl>
                                          </p:cBhvr>
                                        </p:animEffect>
                                        <p:anim calcmode="lin" valueType="num">
                                          <p:cBhvr>
                                            <p:cTn id="28" dur="750" fill="hold"/>
                                            <p:tgtEl>
                                              <p:spTgt spid="23"/>
                                            </p:tgtEl>
                                            <p:attrNameLst>
                                              <p:attrName>ppt_x</p:attrName>
                                            </p:attrNameLst>
                                          </p:cBhvr>
                                          <p:tavLst>
                                            <p:tav tm="0">
                                              <p:val>
                                                <p:strVal val="#ppt_x"/>
                                              </p:val>
                                            </p:tav>
                                            <p:tav tm="100000">
                                              <p:val>
                                                <p:strVal val="#ppt_x"/>
                                              </p:val>
                                            </p:tav>
                                          </p:tavLst>
                                        </p:anim>
                                        <p:anim calcmode="lin" valueType="num">
                                          <p:cBhvr>
                                            <p:cTn id="29" dur="750" fill="hold"/>
                                            <p:tgtEl>
                                              <p:spTgt spid="23"/>
                                            </p:tgtEl>
                                            <p:attrNameLst>
                                              <p:attrName>ppt_y</p:attrName>
                                            </p:attrNameLst>
                                          </p:cBhvr>
                                          <p:tavLst>
                                            <p:tav tm="0">
                                              <p:val>
                                                <p:strVal val="#ppt_y+.1"/>
                                              </p:val>
                                            </p:tav>
                                            <p:tav tm="100000">
                                              <p:val>
                                                <p:strVal val="#ppt_y"/>
                                              </p:val>
                                            </p:tav>
                                          </p:tavLst>
                                        </p:anim>
                                      </p:childTnLst>
                                    </p:cTn>
                                  </p:par>
                                </p:childTnLst>
                              </p:cTn>
                            </p:par>
                            <p:par>
                              <p:cTn id="30" fill="hold">
                                <p:stCondLst>
                                  <p:cond delay="2000"/>
                                </p:stCondLst>
                                <p:childTnLst>
                                  <p:par>
                                    <p:cTn id="31" presetID="2" presetClass="entr" presetSubtype="4" fill="hold" grpId="0" nodeType="afterEffect" p14:presetBounceEnd="50000">
                                      <p:stCondLst>
                                        <p:cond delay="0"/>
                                      </p:stCondLst>
                                      <p:childTnLst>
                                        <p:set>
                                          <p:cBhvr>
                                            <p:cTn id="32" dur="1" fill="hold">
                                              <p:stCondLst>
                                                <p:cond delay="0"/>
                                              </p:stCondLst>
                                            </p:cTn>
                                            <p:tgtEl>
                                              <p:spTgt spid="53"/>
                                            </p:tgtEl>
                                            <p:attrNameLst>
                                              <p:attrName>style.visibility</p:attrName>
                                            </p:attrNameLst>
                                          </p:cBhvr>
                                          <p:to>
                                            <p:strVal val="visible"/>
                                          </p:to>
                                        </p:set>
                                        <p:anim calcmode="lin" valueType="num" p14:bounceEnd="50000">
                                          <p:cBhvr additive="base">
                                            <p:cTn id="33" dur="500" fill="hold"/>
                                            <p:tgtEl>
                                              <p:spTgt spid="53"/>
                                            </p:tgtEl>
                                            <p:attrNameLst>
                                              <p:attrName>ppt_x</p:attrName>
                                            </p:attrNameLst>
                                          </p:cBhvr>
                                          <p:tavLst>
                                            <p:tav tm="0">
                                              <p:val>
                                                <p:strVal val="#ppt_x"/>
                                              </p:val>
                                            </p:tav>
                                            <p:tav tm="100000">
                                              <p:val>
                                                <p:strVal val="#ppt_x"/>
                                              </p:val>
                                            </p:tav>
                                          </p:tavLst>
                                        </p:anim>
                                        <p:anim calcmode="lin" valueType="num" p14:bounceEnd="50000">
                                          <p:cBhvr additive="base">
                                            <p:cTn id="34" dur="500" fill="hold"/>
                                            <p:tgtEl>
                                              <p:spTgt spid="53"/>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14:presetBounceEnd="50000">
                                      <p:stCondLst>
                                        <p:cond delay="200"/>
                                      </p:stCondLst>
                                      <p:childTnLst>
                                        <p:set>
                                          <p:cBhvr>
                                            <p:cTn id="36" dur="1" fill="hold">
                                              <p:stCondLst>
                                                <p:cond delay="0"/>
                                              </p:stCondLst>
                                            </p:cTn>
                                            <p:tgtEl>
                                              <p:spTgt spid="54"/>
                                            </p:tgtEl>
                                            <p:attrNameLst>
                                              <p:attrName>style.visibility</p:attrName>
                                            </p:attrNameLst>
                                          </p:cBhvr>
                                          <p:to>
                                            <p:strVal val="visible"/>
                                          </p:to>
                                        </p:set>
                                        <p:anim calcmode="lin" valueType="num" p14:bounceEnd="50000">
                                          <p:cBhvr additive="base">
                                            <p:cTn id="37" dur="500" fill="hold"/>
                                            <p:tgtEl>
                                              <p:spTgt spid="54"/>
                                            </p:tgtEl>
                                            <p:attrNameLst>
                                              <p:attrName>ppt_x</p:attrName>
                                            </p:attrNameLst>
                                          </p:cBhvr>
                                          <p:tavLst>
                                            <p:tav tm="0">
                                              <p:val>
                                                <p:strVal val="#ppt_x"/>
                                              </p:val>
                                            </p:tav>
                                            <p:tav tm="100000">
                                              <p:val>
                                                <p:strVal val="#ppt_x"/>
                                              </p:val>
                                            </p:tav>
                                          </p:tavLst>
                                        </p:anim>
                                        <p:anim calcmode="lin" valueType="num" p14:bounceEnd="50000">
                                          <p:cBhvr additive="base">
                                            <p:cTn id="38"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200" fill="hold"/>
                                            <p:tgtEl>
                                              <p:spTgt spid="44"/>
                                            </p:tgtEl>
                                            <p:attrNameLst>
                                              <p:attrName>ppt_w</p:attrName>
                                            </p:attrNameLst>
                                          </p:cBhvr>
                                          <p:tavLst>
                                            <p:tav tm="0">
                                              <p:val>
                                                <p:fltVal val="0"/>
                                              </p:val>
                                            </p:tav>
                                            <p:tav tm="100000">
                                              <p:val>
                                                <p:strVal val="#ppt_w"/>
                                              </p:val>
                                            </p:tav>
                                          </p:tavLst>
                                        </p:anim>
                                        <p:anim calcmode="lin" valueType="num">
                                          <p:cBhvr>
                                            <p:cTn id="8" dur="200" fill="hold"/>
                                            <p:tgtEl>
                                              <p:spTgt spid="44"/>
                                            </p:tgtEl>
                                            <p:attrNameLst>
                                              <p:attrName>ppt_h</p:attrName>
                                            </p:attrNameLst>
                                          </p:cBhvr>
                                          <p:tavLst>
                                            <p:tav tm="0">
                                              <p:val>
                                                <p:fltVal val="0"/>
                                              </p:val>
                                            </p:tav>
                                            <p:tav tm="100000">
                                              <p:val>
                                                <p:strVal val="#ppt_h"/>
                                              </p:val>
                                            </p:tav>
                                          </p:tavLst>
                                        </p:anim>
                                        <p:animEffect transition="in" filter="fade">
                                          <p:cBhvr>
                                            <p:cTn id="9" dur="200"/>
                                            <p:tgtEl>
                                              <p:spTgt spid="44"/>
                                            </p:tgtEl>
                                          </p:cBhvr>
                                        </p:animEffect>
                                      </p:childTnLst>
                                    </p:cTn>
                                  </p:par>
                                  <p:par>
                                    <p:cTn id="10" presetID="6" presetClass="emph" presetSubtype="0" autoRev="1" fill="hold" nodeType="withEffect">
                                      <p:stCondLst>
                                        <p:cond delay="150"/>
                                      </p:stCondLst>
                                      <p:childTnLst>
                                        <p:animScale>
                                          <p:cBhvr>
                                            <p:cTn id="11" dur="100" fill="hold"/>
                                            <p:tgtEl>
                                              <p:spTgt spid="44"/>
                                            </p:tgtEl>
                                          </p:cBhvr>
                                          <p:by x="130000" y="130000"/>
                                        </p:animScale>
                                      </p:childTnLst>
                                    </p:cTn>
                                  </p:par>
                                </p:childTnLst>
                              </p:cTn>
                            </p:par>
                            <p:par>
                              <p:cTn id="12" fill="hold">
                                <p:stCondLst>
                                  <p:cond delay="500"/>
                                </p:stCondLst>
                                <p:childTnLst>
                                  <p:par>
                                    <p:cTn id="13" presetID="22" presetClass="entr" presetSubtype="2" fill="hold" nodeType="after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wipe(right)">
                                          <p:cBhvr>
                                            <p:cTn id="15" dur="400"/>
                                            <p:tgtEl>
                                              <p:spTgt spid="47"/>
                                            </p:tgtEl>
                                          </p:cBhvr>
                                        </p:animEffect>
                                      </p:childTnLst>
                                    </p:cTn>
                                  </p:par>
                                  <p:par>
                                    <p:cTn id="16" presetID="22" presetClass="entr" presetSubtype="8" fill="hold" nodeType="withEffect">
                                      <p:stCondLst>
                                        <p:cond delay="0"/>
                                      </p:stCondLst>
                                      <p:childTnLst>
                                        <p:set>
                                          <p:cBhvr>
                                            <p:cTn id="17" dur="1" fill="hold">
                                              <p:stCondLst>
                                                <p:cond delay="0"/>
                                              </p:stCondLst>
                                            </p:cTn>
                                            <p:tgtEl>
                                              <p:spTgt spid="50"/>
                                            </p:tgtEl>
                                            <p:attrNameLst>
                                              <p:attrName>style.visibility</p:attrName>
                                            </p:attrNameLst>
                                          </p:cBhvr>
                                          <p:to>
                                            <p:strVal val="visible"/>
                                          </p:to>
                                        </p:set>
                                        <p:animEffect transition="in" filter="wipe(left)">
                                          <p:cBhvr>
                                            <p:cTn id="18" dur="400"/>
                                            <p:tgtEl>
                                              <p:spTgt spid="50"/>
                                            </p:tgtEl>
                                          </p:cBhvr>
                                        </p:animEffect>
                                      </p:childTnLst>
                                    </p:cTn>
                                  </p:par>
                                </p:childTnLst>
                              </p:cTn>
                            </p:par>
                            <p:par>
                              <p:cTn id="19" fill="hold">
                                <p:stCondLst>
                                  <p:cond delay="1000"/>
                                </p:stCondLst>
                                <p:childTnLst>
                                  <p:par>
                                    <p:cTn id="20" presetID="42" presetClass="entr" presetSubtype="0"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750"/>
                                            <p:tgtEl>
                                              <p:spTgt spid="2"/>
                                            </p:tgtEl>
                                          </p:cBhvr>
                                        </p:animEffect>
                                        <p:anim calcmode="lin" valueType="num">
                                          <p:cBhvr>
                                            <p:cTn id="23" dur="750" fill="hold"/>
                                            <p:tgtEl>
                                              <p:spTgt spid="2"/>
                                            </p:tgtEl>
                                            <p:attrNameLst>
                                              <p:attrName>ppt_x</p:attrName>
                                            </p:attrNameLst>
                                          </p:cBhvr>
                                          <p:tavLst>
                                            <p:tav tm="0">
                                              <p:val>
                                                <p:strVal val="#ppt_x"/>
                                              </p:val>
                                            </p:tav>
                                            <p:tav tm="100000">
                                              <p:val>
                                                <p:strVal val="#ppt_x"/>
                                              </p:val>
                                            </p:tav>
                                          </p:tavLst>
                                        </p:anim>
                                        <p:anim calcmode="lin" valueType="num">
                                          <p:cBhvr>
                                            <p:cTn id="24" dur="750" fill="hold"/>
                                            <p:tgtEl>
                                              <p:spTgt spid="2"/>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750"/>
                                            <p:tgtEl>
                                              <p:spTgt spid="23"/>
                                            </p:tgtEl>
                                          </p:cBhvr>
                                        </p:animEffect>
                                        <p:anim calcmode="lin" valueType="num">
                                          <p:cBhvr>
                                            <p:cTn id="28" dur="750" fill="hold"/>
                                            <p:tgtEl>
                                              <p:spTgt spid="23"/>
                                            </p:tgtEl>
                                            <p:attrNameLst>
                                              <p:attrName>ppt_x</p:attrName>
                                            </p:attrNameLst>
                                          </p:cBhvr>
                                          <p:tavLst>
                                            <p:tav tm="0">
                                              <p:val>
                                                <p:strVal val="#ppt_x"/>
                                              </p:val>
                                            </p:tav>
                                            <p:tav tm="100000">
                                              <p:val>
                                                <p:strVal val="#ppt_x"/>
                                              </p:val>
                                            </p:tav>
                                          </p:tavLst>
                                        </p:anim>
                                        <p:anim calcmode="lin" valueType="num">
                                          <p:cBhvr>
                                            <p:cTn id="29" dur="750" fill="hold"/>
                                            <p:tgtEl>
                                              <p:spTgt spid="23"/>
                                            </p:tgtEl>
                                            <p:attrNameLst>
                                              <p:attrName>ppt_y</p:attrName>
                                            </p:attrNameLst>
                                          </p:cBhvr>
                                          <p:tavLst>
                                            <p:tav tm="0">
                                              <p:val>
                                                <p:strVal val="#ppt_y+.1"/>
                                              </p:val>
                                            </p:tav>
                                            <p:tav tm="100000">
                                              <p:val>
                                                <p:strVal val="#ppt_y"/>
                                              </p:val>
                                            </p:tav>
                                          </p:tavLst>
                                        </p:anim>
                                      </p:childTnLst>
                                    </p:cTn>
                                  </p:par>
                                </p:childTnLst>
                              </p:cTn>
                            </p:par>
                            <p:par>
                              <p:cTn id="30" fill="hold">
                                <p:stCondLst>
                                  <p:cond delay="2000"/>
                                </p:stCondLst>
                                <p:childTnLst>
                                  <p:par>
                                    <p:cTn id="31" presetID="2" presetClass="entr" presetSubtype="4" fill="hold" grpId="0" nodeType="afterEffect">
                                      <p:stCondLst>
                                        <p:cond delay="0"/>
                                      </p:stCondLst>
                                      <p:childTnLst>
                                        <p:set>
                                          <p:cBhvr>
                                            <p:cTn id="32" dur="1" fill="hold">
                                              <p:stCondLst>
                                                <p:cond delay="0"/>
                                              </p:stCondLst>
                                            </p:cTn>
                                            <p:tgtEl>
                                              <p:spTgt spid="53"/>
                                            </p:tgtEl>
                                            <p:attrNameLst>
                                              <p:attrName>style.visibility</p:attrName>
                                            </p:attrNameLst>
                                          </p:cBhvr>
                                          <p:to>
                                            <p:strVal val="visible"/>
                                          </p:to>
                                        </p:set>
                                        <p:anim calcmode="lin" valueType="num">
                                          <p:cBhvr additive="base">
                                            <p:cTn id="33" dur="500" fill="hold"/>
                                            <p:tgtEl>
                                              <p:spTgt spid="53"/>
                                            </p:tgtEl>
                                            <p:attrNameLst>
                                              <p:attrName>ppt_x</p:attrName>
                                            </p:attrNameLst>
                                          </p:cBhvr>
                                          <p:tavLst>
                                            <p:tav tm="0">
                                              <p:val>
                                                <p:strVal val="#ppt_x"/>
                                              </p:val>
                                            </p:tav>
                                            <p:tav tm="100000">
                                              <p:val>
                                                <p:strVal val="#ppt_x"/>
                                              </p:val>
                                            </p:tav>
                                          </p:tavLst>
                                        </p:anim>
                                        <p:anim calcmode="lin" valueType="num">
                                          <p:cBhvr additive="base">
                                            <p:cTn id="34" dur="500" fill="hold"/>
                                            <p:tgtEl>
                                              <p:spTgt spid="53"/>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200"/>
                                      </p:stCondLst>
                                      <p:childTnLst>
                                        <p:set>
                                          <p:cBhvr>
                                            <p:cTn id="36" dur="1" fill="hold">
                                              <p:stCondLst>
                                                <p:cond delay="0"/>
                                              </p:stCondLst>
                                            </p:cTn>
                                            <p:tgtEl>
                                              <p:spTgt spid="54"/>
                                            </p:tgtEl>
                                            <p:attrNameLst>
                                              <p:attrName>style.visibility</p:attrName>
                                            </p:attrNameLst>
                                          </p:cBhvr>
                                          <p:to>
                                            <p:strVal val="visible"/>
                                          </p:to>
                                        </p:set>
                                        <p:anim calcmode="lin" valueType="num">
                                          <p:cBhvr additive="base">
                                            <p:cTn id="37" dur="500" fill="hold"/>
                                            <p:tgtEl>
                                              <p:spTgt spid="54"/>
                                            </p:tgtEl>
                                            <p:attrNameLst>
                                              <p:attrName>ppt_x</p:attrName>
                                            </p:attrNameLst>
                                          </p:cBhvr>
                                          <p:tavLst>
                                            <p:tav tm="0">
                                              <p:val>
                                                <p:strVal val="#ppt_x"/>
                                              </p:val>
                                            </p:tav>
                                            <p:tav tm="100000">
                                              <p:val>
                                                <p:strVal val="#ppt_x"/>
                                              </p:val>
                                            </p:tav>
                                          </p:tavLst>
                                        </p:anim>
                                        <p:anim calcmode="lin" valueType="num">
                                          <p:cBhvr additive="base">
                                            <p:cTn id="38"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834772" y="2155164"/>
            <a:ext cx="3437530" cy="3437530"/>
          </a:xfrm>
          <a:prstGeom prst="ellipse">
            <a:avLst/>
          </a:prstGeom>
          <a:solidFill>
            <a:schemeClr val="bg1">
              <a:lumMod val="75000"/>
            </a:schemeClr>
          </a:solidFill>
          <a:ln>
            <a:noFill/>
          </a:ln>
          <a:effectLst>
            <a:innerShdw blurRad="88900">
              <a:prstClr val="black">
                <a:alpha val="8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b="1" dirty="0">
              <a:solidFill>
                <a:schemeClr val="bg1"/>
              </a:solidFill>
              <a:latin typeface="+mn-ea"/>
            </a:endParaRPr>
          </a:p>
        </p:txBody>
      </p:sp>
      <p:sp>
        <p:nvSpPr>
          <p:cNvPr id="3" name="椭圆 2"/>
          <p:cNvSpPr/>
          <p:nvPr/>
        </p:nvSpPr>
        <p:spPr>
          <a:xfrm>
            <a:off x="2765986" y="3086378"/>
            <a:ext cx="1575102" cy="1575102"/>
          </a:xfrm>
          <a:prstGeom prst="ellipse">
            <a:avLst/>
          </a:prstGeom>
          <a:solidFill>
            <a:schemeClr val="accent1">
              <a:alpha val="81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solidFill>
              <a:latin typeface="+mn-ea"/>
            </a:endParaRPr>
          </a:p>
        </p:txBody>
      </p:sp>
      <p:grpSp>
        <p:nvGrpSpPr>
          <p:cNvPr id="4" name="组合 3"/>
          <p:cNvGrpSpPr/>
          <p:nvPr/>
        </p:nvGrpSpPr>
        <p:grpSpPr>
          <a:xfrm>
            <a:off x="1160764" y="1437698"/>
            <a:ext cx="4872462" cy="4872462"/>
            <a:chOff x="899592" y="972489"/>
            <a:chExt cx="3711314" cy="3711314"/>
          </a:xfrm>
        </p:grpSpPr>
        <p:sp>
          <p:nvSpPr>
            <p:cNvPr id="5" name="空心弧 4"/>
            <p:cNvSpPr/>
            <p:nvPr/>
          </p:nvSpPr>
          <p:spPr>
            <a:xfrm rot="8042135">
              <a:off x="899592" y="972489"/>
              <a:ext cx="3711314" cy="3711314"/>
            </a:xfrm>
            <a:prstGeom prst="blockArc">
              <a:avLst>
                <a:gd name="adj1" fmla="val 8374793"/>
                <a:gd name="adj2" fmla="val 10806380"/>
                <a:gd name="adj3" fmla="val 39895"/>
              </a:avLst>
            </a:prstGeom>
            <a:solidFill>
              <a:schemeClr val="accent1"/>
            </a:solidFill>
            <a:ln w="38100" cmpd="sng">
              <a:noFill/>
              <a:prstDash val="solid"/>
              <a:round/>
            </a:ln>
            <a:effectLst>
              <a:outerShdw blurRad="342900" dist="135003" dir="2928844" algn="ctr" rotWithShape="0">
                <a:srgbClr val="000000">
                  <a:alpha val="50000"/>
                </a:srgbClr>
              </a:outerShdw>
            </a:effectLst>
          </p:spPr>
          <p:txBody>
            <a:bodyPr/>
            <a:lstStyle/>
            <a:p>
              <a:endParaRPr lang="zh-CN" altLang="en-US" b="1">
                <a:solidFill>
                  <a:schemeClr val="bg1"/>
                </a:solidFill>
                <a:latin typeface="+mn-ea"/>
              </a:endParaRPr>
            </a:p>
          </p:txBody>
        </p:sp>
        <p:sp>
          <p:nvSpPr>
            <p:cNvPr id="6" name="TextBox 54"/>
            <p:cNvSpPr txBox="1"/>
            <p:nvPr/>
          </p:nvSpPr>
          <p:spPr>
            <a:xfrm>
              <a:off x="3059832" y="1218127"/>
              <a:ext cx="648072" cy="281317"/>
            </a:xfrm>
            <a:prstGeom prst="rect">
              <a:avLst/>
            </a:prstGeom>
            <a:noFill/>
          </p:spPr>
          <p:txBody>
            <a:bodyPr wrap="square" rtlCol="0">
              <a:spAutoFit/>
            </a:bodyPr>
            <a:lstStyle/>
            <a:p>
              <a:r>
                <a:rPr lang="zh-CN" altLang="en-US" b="1" dirty="0">
                  <a:solidFill>
                    <a:schemeClr val="bg1"/>
                  </a:solidFill>
                  <a:latin typeface="+mn-ea"/>
                </a:rPr>
                <a:t>标题</a:t>
              </a:r>
            </a:p>
          </p:txBody>
        </p:sp>
        <p:sp>
          <p:nvSpPr>
            <p:cNvPr id="7" name="Freeform 9"/>
            <p:cNvSpPr>
              <a:spLocks noEditPoints="1"/>
            </p:cNvSpPr>
            <p:nvPr/>
          </p:nvSpPr>
          <p:spPr bwMode="auto">
            <a:xfrm rot="1566350">
              <a:off x="2945884" y="1896923"/>
              <a:ext cx="311870" cy="322652"/>
            </a:xfrm>
            <a:custGeom>
              <a:avLst/>
              <a:gdLst>
                <a:gd name="T0" fmla="*/ 268 w 683"/>
                <a:gd name="T1" fmla="*/ 80 h 706"/>
                <a:gd name="T2" fmla="*/ 428 w 683"/>
                <a:gd name="T3" fmla="*/ 80 h 706"/>
                <a:gd name="T4" fmla="*/ 535 w 683"/>
                <a:gd name="T5" fmla="*/ 76 h 706"/>
                <a:gd name="T6" fmla="*/ 535 w 683"/>
                <a:gd name="T7" fmla="*/ 204 h 706"/>
                <a:gd name="T8" fmla="*/ 535 w 683"/>
                <a:gd name="T9" fmla="*/ 76 h 706"/>
                <a:gd name="T10" fmla="*/ 227 w 683"/>
                <a:gd name="T11" fmla="*/ 422 h 706"/>
                <a:gd name="T12" fmla="*/ 241 w 683"/>
                <a:gd name="T13" fmla="*/ 657 h 706"/>
                <a:gd name="T14" fmla="*/ 169 w 683"/>
                <a:gd name="T15" fmla="*/ 457 h 706"/>
                <a:gd name="T16" fmla="*/ 131 w 683"/>
                <a:gd name="T17" fmla="*/ 657 h 706"/>
                <a:gd name="T18" fmla="*/ 82 w 683"/>
                <a:gd name="T19" fmla="*/ 423 h 706"/>
                <a:gd name="T20" fmla="*/ 25 w 683"/>
                <a:gd name="T21" fmla="*/ 403 h 706"/>
                <a:gd name="T22" fmla="*/ 74 w 683"/>
                <a:gd name="T23" fmla="*/ 217 h 706"/>
                <a:gd name="T24" fmla="*/ 160 w 683"/>
                <a:gd name="T25" fmla="*/ 267 h 706"/>
                <a:gd name="T26" fmla="*/ 234 w 683"/>
                <a:gd name="T27" fmla="*/ 217 h 706"/>
                <a:gd name="T28" fmla="*/ 333 w 683"/>
                <a:gd name="T29" fmla="*/ 180 h 706"/>
                <a:gd name="T30" fmla="*/ 335 w 683"/>
                <a:gd name="T31" fmla="*/ 208 h 706"/>
                <a:gd name="T32" fmla="*/ 346 w 683"/>
                <a:gd name="T33" fmla="*/ 365 h 706"/>
                <a:gd name="T34" fmla="*/ 347 w 683"/>
                <a:gd name="T35" fmla="*/ 366 h 706"/>
                <a:gd name="T36" fmla="*/ 348 w 683"/>
                <a:gd name="T37" fmla="*/ 365 h 706"/>
                <a:gd name="T38" fmla="*/ 358 w 683"/>
                <a:gd name="T39" fmla="*/ 208 h 706"/>
                <a:gd name="T40" fmla="*/ 360 w 683"/>
                <a:gd name="T41" fmla="*/ 180 h 706"/>
                <a:gd name="T42" fmla="*/ 456 w 683"/>
                <a:gd name="T43" fmla="*/ 217 h 706"/>
                <a:gd name="T44" fmla="*/ 536 w 683"/>
                <a:gd name="T45" fmla="*/ 267 h 706"/>
                <a:gd name="T46" fmla="*/ 614 w 683"/>
                <a:gd name="T47" fmla="*/ 217 h 706"/>
                <a:gd name="T48" fmla="*/ 656 w 683"/>
                <a:gd name="T49" fmla="*/ 395 h 706"/>
                <a:gd name="T50" fmla="*/ 604 w 683"/>
                <a:gd name="T51" fmla="*/ 422 h 706"/>
                <a:gd name="T52" fmla="*/ 617 w 683"/>
                <a:gd name="T53" fmla="*/ 657 h 706"/>
                <a:gd name="T54" fmla="*/ 546 w 683"/>
                <a:gd name="T55" fmla="*/ 457 h 706"/>
                <a:gd name="T56" fmla="*/ 507 w 683"/>
                <a:gd name="T57" fmla="*/ 657 h 706"/>
                <a:gd name="T58" fmla="*/ 459 w 683"/>
                <a:gd name="T59" fmla="*/ 423 h 706"/>
                <a:gd name="T60" fmla="*/ 435 w 683"/>
                <a:gd name="T61" fmla="*/ 426 h 706"/>
                <a:gd name="T62" fmla="*/ 377 w 683"/>
                <a:gd name="T63" fmla="*/ 706 h 706"/>
                <a:gd name="T64" fmla="*/ 331 w 683"/>
                <a:gd name="T65" fmla="*/ 467 h 706"/>
                <a:gd name="T66" fmla="*/ 246 w 683"/>
                <a:gd name="T67" fmla="*/ 706 h 706"/>
                <a:gd name="T68" fmla="*/ 228 w 683"/>
                <a:gd name="T69" fmla="*/ 402 h 706"/>
                <a:gd name="T70" fmla="*/ 95 w 683"/>
                <a:gd name="T71" fmla="*/ 140 h 706"/>
                <a:gd name="T72" fmla="*/ 223 w 683"/>
                <a:gd name="T73" fmla="*/ 140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83" h="706">
                  <a:moveTo>
                    <a:pt x="348" y="0"/>
                  </a:moveTo>
                  <a:cubicBezTo>
                    <a:pt x="304" y="0"/>
                    <a:pt x="268" y="36"/>
                    <a:pt x="268" y="80"/>
                  </a:cubicBezTo>
                  <a:cubicBezTo>
                    <a:pt x="268" y="124"/>
                    <a:pt x="304" y="160"/>
                    <a:pt x="348" y="160"/>
                  </a:cubicBezTo>
                  <a:cubicBezTo>
                    <a:pt x="392" y="160"/>
                    <a:pt x="428" y="124"/>
                    <a:pt x="428" y="80"/>
                  </a:cubicBezTo>
                  <a:cubicBezTo>
                    <a:pt x="428" y="36"/>
                    <a:pt x="392" y="0"/>
                    <a:pt x="348" y="0"/>
                  </a:cubicBezTo>
                  <a:close/>
                  <a:moveTo>
                    <a:pt x="535" y="76"/>
                  </a:moveTo>
                  <a:cubicBezTo>
                    <a:pt x="500" y="76"/>
                    <a:pt x="471" y="105"/>
                    <a:pt x="471" y="140"/>
                  </a:cubicBezTo>
                  <a:cubicBezTo>
                    <a:pt x="471" y="175"/>
                    <a:pt x="500" y="204"/>
                    <a:pt x="535" y="204"/>
                  </a:cubicBezTo>
                  <a:cubicBezTo>
                    <a:pt x="571" y="204"/>
                    <a:pt x="599" y="175"/>
                    <a:pt x="599" y="140"/>
                  </a:cubicBezTo>
                  <a:cubicBezTo>
                    <a:pt x="599" y="105"/>
                    <a:pt x="571" y="76"/>
                    <a:pt x="535" y="76"/>
                  </a:cubicBezTo>
                  <a:close/>
                  <a:moveTo>
                    <a:pt x="228" y="402"/>
                  </a:moveTo>
                  <a:cubicBezTo>
                    <a:pt x="227" y="422"/>
                    <a:pt x="227" y="422"/>
                    <a:pt x="227" y="422"/>
                  </a:cubicBezTo>
                  <a:cubicBezTo>
                    <a:pt x="227" y="423"/>
                    <a:pt x="227" y="423"/>
                    <a:pt x="227" y="423"/>
                  </a:cubicBezTo>
                  <a:cubicBezTo>
                    <a:pt x="241" y="657"/>
                    <a:pt x="241" y="657"/>
                    <a:pt x="241" y="657"/>
                  </a:cubicBezTo>
                  <a:cubicBezTo>
                    <a:pt x="180" y="657"/>
                    <a:pt x="180" y="657"/>
                    <a:pt x="180" y="657"/>
                  </a:cubicBezTo>
                  <a:cubicBezTo>
                    <a:pt x="169" y="457"/>
                    <a:pt x="169" y="457"/>
                    <a:pt x="169" y="457"/>
                  </a:cubicBezTo>
                  <a:cubicBezTo>
                    <a:pt x="143" y="457"/>
                    <a:pt x="143" y="457"/>
                    <a:pt x="143" y="457"/>
                  </a:cubicBezTo>
                  <a:cubicBezTo>
                    <a:pt x="131" y="657"/>
                    <a:pt x="131" y="657"/>
                    <a:pt x="131" y="657"/>
                  </a:cubicBezTo>
                  <a:cubicBezTo>
                    <a:pt x="74" y="657"/>
                    <a:pt x="74" y="657"/>
                    <a:pt x="74" y="657"/>
                  </a:cubicBezTo>
                  <a:cubicBezTo>
                    <a:pt x="82" y="423"/>
                    <a:pt x="82" y="423"/>
                    <a:pt x="82" y="423"/>
                  </a:cubicBezTo>
                  <a:cubicBezTo>
                    <a:pt x="78" y="328"/>
                    <a:pt x="78" y="328"/>
                    <a:pt x="78" y="328"/>
                  </a:cubicBezTo>
                  <a:cubicBezTo>
                    <a:pt x="25" y="403"/>
                    <a:pt x="25" y="403"/>
                    <a:pt x="25" y="403"/>
                  </a:cubicBezTo>
                  <a:cubicBezTo>
                    <a:pt x="0" y="382"/>
                    <a:pt x="0" y="382"/>
                    <a:pt x="0" y="382"/>
                  </a:cubicBezTo>
                  <a:cubicBezTo>
                    <a:pt x="74" y="217"/>
                    <a:pt x="74" y="217"/>
                    <a:pt x="74" y="217"/>
                  </a:cubicBezTo>
                  <a:cubicBezTo>
                    <a:pt x="118" y="217"/>
                    <a:pt x="118" y="217"/>
                    <a:pt x="118" y="217"/>
                  </a:cubicBezTo>
                  <a:cubicBezTo>
                    <a:pt x="160" y="267"/>
                    <a:pt x="160" y="267"/>
                    <a:pt x="160" y="267"/>
                  </a:cubicBezTo>
                  <a:cubicBezTo>
                    <a:pt x="200" y="217"/>
                    <a:pt x="200" y="217"/>
                    <a:pt x="200" y="217"/>
                  </a:cubicBezTo>
                  <a:cubicBezTo>
                    <a:pt x="234" y="217"/>
                    <a:pt x="234" y="217"/>
                    <a:pt x="234" y="217"/>
                  </a:cubicBezTo>
                  <a:cubicBezTo>
                    <a:pt x="250" y="180"/>
                    <a:pt x="250" y="180"/>
                    <a:pt x="250" y="180"/>
                  </a:cubicBezTo>
                  <a:cubicBezTo>
                    <a:pt x="333" y="180"/>
                    <a:pt x="333" y="180"/>
                    <a:pt x="333" y="180"/>
                  </a:cubicBezTo>
                  <a:cubicBezTo>
                    <a:pt x="327" y="191"/>
                    <a:pt x="327" y="191"/>
                    <a:pt x="327" y="191"/>
                  </a:cubicBezTo>
                  <a:cubicBezTo>
                    <a:pt x="335" y="208"/>
                    <a:pt x="335" y="208"/>
                    <a:pt x="335" y="208"/>
                  </a:cubicBezTo>
                  <a:cubicBezTo>
                    <a:pt x="317" y="336"/>
                    <a:pt x="317" y="336"/>
                    <a:pt x="317" y="336"/>
                  </a:cubicBezTo>
                  <a:cubicBezTo>
                    <a:pt x="346" y="365"/>
                    <a:pt x="346" y="365"/>
                    <a:pt x="346" y="365"/>
                  </a:cubicBezTo>
                  <a:cubicBezTo>
                    <a:pt x="346" y="367"/>
                    <a:pt x="346" y="367"/>
                    <a:pt x="346" y="367"/>
                  </a:cubicBezTo>
                  <a:cubicBezTo>
                    <a:pt x="347" y="366"/>
                    <a:pt x="347" y="366"/>
                    <a:pt x="347" y="366"/>
                  </a:cubicBezTo>
                  <a:cubicBezTo>
                    <a:pt x="348" y="367"/>
                    <a:pt x="348" y="367"/>
                    <a:pt x="348" y="367"/>
                  </a:cubicBezTo>
                  <a:cubicBezTo>
                    <a:pt x="348" y="365"/>
                    <a:pt x="348" y="365"/>
                    <a:pt x="348" y="365"/>
                  </a:cubicBezTo>
                  <a:cubicBezTo>
                    <a:pt x="376" y="336"/>
                    <a:pt x="376" y="336"/>
                    <a:pt x="376" y="336"/>
                  </a:cubicBezTo>
                  <a:cubicBezTo>
                    <a:pt x="358" y="208"/>
                    <a:pt x="358" y="208"/>
                    <a:pt x="358" y="208"/>
                  </a:cubicBezTo>
                  <a:cubicBezTo>
                    <a:pt x="366" y="191"/>
                    <a:pt x="366" y="191"/>
                    <a:pt x="366" y="191"/>
                  </a:cubicBezTo>
                  <a:cubicBezTo>
                    <a:pt x="360" y="180"/>
                    <a:pt x="360" y="180"/>
                    <a:pt x="360" y="180"/>
                  </a:cubicBezTo>
                  <a:cubicBezTo>
                    <a:pt x="444" y="180"/>
                    <a:pt x="444" y="180"/>
                    <a:pt x="444" y="180"/>
                  </a:cubicBezTo>
                  <a:cubicBezTo>
                    <a:pt x="456" y="217"/>
                    <a:pt x="456" y="217"/>
                    <a:pt x="456" y="217"/>
                  </a:cubicBezTo>
                  <a:cubicBezTo>
                    <a:pt x="495" y="217"/>
                    <a:pt x="495" y="217"/>
                    <a:pt x="495" y="217"/>
                  </a:cubicBezTo>
                  <a:cubicBezTo>
                    <a:pt x="536" y="267"/>
                    <a:pt x="536" y="267"/>
                    <a:pt x="536" y="267"/>
                  </a:cubicBezTo>
                  <a:cubicBezTo>
                    <a:pt x="577" y="217"/>
                    <a:pt x="577" y="217"/>
                    <a:pt x="577" y="217"/>
                  </a:cubicBezTo>
                  <a:cubicBezTo>
                    <a:pt x="614" y="217"/>
                    <a:pt x="614" y="217"/>
                    <a:pt x="614" y="217"/>
                  </a:cubicBezTo>
                  <a:cubicBezTo>
                    <a:pt x="683" y="371"/>
                    <a:pt x="683" y="371"/>
                    <a:pt x="683" y="371"/>
                  </a:cubicBezTo>
                  <a:cubicBezTo>
                    <a:pt x="656" y="395"/>
                    <a:pt x="656" y="395"/>
                    <a:pt x="656" y="395"/>
                  </a:cubicBezTo>
                  <a:cubicBezTo>
                    <a:pt x="609" y="317"/>
                    <a:pt x="609" y="317"/>
                    <a:pt x="609" y="317"/>
                  </a:cubicBezTo>
                  <a:cubicBezTo>
                    <a:pt x="604" y="422"/>
                    <a:pt x="604" y="422"/>
                    <a:pt x="604" y="422"/>
                  </a:cubicBezTo>
                  <a:cubicBezTo>
                    <a:pt x="604" y="423"/>
                    <a:pt x="604" y="423"/>
                    <a:pt x="604" y="423"/>
                  </a:cubicBezTo>
                  <a:cubicBezTo>
                    <a:pt x="617" y="657"/>
                    <a:pt x="617" y="657"/>
                    <a:pt x="617" y="657"/>
                  </a:cubicBezTo>
                  <a:cubicBezTo>
                    <a:pt x="556" y="657"/>
                    <a:pt x="556" y="657"/>
                    <a:pt x="556" y="657"/>
                  </a:cubicBezTo>
                  <a:cubicBezTo>
                    <a:pt x="546" y="457"/>
                    <a:pt x="546" y="457"/>
                    <a:pt x="546" y="457"/>
                  </a:cubicBezTo>
                  <a:cubicBezTo>
                    <a:pt x="520" y="457"/>
                    <a:pt x="520" y="457"/>
                    <a:pt x="520" y="457"/>
                  </a:cubicBezTo>
                  <a:cubicBezTo>
                    <a:pt x="507" y="657"/>
                    <a:pt x="507" y="657"/>
                    <a:pt x="507" y="657"/>
                  </a:cubicBezTo>
                  <a:cubicBezTo>
                    <a:pt x="450" y="657"/>
                    <a:pt x="450" y="657"/>
                    <a:pt x="450" y="657"/>
                  </a:cubicBezTo>
                  <a:cubicBezTo>
                    <a:pt x="459" y="423"/>
                    <a:pt x="459" y="423"/>
                    <a:pt x="459" y="423"/>
                  </a:cubicBezTo>
                  <a:cubicBezTo>
                    <a:pt x="458" y="406"/>
                    <a:pt x="458" y="406"/>
                    <a:pt x="458" y="406"/>
                  </a:cubicBezTo>
                  <a:cubicBezTo>
                    <a:pt x="435" y="426"/>
                    <a:pt x="435" y="426"/>
                    <a:pt x="435" y="426"/>
                  </a:cubicBezTo>
                  <a:cubicBezTo>
                    <a:pt x="445" y="706"/>
                    <a:pt x="445" y="706"/>
                    <a:pt x="445" y="706"/>
                  </a:cubicBezTo>
                  <a:cubicBezTo>
                    <a:pt x="377" y="706"/>
                    <a:pt x="377" y="706"/>
                    <a:pt x="377" y="706"/>
                  </a:cubicBezTo>
                  <a:cubicBezTo>
                    <a:pt x="362" y="467"/>
                    <a:pt x="362" y="467"/>
                    <a:pt x="362" y="467"/>
                  </a:cubicBezTo>
                  <a:cubicBezTo>
                    <a:pt x="331" y="467"/>
                    <a:pt x="331" y="467"/>
                    <a:pt x="331" y="467"/>
                  </a:cubicBezTo>
                  <a:cubicBezTo>
                    <a:pt x="319" y="706"/>
                    <a:pt x="319" y="706"/>
                    <a:pt x="319" y="706"/>
                  </a:cubicBezTo>
                  <a:cubicBezTo>
                    <a:pt x="246" y="706"/>
                    <a:pt x="246" y="706"/>
                    <a:pt x="246" y="706"/>
                  </a:cubicBezTo>
                  <a:cubicBezTo>
                    <a:pt x="262" y="426"/>
                    <a:pt x="262" y="426"/>
                    <a:pt x="262" y="426"/>
                  </a:cubicBezTo>
                  <a:cubicBezTo>
                    <a:pt x="228" y="402"/>
                    <a:pt x="228" y="402"/>
                    <a:pt x="228" y="402"/>
                  </a:cubicBezTo>
                  <a:close/>
                  <a:moveTo>
                    <a:pt x="159" y="76"/>
                  </a:moveTo>
                  <a:cubicBezTo>
                    <a:pt x="123" y="76"/>
                    <a:pt x="95" y="105"/>
                    <a:pt x="95" y="140"/>
                  </a:cubicBezTo>
                  <a:cubicBezTo>
                    <a:pt x="95" y="175"/>
                    <a:pt x="123" y="204"/>
                    <a:pt x="159" y="204"/>
                  </a:cubicBezTo>
                  <a:cubicBezTo>
                    <a:pt x="194" y="204"/>
                    <a:pt x="223" y="175"/>
                    <a:pt x="223" y="140"/>
                  </a:cubicBezTo>
                  <a:cubicBezTo>
                    <a:pt x="223" y="105"/>
                    <a:pt x="194" y="76"/>
                    <a:pt x="159" y="76"/>
                  </a:cubicBezTo>
                  <a:close/>
                </a:path>
              </a:pathLst>
            </a:custGeom>
            <a:solidFill>
              <a:schemeClr val="bg1"/>
            </a:solidFill>
            <a:ln>
              <a:noFill/>
            </a:ln>
          </p:spPr>
          <p:txBody>
            <a:bodyPr vert="horz" wrap="square" lIns="91440" tIns="45720" rIns="91440" bIns="45720" numCol="1" anchor="t" anchorCtr="0" compatLnSpc="1"/>
            <a:lstStyle/>
            <a:p>
              <a:endParaRPr lang="zh-CN" altLang="en-US" b="1">
                <a:solidFill>
                  <a:schemeClr val="bg1"/>
                </a:solidFill>
                <a:latin typeface="+mn-ea"/>
              </a:endParaRPr>
            </a:p>
          </p:txBody>
        </p:sp>
      </p:grpSp>
      <p:grpSp>
        <p:nvGrpSpPr>
          <p:cNvPr id="8" name="组合 7"/>
          <p:cNvGrpSpPr/>
          <p:nvPr/>
        </p:nvGrpSpPr>
        <p:grpSpPr>
          <a:xfrm>
            <a:off x="922372" y="1447059"/>
            <a:ext cx="5065436" cy="4872462"/>
            <a:chOff x="3393524" y="1173151"/>
            <a:chExt cx="3858301" cy="3711314"/>
          </a:xfrm>
        </p:grpSpPr>
        <p:sp>
          <p:nvSpPr>
            <p:cNvPr id="9" name="空心弧 8"/>
            <p:cNvSpPr/>
            <p:nvPr/>
          </p:nvSpPr>
          <p:spPr>
            <a:xfrm rot="10800000">
              <a:off x="3540511" y="1173151"/>
              <a:ext cx="3711314" cy="3711314"/>
            </a:xfrm>
            <a:prstGeom prst="blockArc">
              <a:avLst>
                <a:gd name="adj1" fmla="val 8374793"/>
                <a:gd name="adj2" fmla="val 10806380"/>
                <a:gd name="adj3" fmla="val 39895"/>
              </a:avLst>
            </a:prstGeom>
            <a:solidFill>
              <a:schemeClr val="accent2"/>
            </a:solidFill>
            <a:ln w="38100" cmpd="sng">
              <a:noFill/>
              <a:prstDash val="solid"/>
              <a:round/>
            </a:ln>
            <a:effectLst>
              <a:outerShdw blurRad="342900" dist="135003" dir="2928844" algn="ctr" rotWithShape="0">
                <a:srgbClr val="000000">
                  <a:alpha val="50000"/>
                </a:srgbClr>
              </a:outerShdw>
            </a:effectLst>
          </p:spPr>
          <p:txBody>
            <a:bodyPr/>
            <a:lstStyle/>
            <a:p>
              <a:endParaRPr lang="zh-CN" altLang="en-US" b="1">
                <a:solidFill>
                  <a:schemeClr val="bg1"/>
                </a:solidFill>
                <a:latin typeface="+mn-ea"/>
              </a:endParaRPr>
            </a:p>
          </p:txBody>
        </p:sp>
        <p:sp>
          <p:nvSpPr>
            <p:cNvPr id="10" name="TextBox 53"/>
            <p:cNvSpPr txBox="1"/>
            <p:nvPr/>
          </p:nvSpPr>
          <p:spPr>
            <a:xfrm>
              <a:off x="3813908" y="2143928"/>
              <a:ext cx="648072" cy="281317"/>
            </a:xfrm>
            <a:prstGeom prst="rect">
              <a:avLst/>
            </a:prstGeom>
            <a:noFill/>
          </p:spPr>
          <p:txBody>
            <a:bodyPr wrap="square" rtlCol="0">
              <a:spAutoFit/>
            </a:bodyPr>
            <a:lstStyle/>
            <a:p>
              <a:r>
                <a:rPr lang="zh-CN" altLang="en-US" b="1" dirty="0">
                  <a:solidFill>
                    <a:schemeClr val="bg1"/>
                  </a:solidFill>
                  <a:latin typeface="+mn-ea"/>
                </a:rPr>
                <a:t>标题</a:t>
              </a:r>
            </a:p>
          </p:txBody>
        </p:sp>
        <p:sp>
          <p:nvSpPr>
            <p:cNvPr id="11" name="Freeform 34"/>
            <p:cNvSpPr>
              <a:spLocks noEditPoints="1"/>
            </p:cNvSpPr>
            <p:nvPr/>
          </p:nvSpPr>
          <p:spPr bwMode="auto">
            <a:xfrm rot="3990095">
              <a:off x="3415697" y="2403417"/>
              <a:ext cx="254866" cy="299211"/>
            </a:xfrm>
            <a:custGeom>
              <a:avLst/>
              <a:gdLst>
                <a:gd name="T0" fmla="*/ 379 w 498"/>
                <a:gd name="T1" fmla="*/ 0 h 586"/>
                <a:gd name="T2" fmla="*/ 444 w 498"/>
                <a:gd name="T3" fmla="*/ 65 h 586"/>
                <a:gd name="T4" fmla="*/ 416 w 498"/>
                <a:gd name="T5" fmla="*/ 231 h 586"/>
                <a:gd name="T6" fmla="*/ 405 w 498"/>
                <a:gd name="T7" fmla="*/ 38 h 586"/>
                <a:gd name="T8" fmla="*/ 125 w 498"/>
                <a:gd name="T9" fmla="*/ 27 h 586"/>
                <a:gd name="T10" fmla="*/ 167 w 498"/>
                <a:gd name="T11" fmla="*/ 81 h 586"/>
                <a:gd name="T12" fmla="*/ 27 w 498"/>
                <a:gd name="T13" fmla="*/ 249 h 586"/>
                <a:gd name="T14" fmla="*/ 39 w 498"/>
                <a:gd name="T15" fmla="*/ 531 h 586"/>
                <a:gd name="T16" fmla="*/ 148 w 498"/>
                <a:gd name="T17" fmla="*/ 542 h 586"/>
                <a:gd name="T18" fmla="*/ 65 w 498"/>
                <a:gd name="T19" fmla="*/ 570 h 586"/>
                <a:gd name="T20" fmla="*/ 0 w 498"/>
                <a:gd name="T21" fmla="*/ 505 h 586"/>
                <a:gd name="T22" fmla="*/ 1 w 498"/>
                <a:gd name="T23" fmla="*/ 238 h 586"/>
                <a:gd name="T24" fmla="*/ 76 w 498"/>
                <a:gd name="T25" fmla="*/ 7 h 586"/>
                <a:gd name="T26" fmla="*/ 76 w 498"/>
                <a:gd name="T27" fmla="*/ 7 h 586"/>
                <a:gd name="T28" fmla="*/ 76 w 498"/>
                <a:gd name="T29" fmla="*/ 6 h 586"/>
                <a:gd name="T30" fmla="*/ 79 w 498"/>
                <a:gd name="T31" fmla="*/ 3 h 586"/>
                <a:gd name="T32" fmla="*/ 79 w 498"/>
                <a:gd name="T33" fmla="*/ 3 h 586"/>
                <a:gd name="T34" fmla="*/ 79 w 498"/>
                <a:gd name="T35" fmla="*/ 3 h 586"/>
                <a:gd name="T36" fmla="*/ 80 w 498"/>
                <a:gd name="T37" fmla="*/ 3 h 586"/>
                <a:gd name="T38" fmla="*/ 84 w 498"/>
                <a:gd name="T39" fmla="*/ 0 h 586"/>
                <a:gd name="T40" fmla="*/ 84 w 498"/>
                <a:gd name="T41" fmla="*/ 0 h 586"/>
                <a:gd name="T42" fmla="*/ 85 w 498"/>
                <a:gd name="T43" fmla="*/ 0 h 586"/>
                <a:gd name="T44" fmla="*/ 85 w 498"/>
                <a:gd name="T45" fmla="*/ 0 h 586"/>
                <a:gd name="T46" fmla="*/ 85 w 498"/>
                <a:gd name="T47" fmla="*/ 0 h 586"/>
                <a:gd name="T48" fmla="*/ 86 w 498"/>
                <a:gd name="T49" fmla="*/ 0 h 586"/>
                <a:gd name="T50" fmla="*/ 88 w 498"/>
                <a:gd name="T51" fmla="*/ 0 h 586"/>
                <a:gd name="T52" fmla="*/ 82 w 498"/>
                <a:gd name="T53" fmla="*/ 398 h 586"/>
                <a:gd name="T54" fmla="*/ 225 w 498"/>
                <a:gd name="T55" fmla="*/ 376 h 586"/>
                <a:gd name="T56" fmla="*/ 82 w 498"/>
                <a:gd name="T57" fmla="*/ 316 h 586"/>
                <a:gd name="T58" fmla="*/ 225 w 498"/>
                <a:gd name="T59" fmla="*/ 338 h 586"/>
                <a:gd name="T60" fmla="*/ 82 w 498"/>
                <a:gd name="T61" fmla="*/ 316 h 586"/>
                <a:gd name="T62" fmla="*/ 82 w 498"/>
                <a:gd name="T63" fmla="*/ 282 h 586"/>
                <a:gd name="T64" fmla="*/ 369 w 498"/>
                <a:gd name="T65" fmla="*/ 260 h 586"/>
                <a:gd name="T66" fmla="*/ 230 w 498"/>
                <a:gd name="T67" fmla="*/ 191 h 586"/>
                <a:gd name="T68" fmla="*/ 369 w 498"/>
                <a:gd name="T69" fmla="*/ 213 h 586"/>
                <a:gd name="T70" fmla="*/ 230 w 498"/>
                <a:gd name="T71" fmla="*/ 191 h 586"/>
                <a:gd name="T72" fmla="*/ 230 w 498"/>
                <a:gd name="T73" fmla="*/ 152 h 586"/>
                <a:gd name="T74" fmla="*/ 369 w 498"/>
                <a:gd name="T75" fmla="*/ 130 h 586"/>
                <a:gd name="T76" fmla="*/ 230 w 498"/>
                <a:gd name="T77" fmla="*/ 75 h 586"/>
                <a:gd name="T78" fmla="*/ 369 w 498"/>
                <a:gd name="T79" fmla="*/ 97 h 586"/>
                <a:gd name="T80" fmla="*/ 230 w 498"/>
                <a:gd name="T81" fmla="*/ 75 h 586"/>
                <a:gd name="T82" fmla="*/ 208 w 498"/>
                <a:gd name="T83" fmla="*/ 482 h 586"/>
                <a:gd name="T84" fmla="*/ 498 w 498"/>
                <a:gd name="T85" fmla="*/ 326 h 586"/>
                <a:gd name="T86" fmla="*/ 200 w 498"/>
                <a:gd name="T87" fmla="*/ 492 h 586"/>
                <a:gd name="T88" fmla="*/ 196 w 498"/>
                <a:gd name="T89" fmla="*/ 586 h 586"/>
                <a:gd name="T90" fmla="*/ 200 w 498"/>
                <a:gd name="T91" fmla="*/ 492 h 586"/>
                <a:gd name="T92" fmla="*/ 416 w 498"/>
                <a:gd name="T93" fmla="*/ 453 h 586"/>
                <a:gd name="T94" fmla="*/ 405 w 498"/>
                <a:gd name="T95" fmla="*/ 531 h 586"/>
                <a:gd name="T96" fmla="*/ 326 w 498"/>
                <a:gd name="T97" fmla="*/ 542 h 586"/>
                <a:gd name="T98" fmla="*/ 322 w 498"/>
                <a:gd name="T99" fmla="*/ 570 h 586"/>
                <a:gd name="T100" fmla="*/ 425 w 498"/>
                <a:gd name="T101" fmla="*/ 551 h 586"/>
                <a:gd name="T102" fmla="*/ 444 w 498"/>
                <a:gd name="T103" fmla="*/ 426 h 586"/>
                <a:gd name="T104" fmla="*/ 137 w 498"/>
                <a:gd name="T105" fmla="*/ 74 h 586"/>
                <a:gd name="T106" fmla="*/ 49 w 498"/>
                <a:gd name="T107" fmla="*/ 180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98" h="586">
                  <a:moveTo>
                    <a:pt x="88" y="0"/>
                  </a:moveTo>
                  <a:cubicBezTo>
                    <a:pt x="379" y="0"/>
                    <a:pt x="379" y="0"/>
                    <a:pt x="379" y="0"/>
                  </a:cubicBezTo>
                  <a:cubicBezTo>
                    <a:pt x="397" y="0"/>
                    <a:pt x="413" y="7"/>
                    <a:pt x="425" y="19"/>
                  </a:cubicBezTo>
                  <a:cubicBezTo>
                    <a:pt x="437" y="31"/>
                    <a:pt x="444" y="47"/>
                    <a:pt x="444" y="65"/>
                  </a:cubicBezTo>
                  <a:cubicBezTo>
                    <a:pt x="444" y="204"/>
                    <a:pt x="444" y="204"/>
                    <a:pt x="444" y="204"/>
                  </a:cubicBezTo>
                  <a:cubicBezTo>
                    <a:pt x="416" y="231"/>
                    <a:pt x="416" y="231"/>
                    <a:pt x="416" y="231"/>
                  </a:cubicBezTo>
                  <a:cubicBezTo>
                    <a:pt x="416" y="65"/>
                    <a:pt x="416" y="65"/>
                    <a:pt x="416" y="65"/>
                  </a:cubicBezTo>
                  <a:cubicBezTo>
                    <a:pt x="416" y="55"/>
                    <a:pt x="412" y="45"/>
                    <a:pt x="405" y="38"/>
                  </a:cubicBezTo>
                  <a:cubicBezTo>
                    <a:pt x="398" y="31"/>
                    <a:pt x="389" y="27"/>
                    <a:pt x="379" y="27"/>
                  </a:cubicBezTo>
                  <a:cubicBezTo>
                    <a:pt x="125" y="27"/>
                    <a:pt x="125" y="27"/>
                    <a:pt x="125" y="27"/>
                  </a:cubicBezTo>
                  <a:cubicBezTo>
                    <a:pt x="166" y="62"/>
                    <a:pt x="166" y="62"/>
                    <a:pt x="166" y="62"/>
                  </a:cubicBezTo>
                  <a:cubicBezTo>
                    <a:pt x="171" y="67"/>
                    <a:pt x="172" y="75"/>
                    <a:pt x="167" y="81"/>
                  </a:cubicBezTo>
                  <a:cubicBezTo>
                    <a:pt x="167" y="81"/>
                    <a:pt x="167" y="81"/>
                    <a:pt x="167" y="81"/>
                  </a:cubicBezTo>
                  <a:cubicBezTo>
                    <a:pt x="27" y="249"/>
                    <a:pt x="27" y="249"/>
                    <a:pt x="27" y="249"/>
                  </a:cubicBezTo>
                  <a:cubicBezTo>
                    <a:pt x="27" y="505"/>
                    <a:pt x="27" y="505"/>
                    <a:pt x="27" y="505"/>
                  </a:cubicBezTo>
                  <a:cubicBezTo>
                    <a:pt x="27" y="515"/>
                    <a:pt x="32" y="524"/>
                    <a:pt x="39" y="531"/>
                  </a:cubicBezTo>
                  <a:cubicBezTo>
                    <a:pt x="45" y="538"/>
                    <a:pt x="55" y="542"/>
                    <a:pt x="65" y="542"/>
                  </a:cubicBezTo>
                  <a:cubicBezTo>
                    <a:pt x="148" y="542"/>
                    <a:pt x="148" y="542"/>
                    <a:pt x="148" y="542"/>
                  </a:cubicBezTo>
                  <a:cubicBezTo>
                    <a:pt x="139" y="570"/>
                    <a:pt x="139" y="570"/>
                    <a:pt x="139" y="570"/>
                  </a:cubicBezTo>
                  <a:cubicBezTo>
                    <a:pt x="65" y="570"/>
                    <a:pt x="65" y="570"/>
                    <a:pt x="65" y="570"/>
                  </a:cubicBezTo>
                  <a:cubicBezTo>
                    <a:pt x="47" y="570"/>
                    <a:pt x="31" y="563"/>
                    <a:pt x="19" y="551"/>
                  </a:cubicBezTo>
                  <a:cubicBezTo>
                    <a:pt x="7" y="539"/>
                    <a:pt x="0" y="522"/>
                    <a:pt x="0" y="505"/>
                  </a:cubicBezTo>
                  <a:cubicBezTo>
                    <a:pt x="0" y="244"/>
                    <a:pt x="0" y="244"/>
                    <a:pt x="0" y="244"/>
                  </a:cubicBezTo>
                  <a:cubicBezTo>
                    <a:pt x="0" y="242"/>
                    <a:pt x="0" y="240"/>
                    <a:pt x="1" y="238"/>
                  </a:cubicBezTo>
                  <a:cubicBezTo>
                    <a:pt x="75" y="9"/>
                    <a:pt x="75" y="9"/>
                    <a:pt x="75" y="9"/>
                  </a:cubicBezTo>
                  <a:cubicBezTo>
                    <a:pt x="75" y="8"/>
                    <a:pt x="76" y="8"/>
                    <a:pt x="76" y="7"/>
                  </a:cubicBezTo>
                  <a:cubicBezTo>
                    <a:pt x="76" y="7"/>
                    <a:pt x="76" y="7"/>
                    <a:pt x="76" y="7"/>
                  </a:cubicBezTo>
                  <a:cubicBezTo>
                    <a:pt x="76" y="7"/>
                    <a:pt x="76" y="7"/>
                    <a:pt x="76" y="7"/>
                  </a:cubicBezTo>
                  <a:cubicBezTo>
                    <a:pt x="76" y="7"/>
                    <a:pt x="76" y="7"/>
                    <a:pt x="76" y="7"/>
                  </a:cubicBezTo>
                  <a:cubicBezTo>
                    <a:pt x="76" y="6"/>
                    <a:pt x="76" y="6"/>
                    <a:pt x="76" y="6"/>
                  </a:cubicBezTo>
                  <a:cubicBezTo>
                    <a:pt x="76" y="6"/>
                    <a:pt x="76" y="6"/>
                    <a:pt x="76" y="6"/>
                  </a:cubicBezTo>
                  <a:cubicBezTo>
                    <a:pt x="77" y="5"/>
                    <a:pt x="78" y="4"/>
                    <a:pt x="79" y="3"/>
                  </a:cubicBezTo>
                  <a:cubicBezTo>
                    <a:pt x="79" y="3"/>
                    <a:pt x="79" y="3"/>
                    <a:pt x="79" y="3"/>
                  </a:cubicBezTo>
                  <a:cubicBezTo>
                    <a:pt x="79" y="3"/>
                    <a:pt x="79" y="3"/>
                    <a:pt x="79" y="3"/>
                  </a:cubicBezTo>
                  <a:cubicBezTo>
                    <a:pt x="79" y="3"/>
                    <a:pt x="79" y="3"/>
                    <a:pt x="79" y="3"/>
                  </a:cubicBezTo>
                  <a:cubicBezTo>
                    <a:pt x="79" y="3"/>
                    <a:pt x="79" y="3"/>
                    <a:pt x="79" y="3"/>
                  </a:cubicBezTo>
                  <a:cubicBezTo>
                    <a:pt x="80" y="3"/>
                    <a:pt x="80" y="3"/>
                    <a:pt x="80" y="3"/>
                  </a:cubicBezTo>
                  <a:cubicBezTo>
                    <a:pt x="80" y="3"/>
                    <a:pt x="80" y="3"/>
                    <a:pt x="80" y="3"/>
                  </a:cubicBezTo>
                  <a:cubicBezTo>
                    <a:pt x="80" y="2"/>
                    <a:pt x="80" y="2"/>
                    <a:pt x="80" y="2"/>
                  </a:cubicBezTo>
                  <a:cubicBezTo>
                    <a:pt x="81" y="2"/>
                    <a:pt x="82" y="1"/>
                    <a:pt x="84" y="0"/>
                  </a:cubicBezTo>
                  <a:cubicBezTo>
                    <a:pt x="84" y="0"/>
                    <a:pt x="84" y="0"/>
                    <a:pt x="84" y="0"/>
                  </a:cubicBezTo>
                  <a:cubicBezTo>
                    <a:pt x="84" y="0"/>
                    <a:pt x="84" y="0"/>
                    <a:pt x="84" y="0"/>
                  </a:cubicBezTo>
                  <a:cubicBezTo>
                    <a:pt x="84" y="0"/>
                    <a:pt x="84" y="0"/>
                    <a:pt x="84" y="0"/>
                  </a:cubicBezTo>
                  <a:cubicBezTo>
                    <a:pt x="85" y="0"/>
                    <a:pt x="85" y="0"/>
                    <a:pt x="85" y="0"/>
                  </a:cubicBezTo>
                  <a:cubicBezTo>
                    <a:pt x="85" y="0"/>
                    <a:pt x="85" y="0"/>
                    <a:pt x="85" y="0"/>
                  </a:cubicBezTo>
                  <a:cubicBezTo>
                    <a:pt x="85" y="0"/>
                    <a:pt x="85" y="0"/>
                    <a:pt x="85" y="0"/>
                  </a:cubicBezTo>
                  <a:cubicBezTo>
                    <a:pt x="85" y="0"/>
                    <a:pt x="85" y="0"/>
                    <a:pt x="85" y="0"/>
                  </a:cubicBezTo>
                  <a:cubicBezTo>
                    <a:pt x="85" y="0"/>
                    <a:pt x="85" y="0"/>
                    <a:pt x="85" y="0"/>
                  </a:cubicBezTo>
                  <a:cubicBezTo>
                    <a:pt x="86" y="0"/>
                    <a:pt x="86" y="0"/>
                    <a:pt x="86" y="0"/>
                  </a:cubicBezTo>
                  <a:cubicBezTo>
                    <a:pt x="86" y="0"/>
                    <a:pt x="86" y="0"/>
                    <a:pt x="86" y="0"/>
                  </a:cubicBezTo>
                  <a:cubicBezTo>
                    <a:pt x="87" y="0"/>
                    <a:pt x="87" y="0"/>
                    <a:pt x="88" y="0"/>
                  </a:cubicBezTo>
                  <a:cubicBezTo>
                    <a:pt x="88" y="0"/>
                    <a:pt x="88" y="0"/>
                    <a:pt x="88" y="0"/>
                  </a:cubicBezTo>
                  <a:close/>
                  <a:moveTo>
                    <a:pt x="82" y="376"/>
                  </a:moveTo>
                  <a:cubicBezTo>
                    <a:pt x="82" y="398"/>
                    <a:pt x="82" y="398"/>
                    <a:pt x="82" y="398"/>
                  </a:cubicBezTo>
                  <a:cubicBezTo>
                    <a:pt x="225" y="398"/>
                    <a:pt x="225" y="398"/>
                    <a:pt x="225" y="398"/>
                  </a:cubicBezTo>
                  <a:cubicBezTo>
                    <a:pt x="225" y="376"/>
                    <a:pt x="225" y="376"/>
                    <a:pt x="225" y="376"/>
                  </a:cubicBezTo>
                  <a:cubicBezTo>
                    <a:pt x="82" y="376"/>
                    <a:pt x="82" y="376"/>
                    <a:pt x="82" y="376"/>
                  </a:cubicBezTo>
                  <a:close/>
                  <a:moveTo>
                    <a:pt x="82" y="316"/>
                  </a:moveTo>
                  <a:cubicBezTo>
                    <a:pt x="82" y="338"/>
                    <a:pt x="82" y="338"/>
                    <a:pt x="82" y="338"/>
                  </a:cubicBezTo>
                  <a:cubicBezTo>
                    <a:pt x="225" y="338"/>
                    <a:pt x="225" y="338"/>
                    <a:pt x="225" y="338"/>
                  </a:cubicBezTo>
                  <a:cubicBezTo>
                    <a:pt x="225" y="316"/>
                    <a:pt x="225" y="316"/>
                    <a:pt x="225" y="316"/>
                  </a:cubicBezTo>
                  <a:cubicBezTo>
                    <a:pt x="82" y="316"/>
                    <a:pt x="82" y="316"/>
                    <a:pt x="82" y="316"/>
                  </a:cubicBezTo>
                  <a:close/>
                  <a:moveTo>
                    <a:pt x="82" y="260"/>
                  </a:moveTo>
                  <a:cubicBezTo>
                    <a:pt x="82" y="282"/>
                    <a:pt x="82" y="282"/>
                    <a:pt x="82" y="282"/>
                  </a:cubicBezTo>
                  <a:cubicBezTo>
                    <a:pt x="369" y="282"/>
                    <a:pt x="369" y="282"/>
                    <a:pt x="369" y="282"/>
                  </a:cubicBezTo>
                  <a:cubicBezTo>
                    <a:pt x="369" y="260"/>
                    <a:pt x="369" y="260"/>
                    <a:pt x="369" y="260"/>
                  </a:cubicBezTo>
                  <a:cubicBezTo>
                    <a:pt x="82" y="260"/>
                    <a:pt x="82" y="260"/>
                    <a:pt x="82" y="260"/>
                  </a:cubicBezTo>
                  <a:close/>
                  <a:moveTo>
                    <a:pt x="230" y="191"/>
                  </a:moveTo>
                  <a:cubicBezTo>
                    <a:pt x="230" y="213"/>
                    <a:pt x="230" y="213"/>
                    <a:pt x="230" y="213"/>
                  </a:cubicBezTo>
                  <a:cubicBezTo>
                    <a:pt x="369" y="213"/>
                    <a:pt x="369" y="213"/>
                    <a:pt x="369" y="213"/>
                  </a:cubicBezTo>
                  <a:cubicBezTo>
                    <a:pt x="369" y="191"/>
                    <a:pt x="369" y="191"/>
                    <a:pt x="369" y="191"/>
                  </a:cubicBezTo>
                  <a:cubicBezTo>
                    <a:pt x="230" y="191"/>
                    <a:pt x="230" y="191"/>
                    <a:pt x="230" y="191"/>
                  </a:cubicBezTo>
                  <a:close/>
                  <a:moveTo>
                    <a:pt x="230" y="130"/>
                  </a:moveTo>
                  <a:cubicBezTo>
                    <a:pt x="230" y="152"/>
                    <a:pt x="230" y="152"/>
                    <a:pt x="230" y="152"/>
                  </a:cubicBezTo>
                  <a:cubicBezTo>
                    <a:pt x="369" y="152"/>
                    <a:pt x="369" y="152"/>
                    <a:pt x="369" y="152"/>
                  </a:cubicBezTo>
                  <a:cubicBezTo>
                    <a:pt x="369" y="130"/>
                    <a:pt x="369" y="130"/>
                    <a:pt x="369" y="130"/>
                  </a:cubicBezTo>
                  <a:cubicBezTo>
                    <a:pt x="230" y="130"/>
                    <a:pt x="230" y="130"/>
                    <a:pt x="230" y="130"/>
                  </a:cubicBezTo>
                  <a:close/>
                  <a:moveTo>
                    <a:pt x="230" y="75"/>
                  </a:moveTo>
                  <a:cubicBezTo>
                    <a:pt x="230" y="97"/>
                    <a:pt x="230" y="97"/>
                    <a:pt x="230" y="97"/>
                  </a:cubicBezTo>
                  <a:cubicBezTo>
                    <a:pt x="369" y="97"/>
                    <a:pt x="369" y="97"/>
                    <a:pt x="369" y="97"/>
                  </a:cubicBezTo>
                  <a:cubicBezTo>
                    <a:pt x="369" y="75"/>
                    <a:pt x="369" y="75"/>
                    <a:pt x="369" y="75"/>
                  </a:cubicBezTo>
                  <a:cubicBezTo>
                    <a:pt x="230" y="75"/>
                    <a:pt x="230" y="75"/>
                    <a:pt x="230" y="75"/>
                  </a:cubicBezTo>
                  <a:close/>
                  <a:moveTo>
                    <a:pt x="431" y="259"/>
                  </a:moveTo>
                  <a:cubicBezTo>
                    <a:pt x="208" y="482"/>
                    <a:pt x="208" y="482"/>
                    <a:pt x="208" y="482"/>
                  </a:cubicBezTo>
                  <a:cubicBezTo>
                    <a:pt x="275" y="549"/>
                    <a:pt x="275" y="549"/>
                    <a:pt x="275" y="549"/>
                  </a:cubicBezTo>
                  <a:cubicBezTo>
                    <a:pt x="498" y="326"/>
                    <a:pt x="498" y="326"/>
                    <a:pt x="498" y="326"/>
                  </a:cubicBezTo>
                  <a:cubicBezTo>
                    <a:pt x="431" y="259"/>
                    <a:pt x="431" y="259"/>
                    <a:pt x="431" y="259"/>
                  </a:cubicBezTo>
                  <a:close/>
                  <a:moveTo>
                    <a:pt x="200" y="492"/>
                  </a:moveTo>
                  <a:cubicBezTo>
                    <a:pt x="174" y="565"/>
                    <a:pt x="174" y="565"/>
                    <a:pt x="174" y="565"/>
                  </a:cubicBezTo>
                  <a:cubicBezTo>
                    <a:pt x="196" y="586"/>
                    <a:pt x="196" y="586"/>
                    <a:pt x="196" y="586"/>
                  </a:cubicBezTo>
                  <a:cubicBezTo>
                    <a:pt x="266" y="558"/>
                    <a:pt x="266" y="558"/>
                    <a:pt x="266" y="558"/>
                  </a:cubicBezTo>
                  <a:cubicBezTo>
                    <a:pt x="200" y="492"/>
                    <a:pt x="200" y="492"/>
                    <a:pt x="200" y="492"/>
                  </a:cubicBezTo>
                  <a:close/>
                  <a:moveTo>
                    <a:pt x="444" y="426"/>
                  </a:moveTo>
                  <a:cubicBezTo>
                    <a:pt x="416" y="453"/>
                    <a:pt x="416" y="453"/>
                    <a:pt x="416" y="453"/>
                  </a:cubicBezTo>
                  <a:cubicBezTo>
                    <a:pt x="416" y="505"/>
                    <a:pt x="416" y="505"/>
                    <a:pt x="416" y="505"/>
                  </a:cubicBezTo>
                  <a:cubicBezTo>
                    <a:pt x="416" y="515"/>
                    <a:pt x="412" y="524"/>
                    <a:pt x="405" y="531"/>
                  </a:cubicBezTo>
                  <a:cubicBezTo>
                    <a:pt x="398" y="538"/>
                    <a:pt x="389" y="542"/>
                    <a:pt x="379" y="542"/>
                  </a:cubicBezTo>
                  <a:cubicBezTo>
                    <a:pt x="326" y="542"/>
                    <a:pt x="326" y="542"/>
                    <a:pt x="326" y="542"/>
                  </a:cubicBezTo>
                  <a:cubicBezTo>
                    <a:pt x="310" y="558"/>
                    <a:pt x="310" y="558"/>
                    <a:pt x="310" y="558"/>
                  </a:cubicBezTo>
                  <a:cubicBezTo>
                    <a:pt x="322" y="570"/>
                    <a:pt x="322" y="570"/>
                    <a:pt x="322" y="570"/>
                  </a:cubicBezTo>
                  <a:cubicBezTo>
                    <a:pt x="379" y="570"/>
                    <a:pt x="379" y="570"/>
                    <a:pt x="379" y="570"/>
                  </a:cubicBezTo>
                  <a:cubicBezTo>
                    <a:pt x="397" y="570"/>
                    <a:pt x="413" y="563"/>
                    <a:pt x="425" y="551"/>
                  </a:cubicBezTo>
                  <a:cubicBezTo>
                    <a:pt x="437" y="539"/>
                    <a:pt x="444" y="522"/>
                    <a:pt x="444" y="505"/>
                  </a:cubicBezTo>
                  <a:cubicBezTo>
                    <a:pt x="444" y="426"/>
                    <a:pt x="444" y="426"/>
                    <a:pt x="444" y="426"/>
                  </a:cubicBezTo>
                  <a:close/>
                  <a:moveTo>
                    <a:pt x="49" y="180"/>
                  </a:moveTo>
                  <a:cubicBezTo>
                    <a:pt x="137" y="74"/>
                    <a:pt x="137" y="74"/>
                    <a:pt x="137" y="74"/>
                  </a:cubicBezTo>
                  <a:cubicBezTo>
                    <a:pt x="95" y="37"/>
                    <a:pt x="95" y="37"/>
                    <a:pt x="95" y="37"/>
                  </a:cubicBezTo>
                  <a:lnTo>
                    <a:pt x="49" y="180"/>
                  </a:lnTo>
                  <a:close/>
                </a:path>
              </a:pathLst>
            </a:custGeom>
            <a:solidFill>
              <a:schemeClr val="bg1"/>
            </a:solidFill>
            <a:ln>
              <a:noFill/>
            </a:ln>
          </p:spPr>
          <p:txBody>
            <a:bodyPr vert="horz" wrap="square" lIns="91440" tIns="45720" rIns="91440" bIns="45720" numCol="1" anchor="t" anchorCtr="0" compatLnSpc="1"/>
            <a:lstStyle/>
            <a:p>
              <a:endParaRPr lang="zh-CN" altLang="en-US" b="1">
                <a:solidFill>
                  <a:schemeClr val="bg1"/>
                </a:solidFill>
                <a:latin typeface="+mn-ea"/>
              </a:endParaRPr>
            </a:p>
          </p:txBody>
        </p:sp>
      </p:grpSp>
      <p:grpSp>
        <p:nvGrpSpPr>
          <p:cNvPr id="12" name="组合 11"/>
          <p:cNvGrpSpPr/>
          <p:nvPr/>
        </p:nvGrpSpPr>
        <p:grpSpPr>
          <a:xfrm>
            <a:off x="1117306" y="1437698"/>
            <a:ext cx="4872462" cy="4872462"/>
            <a:chOff x="899592" y="958726"/>
            <a:chExt cx="3711314" cy="3711314"/>
          </a:xfrm>
        </p:grpSpPr>
        <p:sp>
          <p:nvSpPr>
            <p:cNvPr id="13" name="空心弧 12"/>
            <p:cNvSpPr/>
            <p:nvPr/>
          </p:nvSpPr>
          <p:spPr>
            <a:xfrm rot="329524">
              <a:off x="899592" y="958726"/>
              <a:ext cx="3711314" cy="3711314"/>
            </a:xfrm>
            <a:prstGeom prst="blockArc">
              <a:avLst>
                <a:gd name="adj1" fmla="val 21545630"/>
                <a:gd name="adj2" fmla="val 2512345"/>
                <a:gd name="adj3" fmla="val 37616"/>
              </a:avLst>
            </a:prstGeom>
            <a:solidFill>
              <a:schemeClr val="accent3"/>
            </a:solidFill>
            <a:ln w="38100" cmpd="sng">
              <a:noFill/>
              <a:prstDash val="solid"/>
              <a:round/>
            </a:ln>
            <a:effectLst>
              <a:outerShdw blurRad="342900" dist="135003" dir="2928844" algn="ctr" rotWithShape="0">
                <a:srgbClr val="000000">
                  <a:alpha val="50000"/>
                </a:srgbClr>
              </a:outerShdw>
            </a:effectLst>
          </p:spPr>
          <p:txBody>
            <a:bodyPr/>
            <a:lstStyle/>
            <a:p>
              <a:endParaRPr lang="zh-CN" altLang="en-US" b="1">
                <a:solidFill>
                  <a:schemeClr val="bg1"/>
                </a:solidFill>
                <a:latin typeface="+mn-ea"/>
              </a:endParaRPr>
            </a:p>
          </p:txBody>
        </p:sp>
        <p:sp>
          <p:nvSpPr>
            <p:cNvPr id="14" name="TextBox 49"/>
            <p:cNvSpPr txBox="1"/>
            <p:nvPr/>
          </p:nvSpPr>
          <p:spPr>
            <a:xfrm>
              <a:off x="3744559" y="3308674"/>
              <a:ext cx="648072" cy="281317"/>
            </a:xfrm>
            <a:prstGeom prst="rect">
              <a:avLst/>
            </a:prstGeom>
            <a:noFill/>
          </p:spPr>
          <p:txBody>
            <a:bodyPr wrap="square" rtlCol="0">
              <a:spAutoFit/>
            </a:bodyPr>
            <a:lstStyle/>
            <a:p>
              <a:r>
                <a:rPr lang="zh-CN" altLang="en-US" b="1" dirty="0">
                  <a:solidFill>
                    <a:schemeClr val="bg1"/>
                  </a:solidFill>
                  <a:latin typeface="+mn-ea"/>
                </a:rPr>
                <a:t>标题</a:t>
              </a:r>
            </a:p>
          </p:txBody>
        </p:sp>
        <p:sp>
          <p:nvSpPr>
            <p:cNvPr id="15" name="Freeform 88"/>
            <p:cNvSpPr>
              <a:spLocks noEditPoints="1"/>
            </p:cNvSpPr>
            <p:nvPr/>
          </p:nvSpPr>
          <p:spPr bwMode="black">
            <a:xfrm rot="17709995">
              <a:off x="3276979" y="3038962"/>
              <a:ext cx="321837" cy="272916"/>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5711" rIns="91423" bIns="45711" numCol="1" rtlCol="0" anchor="ctr" anchorCtr="0" compatLnSpc="1"/>
            <a:lstStyle/>
            <a:p>
              <a:pPr algn="ctr" defTabSz="739775"/>
              <a:endParaRPr lang="en-US" sz="1600" b="1" spc="-122" dirty="0">
                <a:solidFill>
                  <a:schemeClr val="bg1"/>
                </a:solidFill>
                <a:latin typeface="+mn-ea"/>
              </a:endParaRPr>
            </a:p>
          </p:txBody>
        </p:sp>
      </p:grpSp>
      <p:grpSp>
        <p:nvGrpSpPr>
          <p:cNvPr id="16" name="组合 15"/>
          <p:cNvGrpSpPr/>
          <p:nvPr/>
        </p:nvGrpSpPr>
        <p:grpSpPr>
          <a:xfrm>
            <a:off x="1117306" y="1437698"/>
            <a:ext cx="4872462" cy="4872462"/>
            <a:chOff x="899592" y="958726"/>
            <a:chExt cx="3711314" cy="3711314"/>
          </a:xfrm>
        </p:grpSpPr>
        <p:sp>
          <p:nvSpPr>
            <p:cNvPr id="17" name="空心弧 16"/>
            <p:cNvSpPr/>
            <p:nvPr/>
          </p:nvSpPr>
          <p:spPr>
            <a:xfrm rot="314880">
              <a:off x="899592" y="958726"/>
              <a:ext cx="3711314" cy="3711314"/>
            </a:xfrm>
            <a:prstGeom prst="blockArc">
              <a:avLst>
                <a:gd name="adj1" fmla="val 2852676"/>
                <a:gd name="adj2" fmla="val 5191990"/>
                <a:gd name="adj3" fmla="val 37843"/>
              </a:avLst>
            </a:prstGeom>
            <a:solidFill>
              <a:schemeClr val="accent4"/>
            </a:solidFill>
            <a:ln w="38100" cmpd="sng">
              <a:noFill/>
              <a:prstDash val="solid"/>
              <a:round/>
            </a:ln>
            <a:effectLst>
              <a:outerShdw blurRad="342900" dist="135003" dir="2928844" algn="ctr" rotWithShape="0">
                <a:srgbClr val="000000">
                  <a:alpha val="50000"/>
                </a:srgbClr>
              </a:outerShdw>
            </a:effectLst>
          </p:spPr>
          <p:txBody>
            <a:bodyPr/>
            <a:lstStyle/>
            <a:p>
              <a:endParaRPr lang="zh-CN" altLang="en-US" b="1" dirty="0">
                <a:solidFill>
                  <a:schemeClr val="bg1"/>
                </a:solidFill>
                <a:latin typeface="+mn-ea"/>
              </a:endParaRPr>
            </a:p>
          </p:txBody>
        </p:sp>
        <p:sp>
          <p:nvSpPr>
            <p:cNvPr id="18" name="TextBox 48"/>
            <p:cNvSpPr txBox="1"/>
            <p:nvPr/>
          </p:nvSpPr>
          <p:spPr>
            <a:xfrm>
              <a:off x="2878609" y="3987488"/>
              <a:ext cx="648072" cy="281317"/>
            </a:xfrm>
            <a:prstGeom prst="rect">
              <a:avLst/>
            </a:prstGeom>
            <a:noFill/>
          </p:spPr>
          <p:txBody>
            <a:bodyPr wrap="square" rtlCol="0">
              <a:spAutoFit/>
            </a:bodyPr>
            <a:lstStyle/>
            <a:p>
              <a:r>
                <a:rPr lang="zh-CN" altLang="en-US" b="1" dirty="0">
                  <a:solidFill>
                    <a:schemeClr val="bg1"/>
                  </a:solidFill>
                  <a:latin typeface="+mn-ea"/>
                </a:rPr>
                <a:t>标题</a:t>
              </a:r>
            </a:p>
          </p:txBody>
        </p:sp>
        <p:pic>
          <p:nvPicPr>
            <p:cNvPr id="19" name="Picture 34" descr="Efficiency.png"/>
            <p:cNvPicPr>
              <a:picLocks noChangeAspect="1"/>
            </p:cNvPicPr>
            <p:nvPr/>
          </p:nvPicPr>
          <p:blipFill>
            <a:blip r:embed="rId3" cstate="print"/>
            <a:srcRect/>
            <a:stretch>
              <a:fillRect/>
            </a:stretch>
          </p:blipFill>
          <p:spPr bwMode="auto">
            <a:xfrm rot="20010818">
              <a:off x="2755249" y="3364332"/>
              <a:ext cx="496846" cy="464927"/>
            </a:xfrm>
            <a:prstGeom prst="rect">
              <a:avLst/>
            </a:prstGeom>
            <a:noFill/>
            <a:ln w="9525">
              <a:noFill/>
              <a:miter lim="800000"/>
              <a:headEnd/>
              <a:tailEnd/>
            </a:ln>
          </p:spPr>
        </p:pic>
      </p:grpSp>
      <p:grpSp>
        <p:nvGrpSpPr>
          <p:cNvPr id="20" name="组合 19"/>
          <p:cNvGrpSpPr/>
          <p:nvPr/>
        </p:nvGrpSpPr>
        <p:grpSpPr>
          <a:xfrm>
            <a:off x="1117306" y="1437698"/>
            <a:ext cx="4872462" cy="4872462"/>
            <a:chOff x="899592" y="958726"/>
            <a:chExt cx="3711314" cy="3711314"/>
          </a:xfrm>
        </p:grpSpPr>
        <p:sp>
          <p:nvSpPr>
            <p:cNvPr id="21" name="空心弧 20"/>
            <p:cNvSpPr/>
            <p:nvPr/>
          </p:nvSpPr>
          <p:spPr>
            <a:xfrm rot="173577">
              <a:off x="899592" y="958726"/>
              <a:ext cx="3711314" cy="3711314"/>
            </a:xfrm>
            <a:prstGeom prst="blockArc">
              <a:avLst>
                <a:gd name="adj1" fmla="val 5599728"/>
                <a:gd name="adj2" fmla="val 7996786"/>
                <a:gd name="adj3" fmla="val 37868"/>
              </a:avLst>
            </a:prstGeom>
            <a:solidFill>
              <a:schemeClr val="accent1"/>
            </a:solidFill>
            <a:ln w="38100" cmpd="sng">
              <a:noFill/>
              <a:prstDash val="solid"/>
              <a:round/>
            </a:ln>
            <a:effectLst>
              <a:outerShdw blurRad="342900" dist="135003" dir="2928844" algn="ctr" rotWithShape="0">
                <a:srgbClr val="000000">
                  <a:alpha val="50000"/>
                </a:srgbClr>
              </a:outerShdw>
            </a:effectLst>
          </p:spPr>
          <p:txBody>
            <a:bodyPr/>
            <a:lstStyle/>
            <a:p>
              <a:endParaRPr lang="zh-CN" altLang="en-US" b="1" dirty="0">
                <a:solidFill>
                  <a:schemeClr val="bg1"/>
                </a:solidFill>
                <a:latin typeface="+mn-ea"/>
              </a:endParaRPr>
            </a:p>
          </p:txBody>
        </p:sp>
        <p:sp>
          <p:nvSpPr>
            <p:cNvPr id="22" name="TextBox 47"/>
            <p:cNvSpPr txBox="1"/>
            <p:nvPr/>
          </p:nvSpPr>
          <p:spPr>
            <a:xfrm>
              <a:off x="1831759" y="3940595"/>
              <a:ext cx="648072" cy="281317"/>
            </a:xfrm>
            <a:prstGeom prst="rect">
              <a:avLst/>
            </a:prstGeom>
            <a:noFill/>
          </p:spPr>
          <p:txBody>
            <a:bodyPr wrap="square" rtlCol="0">
              <a:spAutoFit/>
            </a:bodyPr>
            <a:lstStyle/>
            <a:p>
              <a:r>
                <a:rPr lang="zh-CN" altLang="en-US" b="1" dirty="0">
                  <a:solidFill>
                    <a:schemeClr val="bg1"/>
                  </a:solidFill>
                  <a:latin typeface="+mn-ea"/>
                </a:rPr>
                <a:t>标题</a:t>
              </a:r>
            </a:p>
          </p:txBody>
        </p:sp>
        <p:grpSp>
          <p:nvGrpSpPr>
            <p:cNvPr id="23" name="组合 180"/>
            <p:cNvGrpSpPr/>
            <p:nvPr/>
          </p:nvGrpSpPr>
          <p:grpSpPr bwMode="auto">
            <a:xfrm rot="1624166">
              <a:off x="2186409" y="3463208"/>
              <a:ext cx="336706" cy="224593"/>
              <a:chOff x="7150950" y="5072748"/>
              <a:chExt cx="402138" cy="266844"/>
            </a:xfrm>
          </p:grpSpPr>
          <p:sp>
            <p:nvSpPr>
              <p:cNvPr id="24" name="Freeform 2130"/>
              <p:cNvSpPr/>
              <p:nvPr/>
            </p:nvSpPr>
            <p:spPr bwMode="auto">
              <a:xfrm>
                <a:off x="7171057" y="5072748"/>
                <a:ext cx="361924" cy="147519"/>
              </a:xfrm>
              <a:custGeom>
                <a:avLst/>
                <a:gdLst>
                  <a:gd name="T0" fmla="*/ 87 w 87"/>
                  <a:gd name="T1" fmla="*/ 3 h 36"/>
                  <a:gd name="T2" fmla="*/ 80 w 87"/>
                  <a:gd name="T3" fmla="*/ 1 h 36"/>
                  <a:gd name="T4" fmla="*/ 7 w 87"/>
                  <a:gd name="T5" fmla="*/ 0 h 36"/>
                  <a:gd name="T6" fmla="*/ 0 w 87"/>
                  <a:gd name="T7" fmla="*/ 2 h 36"/>
                  <a:gd name="T8" fmla="*/ 42 w 87"/>
                  <a:gd name="T9" fmla="*/ 36 h 36"/>
                  <a:gd name="T10" fmla="*/ 87 w 87"/>
                  <a:gd name="T11" fmla="*/ 3 h 36"/>
                </a:gdLst>
                <a:ahLst/>
                <a:cxnLst>
                  <a:cxn ang="0">
                    <a:pos x="T0" y="T1"/>
                  </a:cxn>
                  <a:cxn ang="0">
                    <a:pos x="T2" y="T3"/>
                  </a:cxn>
                  <a:cxn ang="0">
                    <a:pos x="T4" y="T5"/>
                  </a:cxn>
                  <a:cxn ang="0">
                    <a:pos x="T6" y="T7"/>
                  </a:cxn>
                  <a:cxn ang="0">
                    <a:pos x="T8" y="T9"/>
                  </a:cxn>
                  <a:cxn ang="0">
                    <a:pos x="T10" y="T11"/>
                  </a:cxn>
                </a:cxnLst>
                <a:rect l="0" t="0" r="r" b="b"/>
                <a:pathLst>
                  <a:path w="87" h="36">
                    <a:moveTo>
                      <a:pt x="87" y="3"/>
                    </a:moveTo>
                    <a:cubicBezTo>
                      <a:pt x="85" y="2"/>
                      <a:pt x="83" y="1"/>
                      <a:pt x="80" y="1"/>
                    </a:cubicBezTo>
                    <a:cubicBezTo>
                      <a:pt x="7" y="0"/>
                      <a:pt x="7" y="0"/>
                      <a:pt x="7" y="0"/>
                    </a:cubicBezTo>
                    <a:cubicBezTo>
                      <a:pt x="4" y="0"/>
                      <a:pt x="2" y="1"/>
                      <a:pt x="0" y="2"/>
                    </a:cubicBezTo>
                    <a:cubicBezTo>
                      <a:pt x="42" y="36"/>
                      <a:pt x="42" y="36"/>
                      <a:pt x="42" y="36"/>
                    </a:cubicBezTo>
                    <a:lnTo>
                      <a:pt x="87" y="3"/>
                    </a:ln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a:lstStyle/>
              <a:p>
                <a:pPr>
                  <a:defRPr/>
                </a:pPr>
                <a:endParaRPr lang="zh-CN" altLang="en-US" b="1">
                  <a:solidFill>
                    <a:schemeClr val="bg1"/>
                  </a:solidFill>
                  <a:latin typeface="+mn-ea"/>
                </a:endParaRPr>
              </a:p>
            </p:txBody>
          </p:sp>
          <p:sp>
            <p:nvSpPr>
              <p:cNvPr id="25" name="Freeform 2131"/>
              <p:cNvSpPr/>
              <p:nvPr/>
            </p:nvSpPr>
            <p:spPr bwMode="auto">
              <a:xfrm>
                <a:off x="7424907" y="5105253"/>
                <a:ext cx="128181" cy="210026"/>
              </a:xfrm>
              <a:custGeom>
                <a:avLst/>
                <a:gdLst>
                  <a:gd name="T0" fmla="*/ 29 w 30"/>
                  <a:gd name="T1" fmla="*/ 0 h 51"/>
                  <a:gd name="T2" fmla="*/ 0 w 30"/>
                  <a:gd name="T3" fmla="*/ 22 h 51"/>
                  <a:gd name="T4" fmla="*/ 28 w 30"/>
                  <a:gd name="T5" fmla="*/ 51 h 51"/>
                  <a:gd name="T6" fmla="*/ 30 w 30"/>
                  <a:gd name="T7" fmla="*/ 46 h 51"/>
                  <a:gd name="T8" fmla="*/ 30 w 30"/>
                  <a:gd name="T9" fmla="*/ 4 h 51"/>
                  <a:gd name="T10" fmla="*/ 29 w 30"/>
                  <a:gd name="T11" fmla="*/ 0 h 51"/>
                </a:gdLst>
                <a:ahLst/>
                <a:cxnLst>
                  <a:cxn ang="0">
                    <a:pos x="T0" y="T1"/>
                  </a:cxn>
                  <a:cxn ang="0">
                    <a:pos x="T2" y="T3"/>
                  </a:cxn>
                  <a:cxn ang="0">
                    <a:pos x="T4" y="T5"/>
                  </a:cxn>
                  <a:cxn ang="0">
                    <a:pos x="T6" y="T7"/>
                  </a:cxn>
                  <a:cxn ang="0">
                    <a:pos x="T8" y="T9"/>
                  </a:cxn>
                  <a:cxn ang="0">
                    <a:pos x="T10" y="T11"/>
                  </a:cxn>
                </a:cxnLst>
                <a:rect l="0" t="0" r="r" b="b"/>
                <a:pathLst>
                  <a:path w="30" h="51">
                    <a:moveTo>
                      <a:pt x="29" y="0"/>
                    </a:moveTo>
                    <a:cubicBezTo>
                      <a:pt x="0" y="22"/>
                      <a:pt x="0" y="22"/>
                      <a:pt x="0" y="22"/>
                    </a:cubicBezTo>
                    <a:cubicBezTo>
                      <a:pt x="28" y="51"/>
                      <a:pt x="28" y="51"/>
                      <a:pt x="28" y="51"/>
                    </a:cubicBezTo>
                    <a:cubicBezTo>
                      <a:pt x="29" y="49"/>
                      <a:pt x="30" y="48"/>
                      <a:pt x="30" y="46"/>
                    </a:cubicBezTo>
                    <a:cubicBezTo>
                      <a:pt x="30" y="4"/>
                      <a:pt x="30" y="4"/>
                      <a:pt x="30" y="4"/>
                    </a:cubicBezTo>
                    <a:cubicBezTo>
                      <a:pt x="30" y="3"/>
                      <a:pt x="30" y="2"/>
                      <a:pt x="29" y="0"/>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a:lstStyle/>
              <a:p>
                <a:pPr>
                  <a:defRPr/>
                </a:pPr>
                <a:endParaRPr lang="zh-CN" altLang="en-US" b="1">
                  <a:solidFill>
                    <a:schemeClr val="bg1"/>
                  </a:solidFill>
                  <a:latin typeface="+mn-ea"/>
                </a:endParaRPr>
              </a:p>
            </p:txBody>
          </p:sp>
          <p:sp>
            <p:nvSpPr>
              <p:cNvPr id="26" name="Freeform 2132"/>
              <p:cNvSpPr/>
              <p:nvPr/>
            </p:nvSpPr>
            <p:spPr bwMode="auto">
              <a:xfrm>
                <a:off x="7150950" y="5097751"/>
                <a:ext cx="120641" cy="217528"/>
              </a:xfrm>
              <a:custGeom>
                <a:avLst/>
                <a:gdLst>
                  <a:gd name="T0" fmla="*/ 1 w 30"/>
                  <a:gd name="T1" fmla="*/ 0 h 52"/>
                  <a:gd name="T2" fmla="*/ 0 w 30"/>
                  <a:gd name="T3" fmla="*/ 4 h 52"/>
                  <a:gd name="T4" fmla="*/ 0 w 30"/>
                  <a:gd name="T5" fmla="*/ 46 h 52"/>
                  <a:gd name="T6" fmla="*/ 2 w 30"/>
                  <a:gd name="T7" fmla="*/ 52 h 52"/>
                  <a:gd name="T8" fmla="*/ 30 w 30"/>
                  <a:gd name="T9" fmla="*/ 23 h 52"/>
                  <a:gd name="T10" fmla="*/ 1 w 30"/>
                  <a:gd name="T11" fmla="*/ 0 h 52"/>
                </a:gdLst>
                <a:ahLst/>
                <a:cxnLst>
                  <a:cxn ang="0">
                    <a:pos x="T0" y="T1"/>
                  </a:cxn>
                  <a:cxn ang="0">
                    <a:pos x="T2" y="T3"/>
                  </a:cxn>
                  <a:cxn ang="0">
                    <a:pos x="T4" y="T5"/>
                  </a:cxn>
                  <a:cxn ang="0">
                    <a:pos x="T6" y="T7"/>
                  </a:cxn>
                  <a:cxn ang="0">
                    <a:pos x="T8" y="T9"/>
                  </a:cxn>
                  <a:cxn ang="0">
                    <a:pos x="T10" y="T11"/>
                  </a:cxn>
                </a:cxnLst>
                <a:rect l="0" t="0" r="r" b="b"/>
                <a:pathLst>
                  <a:path w="30" h="52">
                    <a:moveTo>
                      <a:pt x="1" y="0"/>
                    </a:moveTo>
                    <a:cubicBezTo>
                      <a:pt x="1" y="1"/>
                      <a:pt x="0" y="3"/>
                      <a:pt x="0" y="4"/>
                    </a:cubicBezTo>
                    <a:cubicBezTo>
                      <a:pt x="0" y="46"/>
                      <a:pt x="0" y="46"/>
                      <a:pt x="0" y="46"/>
                    </a:cubicBezTo>
                    <a:cubicBezTo>
                      <a:pt x="0" y="48"/>
                      <a:pt x="0" y="50"/>
                      <a:pt x="2" y="52"/>
                    </a:cubicBezTo>
                    <a:cubicBezTo>
                      <a:pt x="30" y="23"/>
                      <a:pt x="30" y="23"/>
                      <a:pt x="30" y="23"/>
                    </a:cubicBezTo>
                    <a:lnTo>
                      <a:pt x="1" y="0"/>
                    </a:ln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a:lstStyle/>
              <a:p>
                <a:pPr>
                  <a:defRPr/>
                </a:pPr>
                <a:endParaRPr lang="zh-CN" altLang="en-US" b="1">
                  <a:solidFill>
                    <a:schemeClr val="bg1"/>
                  </a:solidFill>
                  <a:latin typeface="+mn-ea"/>
                </a:endParaRPr>
              </a:p>
            </p:txBody>
          </p:sp>
          <p:sp>
            <p:nvSpPr>
              <p:cNvPr id="27" name="Freeform 2133"/>
              <p:cNvSpPr/>
              <p:nvPr/>
            </p:nvSpPr>
            <p:spPr bwMode="auto">
              <a:xfrm>
                <a:off x="7176084" y="5207765"/>
                <a:ext cx="351871" cy="132517"/>
              </a:xfrm>
              <a:custGeom>
                <a:avLst/>
                <a:gdLst>
                  <a:gd name="T0" fmla="*/ 43 w 84"/>
                  <a:gd name="T1" fmla="*/ 9 h 32"/>
                  <a:gd name="T2" fmla="*/ 39 w 84"/>
                  <a:gd name="T3" fmla="*/ 9 h 32"/>
                  <a:gd name="T4" fmla="*/ 29 w 84"/>
                  <a:gd name="T5" fmla="*/ 1 h 32"/>
                  <a:gd name="T6" fmla="*/ 0 w 84"/>
                  <a:gd name="T7" fmla="*/ 30 h 32"/>
                  <a:gd name="T8" fmla="*/ 5 w 84"/>
                  <a:gd name="T9" fmla="*/ 31 h 32"/>
                  <a:gd name="T10" fmla="*/ 78 w 84"/>
                  <a:gd name="T11" fmla="*/ 32 h 32"/>
                  <a:gd name="T12" fmla="*/ 84 w 84"/>
                  <a:gd name="T13" fmla="*/ 30 h 32"/>
                  <a:gd name="T14" fmla="*/ 56 w 84"/>
                  <a:gd name="T15" fmla="*/ 0 h 32"/>
                  <a:gd name="T16" fmla="*/ 43 w 84"/>
                  <a:gd name="T17" fmla="*/ 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32">
                    <a:moveTo>
                      <a:pt x="43" y="9"/>
                    </a:moveTo>
                    <a:cubicBezTo>
                      <a:pt x="42" y="10"/>
                      <a:pt x="40" y="10"/>
                      <a:pt x="39" y="9"/>
                    </a:cubicBezTo>
                    <a:cubicBezTo>
                      <a:pt x="29" y="1"/>
                      <a:pt x="29" y="1"/>
                      <a:pt x="29" y="1"/>
                    </a:cubicBezTo>
                    <a:cubicBezTo>
                      <a:pt x="0" y="30"/>
                      <a:pt x="0" y="30"/>
                      <a:pt x="0" y="30"/>
                    </a:cubicBezTo>
                    <a:cubicBezTo>
                      <a:pt x="1" y="31"/>
                      <a:pt x="3" y="31"/>
                      <a:pt x="5" y="31"/>
                    </a:cubicBezTo>
                    <a:cubicBezTo>
                      <a:pt x="78" y="32"/>
                      <a:pt x="78" y="32"/>
                      <a:pt x="78" y="32"/>
                    </a:cubicBezTo>
                    <a:cubicBezTo>
                      <a:pt x="81" y="32"/>
                      <a:pt x="83" y="31"/>
                      <a:pt x="84" y="30"/>
                    </a:cubicBezTo>
                    <a:cubicBezTo>
                      <a:pt x="56" y="0"/>
                      <a:pt x="56" y="0"/>
                      <a:pt x="56" y="0"/>
                    </a:cubicBezTo>
                    <a:lnTo>
                      <a:pt x="43" y="9"/>
                    </a:ln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a:lstStyle/>
              <a:p>
                <a:pPr>
                  <a:defRPr/>
                </a:pPr>
                <a:endParaRPr lang="zh-CN" altLang="en-US" b="1">
                  <a:solidFill>
                    <a:schemeClr val="bg1"/>
                  </a:solidFill>
                  <a:latin typeface="+mn-ea"/>
                </a:endParaRPr>
              </a:p>
            </p:txBody>
          </p:sp>
        </p:grpSp>
      </p:grpSp>
      <p:grpSp>
        <p:nvGrpSpPr>
          <p:cNvPr id="28" name="组合 27"/>
          <p:cNvGrpSpPr/>
          <p:nvPr/>
        </p:nvGrpSpPr>
        <p:grpSpPr>
          <a:xfrm>
            <a:off x="1117306" y="1437698"/>
            <a:ext cx="4872462" cy="4872462"/>
            <a:chOff x="899592" y="958726"/>
            <a:chExt cx="3711314" cy="3711314"/>
          </a:xfrm>
        </p:grpSpPr>
        <p:sp>
          <p:nvSpPr>
            <p:cNvPr id="29" name="空心弧 28"/>
            <p:cNvSpPr/>
            <p:nvPr/>
          </p:nvSpPr>
          <p:spPr>
            <a:xfrm rot="5340000">
              <a:off x="899592" y="958726"/>
              <a:ext cx="3711314" cy="3711314"/>
            </a:xfrm>
            <a:prstGeom prst="blockArc">
              <a:avLst>
                <a:gd name="adj1" fmla="val 8374793"/>
                <a:gd name="adj2" fmla="val 10806380"/>
                <a:gd name="adj3" fmla="val 39895"/>
              </a:avLst>
            </a:prstGeom>
            <a:solidFill>
              <a:schemeClr val="accent4"/>
            </a:solidFill>
            <a:ln w="38100" cmpd="sng">
              <a:noFill/>
              <a:prstDash val="solid"/>
              <a:round/>
            </a:ln>
            <a:effectLst>
              <a:outerShdw blurRad="342900" dist="135003" dir="2928844" algn="ctr" rotWithShape="0">
                <a:srgbClr val="000000">
                  <a:alpha val="50000"/>
                </a:srgbClr>
              </a:outerShdw>
            </a:effectLst>
          </p:spPr>
          <p:txBody>
            <a:bodyPr/>
            <a:lstStyle/>
            <a:p>
              <a:endParaRPr lang="zh-CN" altLang="en-US" b="1" dirty="0">
                <a:solidFill>
                  <a:schemeClr val="bg1"/>
                </a:solidFill>
                <a:latin typeface="+mn-ea"/>
              </a:endParaRPr>
            </a:p>
          </p:txBody>
        </p:sp>
        <p:sp>
          <p:nvSpPr>
            <p:cNvPr id="30" name="TextBox 45"/>
            <p:cNvSpPr txBox="1"/>
            <p:nvPr/>
          </p:nvSpPr>
          <p:spPr>
            <a:xfrm>
              <a:off x="1907704" y="1218127"/>
              <a:ext cx="648072" cy="281317"/>
            </a:xfrm>
            <a:prstGeom prst="rect">
              <a:avLst/>
            </a:prstGeom>
            <a:noFill/>
          </p:spPr>
          <p:txBody>
            <a:bodyPr wrap="square" rtlCol="0">
              <a:spAutoFit/>
            </a:bodyPr>
            <a:lstStyle/>
            <a:p>
              <a:r>
                <a:rPr lang="zh-CN" altLang="en-US" b="1" dirty="0">
                  <a:solidFill>
                    <a:schemeClr val="bg1"/>
                  </a:solidFill>
                  <a:latin typeface="+mn-ea"/>
                </a:rPr>
                <a:t>标题</a:t>
              </a:r>
            </a:p>
          </p:txBody>
        </p:sp>
        <p:sp>
          <p:nvSpPr>
            <p:cNvPr id="31" name="Freeform 224"/>
            <p:cNvSpPr>
              <a:spLocks noEditPoints="1"/>
            </p:cNvSpPr>
            <p:nvPr/>
          </p:nvSpPr>
          <p:spPr bwMode="auto">
            <a:xfrm rot="1646351">
              <a:off x="2280652" y="1963636"/>
              <a:ext cx="326171" cy="301079"/>
            </a:xfrm>
            <a:custGeom>
              <a:avLst/>
              <a:gdLst>
                <a:gd name="T0" fmla="*/ 18 w 37"/>
                <a:gd name="T1" fmla="*/ 23 h 34"/>
                <a:gd name="T2" fmla="*/ 19 w 37"/>
                <a:gd name="T3" fmla="*/ 22 h 34"/>
                <a:gd name="T4" fmla="*/ 21 w 37"/>
                <a:gd name="T5" fmla="*/ 20 h 34"/>
                <a:gd name="T6" fmla="*/ 32 w 37"/>
                <a:gd name="T7" fmla="*/ 27 h 34"/>
                <a:gd name="T8" fmla="*/ 34 w 37"/>
                <a:gd name="T9" fmla="*/ 30 h 34"/>
                <a:gd name="T10" fmla="*/ 35 w 37"/>
                <a:gd name="T11" fmla="*/ 30 h 34"/>
                <a:gd name="T12" fmla="*/ 34 w 37"/>
                <a:gd name="T13" fmla="*/ 29 h 34"/>
                <a:gd name="T14" fmla="*/ 37 w 37"/>
                <a:gd name="T15" fmla="*/ 29 h 34"/>
                <a:gd name="T16" fmla="*/ 18 w 37"/>
                <a:gd name="T17" fmla="*/ 15 h 34"/>
                <a:gd name="T18" fmla="*/ 18 w 37"/>
                <a:gd name="T19" fmla="*/ 7 h 34"/>
                <a:gd name="T20" fmla="*/ 23 w 37"/>
                <a:gd name="T21" fmla="*/ 6 h 34"/>
                <a:gd name="T22" fmla="*/ 22 w 37"/>
                <a:gd name="T23" fmla="*/ 4 h 34"/>
                <a:gd name="T24" fmla="*/ 24 w 37"/>
                <a:gd name="T25" fmla="*/ 5 h 34"/>
                <a:gd name="T26" fmla="*/ 32 w 37"/>
                <a:gd name="T27" fmla="*/ 3 h 34"/>
                <a:gd name="T28" fmla="*/ 36 w 37"/>
                <a:gd name="T29" fmla="*/ 6 h 34"/>
                <a:gd name="T30" fmla="*/ 26 w 37"/>
                <a:gd name="T31" fmla="*/ 14 h 34"/>
                <a:gd name="T32" fmla="*/ 24 w 37"/>
                <a:gd name="T33" fmla="*/ 16 h 34"/>
                <a:gd name="T34" fmla="*/ 34 w 37"/>
                <a:gd name="T35" fmla="*/ 25 h 34"/>
                <a:gd name="T36" fmla="*/ 37 w 37"/>
                <a:gd name="T37" fmla="*/ 26 h 34"/>
                <a:gd name="T38" fmla="*/ 37 w 37"/>
                <a:gd name="T39" fmla="*/ 27 h 34"/>
                <a:gd name="T40" fmla="*/ 36 w 37"/>
                <a:gd name="T41" fmla="*/ 27 h 34"/>
                <a:gd name="T42" fmla="*/ 37 w 37"/>
                <a:gd name="T43" fmla="*/ 29 h 34"/>
                <a:gd name="T44" fmla="*/ 18 w 37"/>
                <a:gd name="T45" fmla="*/ 15 h 34"/>
                <a:gd name="T46" fmla="*/ 18 w 37"/>
                <a:gd name="T47" fmla="*/ 23 h 34"/>
                <a:gd name="T48" fmla="*/ 0 w 37"/>
                <a:gd name="T49" fmla="*/ 0 h 34"/>
                <a:gd name="T50" fmla="*/ 11 w 37"/>
                <a:gd name="T51" fmla="*/ 12 h 34"/>
                <a:gd name="T52" fmla="*/ 11 w 37"/>
                <a:gd name="T53" fmla="*/ 21 h 34"/>
                <a:gd name="T54" fmla="*/ 8 w 37"/>
                <a:gd name="T55" fmla="*/ 21 h 34"/>
                <a:gd name="T56" fmla="*/ 10 w 37"/>
                <a:gd name="T57" fmla="*/ 23 h 34"/>
                <a:gd name="T58" fmla="*/ 10 w 37"/>
                <a:gd name="T59" fmla="*/ 31 h 34"/>
                <a:gd name="T60" fmla="*/ 13 w 37"/>
                <a:gd name="T61" fmla="*/ 34 h 34"/>
                <a:gd name="T62" fmla="*/ 18 w 37"/>
                <a:gd name="T63" fmla="*/ 23 h 34"/>
                <a:gd name="T64" fmla="*/ 18 w 37"/>
                <a:gd name="T65" fmla="*/ 15 h 34"/>
                <a:gd name="T66" fmla="*/ 0 w 37"/>
                <a:gd name="T67" fmla="*/ 0 h 34"/>
                <a:gd name="T68" fmla="*/ 18 w 37"/>
                <a:gd name="T69" fmla="*/ 7 h 34"/>
                <a:gd name="T70" fmla="*/ 18 w 37"/>
                <a:gd name="T71" fmla="*/ 15 h 34"/>
                <a:gd name="T72" fmla="*/ 0 w 37"/>
                <a:gd name="T73" fmla="*/ 0 h 34"/>
                <a:gd name="T74" fmla="*/ 14 w 37"/>
                <a:gd name="T75" fmla="*/ 8 h 34"/>
                <a:gd name="T76" fmla="*/ 18 w 37"/>
                <a:gd name="T77"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7" h="34">
                  <a:moveTo>
                    <a:pt x="18" y="23"/>
                  </a:moveTo>
                  <a:cubicBezTo>
                    <a:pt x="19" y="22"/>
                    <a:pt x="19" y="22"/>
                    <a:pt x="19" y="22"/>
                  </a:cubicBezTo>
                  <a:cubicBezTo>
                    <a:pt x="20" y="22"/>
                    <a:pt x="20" y="21"/>
                    <a:pt x="21" y="20"/>
                  </a:cubicBezTo>
                  <a:cubicBezTo>
                    <a:pt x="26" y="24"/>
                    <a:pt x="30" y="27"/>
                    <a:pt x="32" y="27"/>
                  </a:cubicBezTo>
                  <a:cubicBezTo>
                    <a:pt x="33" y="28"/>
                    <a:pt x="33" y="30"/>
                    <a:pt x="34" y="30"/>
                  </a:cubicBezTo>
                  <a:cubicBezTo>
                    <a:pt x="34" y="31"/>
                    <a:pt x="34" y="30"/>
                    <a:pt x="35" y="30"/>
                  </a:cubicBezTo>
                  <a:cubicBezTo>
                    <a:pt x="34" y="30"/>
                    <a:pt x="34" y="29"/>
                    <a:pt x="34" y="29"/>
                  </a:cubicBezTo>
                  <a:cubicBezTo>
                    <a:pt x="36" y="29"/>
                    <a:pt x="37" y="30"/>
                    <a:pt x="37" y="29"/>
                  </a:cubicBezTo>
                  <a:cubicBezTo>
                    <a:pt x="18" y="15"/>
                    <a:pt x="18" y="15"/>
                    <a:pt x="18" y="15"/>
                  </a:cubicBezTo>
                  <a:cubicBezTo>
                    <a:pt x="18" y="7"/>
                    <a:pt x="18" y="7"/>
                    <a:pt x="18" y="7"/>
                  </a:cubicBezTo>
                  <a:cubicBezTo>
                    <a:pt x="23" y="6"/>
                    <a:pt x="23" y="6"/>
                    <a:pt x="23" y="6"/>
                  </a:cubicBezTo>
                  <a:cubicBezTo>
                    <a:pt x="23" y="6"/>
                    <a:pt x="23" y="5"/>
                    <a:pt x="22" y="4"/>
                  </a:cubicBezTo>
                  <a:cubicBezTo>
                    <a:pt x="23" y="4"/>
                    <a:pt x="23" y="4"/>
                    <a:pt x="24" y="5"/>
                  </a:cubicBezTo>
                  <a:cubicBezTo>
                    <a:pt x="27" y="5"/>
                    <a:pt x="30" y="3"/>
                    <a:pt x="32" y="3"/>
                  </a:cubicBezTo>
                  <a:cubicBezTo>
                    <a:pt x="34" y="3"/>
                    <a:pt x="35" y="5"/>
                    <a:pt x="36" y="6"/>
                  </a:cubicBezTo>
                  <a:cubicBezTo>
                    <a:pt x="32" y="8"/>
                    <a:pt x="28" y="10"/>
                    <a:pt x="26" y="14"/>
                  </a:cubicBezTo>
                  <a:cubicBezTo>
                    <a:pt x="25" y="14"/>
                    <a:pt x="25" y="15"/>
                    <a:pt x="24" y="16"/>
                  </a:cubicBezTo>
                  <a:cubicBezTo>
                    <a:pt x="29" y="20"/>
                    <a:pt x="33" y="24"/>
                    <a:pt x="34" y="25"/>
                  </a:cubicBezTo>
                  <a:cubicBezTo>
                    <a:pt x="35" y="26"/>
                    <a:pt x="36" y="26"/>
                    <a:pt x="37" y="26"/>
                  </a:cubicBezTo>
                  <a:cubicBezTo>
                    <a:pt x="37" y="27"/>
                    <a:pt x="37" y="27"/>
                    <a:pt x="37" y="27"/>
                  </a:cubicBezTo>
                  <a:cubicBezTo>
                    <a:pt x="36" y="27"/>
                    <a:pt x="36" y="27"/>
                    <a:pt x="36" y="27"/>
                  </a:cubicBezTo>
                  <a:cubicBezTo>
                    <a:pt x="37" y="28"/>
                    <a:pt x="37" y="29"/>
                    <a:pt x="37" y="29"/>
                  </a:cubicBezTo>
                  <a:cubicBezTo>
                    <a:pt x="18" y="15"/>
                    <a:pt x="18" y="15"/>
                    <a:pt x="18" y="15"/>
                  </a:cubicBezTo>
                  <a:cubicBezTo>
                    <a:pt x="18" y="23"/>
                    <a:pt x="18" y="23"/>
                    <a:pt x="18" y="23"/>
                  </a:cubicBezTo>
                  <a:moveTo>
                    <a:pt x="0" y="0"/>
                  </a:moveTo>
                  <a:cubicBezTo>
                    <a:pt x="1" y="4"/>
                    <a:pt x="5" y="8"/>
                    <a:pt x="11" y="12"/>
                  </a:cubicBezTo>
                  <a:cubicBezTo>
                    <a:pt x="11" y="15"/>
                    <a:pt x="11" y="18"/>
                    <a:pt x="11" y="21"/>
                  </a:cubicBezTo>
                  <a:cubicBezTo>
                    <a:pt x="11" y="21"/>
                    <a:pt x="10" y="21"/>
                    <a:pt x="8" y="21"/>
                  </a:cubicBezTo>
                  <a:cubicBezTo>
                    <a:pt x="9" y="21"/>
                    <a:pt x="9" y="22"/>
                    <a:pt x="10" y="23"/>
                  </a:cubicBezTo>
                  <a:cubicBezTo>
                    <a:pt x="10" y="25"/>
                    <a:pt x="9" y="28"/>
                    <a:pt x="10" y="31"/>
                  </a:cubicBezTo>
                  <a:cubicBezTo>
                    <a:pt x="10" y="32"/>
                    <a:pt x="12" y="33"/>
                    <a:pt x="13" y="34"/>
                  </a:cubicBezTo>
                  <a:cubicBezTo>
                    <a:pt x="15" y="29"/>
                    <a:pt x="16" y="25"/>
                    <a:pt x="18" y="23"/>
                  </a:cubicBezTo>
                  <a:cubicBezTo>
                    <a:pt x="18" y="15"/>
                    <a:pt x="18" y="15"/>
                    <a:pt x="18" y="15"/>
                  </a:cubicBezTo>
                  <a:cubicBezTo>
                    <a:pt x="0" y="0"/>
                    <a:pt x="0" y="0"/>
                    <a:pt x="0" y="0"/>
                  </a:cubicBezTo>
                  <a:moveTo>
                    <a:pt x="18" y="7"/>
                  </a:moveTo>
                  <a:cubicBezTo>
                    <a:pt x="18" y="15"/>
                    <a:pt x="18" y="15"/>
                    <a:pt x="18" y="15"/>
                  </a:cubicBezTo>
                  <a:cubicBezTo>
                    <a:pt x="0" y="0"/>
                    <a:pt x="0" y="0"/>
                    <a:pt x="0" y="0"/>
                  </a:cubicBezTo>
                  <a:cubicBezTo>
                    <a:pt x="4" y="0"/>
                    <a:pt x="9" y="3"/>
                    <a:pt x="14" y="8"/>
                  </a:cubicBezTo>
                  <a:cubicBezTo>
                    <a:pt x="18" y="7"/>
                    <a:pt x="18" y="7"/>
                    <a:pt x="18" y="7"/>
                  </a:cubicBezTo>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00" b="1">
                <a:solidFill>
                  <a:schemeClr val="bg1"/>
                </a:solidFill>
                <a:latin typeface="+mn-ea"/>
              </a:endParaRPr>
            </a:p>
          </p:txBody>
        </p:sp>
      </p:grpSp>
      <p:grpSp>
        <p:nvGrpSpPr>
          <p:cNvPr id="32" name="组合 31"/>
          <p:cNvGrpSpPr/>
          <p:nvPr/>
        </p:nvGrpSpPr>
        <p:grpSpPr>
          <a:xfrm>
            <a:off x="1117306" y="1437698"/>
            <a:ext cx="4872462" cy="4872462"/>
            <a:chOff x="899592" y="958726"/>
            <a:chExt cx="3711314" cy="3711314"/>
          </a:xfrm>
        </p:grpSpPr>
        <p:sp>
          <p:nvSpPr>
            <p:cNvPr id="33" name="空心弧 32"/>
            <p:cNvSpPr/>
            <p:nvPr/>
          </p:nvSpPr>
          <p:spPr>
            <a:xfrm>
              <a:off x="899592" y="958726"/>
              <a:ext cx="3711314" cy="3711314"/>
            </a:xfrm>
            <a:prstGeom prst="blockArc">
              <a:avLst>
                <a:gd name="adj1" fmla="val 8480517"/>
                <a:gd name="adj2" fmla="val 10711848"/>
                <a:gd name="adj3" fmla="val 37920"/>
              </a:avLst>
            </a:prstGeom>
            <a:solidFill>
              <a:schemeClr val="accent2"/>
            </a:solidFill>
            <a:ln w="38100" cmpd="sng">
              <a:noFill/>
              <a:prstDash val="solid"/>
              <a:round/>
            </a:ln>
            <a:effectLst>
              <a:outerShdw blurRad="342900" dist="135003" dir="2928844" algn="ctr" rotWithShape="0">
                <a:srgbClr val="000000">
                  <a:alpha val="50000"/>
                </a:srgbClr>
              </a:outerShdw>
            </a:effectLst>
          </p:spPr>
          <p:txBody>
            <a:bodyPr/>
            <a:lstStyle/>
            <a:p>
              <a:endParaRPr lang="zh-CN" altLang="en-US" b="1" dirty="0">
                <a:solidFill>
                  <a:schemeClr val="bg1"/>
                </a:solidFill>
                <a:latin typeface="+mn-ea"/>
              </a:endParaRPr>
            </a:p>
          </p:txBody>
        </p:sp>
        <p:sp>
          <p:nvSpPr>
            <p:cNvPr id="34" name="TextBox 46"/>
            <p:cNvSpPr txBox="1"/>
            <p:nvPr/>
          </p:nvSpPr>
          <p:spPr>
            <a:xfrm>
              <a:off x="1087645" y="3104746"/>
              <a:ext cx="648072" cy="281317"/>
            </a:xfrm>
            <a:prstGeom prst="rect">
              <a:avLst/>
            </a:prstGeom>
            <a:noFill/>
          </p:spPr>
          <p:txBody>
            <a:bodyPr wrap="square" rtlCol="0">
              <a:spAutoFit/>
            </a:bodyPr>
            <a:lstStyle/>
            <a:p>
              <a:r>
                <a:rPr lang="zh-CN" altLang="en-US" b="1" dirty="0">
                  <a:solidFill>
                    <a:schemeClr val="bg1"/>
                  </a:solidFill>
                  <a:latin typeface="+mn-ea"/>
                </a:rPr>
                <a:t>标题</a:t>
              </a:r>
            </a:p>
          </p:txBody>
        </p:sp>
        <p:grpSp>
          <p:nvGrpSpPr>
            <p:cNvPr id="35" name="Group 21"/>
            <p:cNvGrpSpPr>
              <a:grpSpLocks noChangeAspect="1"/>
            </p:cNvGrpSpPr>
            <p:nvPr/>
          </p:nvGrpSpPr>
          <p:grpSpPr bwMode="auto">
            <a:xfrm rot="14846871">
              <a:off x="1794427" y="2972730"/>
              <a:ext cx="295296" cy="288520"/>
              <a:chOff x="1710" y="149"/>
              <a:chExt cx="305" cy="298"/>
            </a:xfrm>
          </p:grpSpPr>
          <p:sp>
            <p:nvSpPr>
              <p:cNvPr id="36" name="AutoShape 20"/>
              <p:cNvSpPr>
                <a:spLocks noChangeAspect="1" noChangeArrowheads="1" noTextEdit="1"/>
              </p:cNvSpPr>
              <p:nvPr/>
            </p:nvSpPr>
            <p:spPr bwMode="auto">
              <a:xfrm>
                <a:off x="1710" y="149"/>
                <a:ext cx="305" cy="2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b="1">
                  <a:solidFill>
                    <a:schemeClr val="bg1"/>
                  </a:solidFill>
                  <a:latin typeface="+mn-ea"/>
                </a:endParaRPr>
              </a:p>
            </p:txBody>
          </p:sp>
          <p:sp>
            <p:nvSpPr>
              <p:cNvPr id="37" name="Freeform 22"/>
              <p:cNvSpPr/>
              <p:nvPr/>
            </p:nvSpPr>
            <p:spPr bwMode="auto">
              <a:xfrm>
                <a:off x="1710" y="147"/>
                <a:ext cx="303" cy="94"/>
              </a:xfrm>
              <a:custGeom>
                <a:avLst/>
                <a:gdLst>
                  <a:gd name="T0" fmla="*/ 151 w 303"/>
                  <a:gd name="T1" fmla="*/ 0 h 94"/>
                  <a:gd name="T2" fmla="*/ 0 w 303"/>
                  <a:gd name="T3" fmla="*/ 94 h 94"/>
                  <a:gd name="T4" fmla="*/ 303 w 303"/>
                  <a:gd name="T5" fmla="*/ 94 h 94"/>
                  <a:gd name="T6" fmla="*/ 151 w 303"/>
                  <a:gd name="T7" fmla="*/ 0 h 94"/>
                </a:gdLst>
                <a:ahLst/>
                <a:cxnLst>
                  <a:cxn ang="0">
                    <a:pos x="T0" y="T1"/>
                  </a:cxn>
                  <a:cxn ang="0">
                    <a:pos x="T2" y="T3"/>
                  </a:cxn>
                  <a:cxn ang="0">
                    <a:pos x="T4" y="T5"/>
                  </a:cxn>
                  <a:cxn ang="0">
                    <a:pos x="T6" y="T7"/>
                  </a:cxn>
                </a:cxnLst>
                <a:rect l="0" t="0" r="r" b="b"/>
                <a:pathLst>
                  <a:path w="303" h="94">
                    <a:moveTo>
                      <a:pt x="151" y="0"/>
                    </a:moveTo>
                    <a:lnTo>
                      <a:pt x="0" y="94"/>
                    </a:lnTo>
                    <a:lnTo>
                      <a:pt x="303" y="94"/>
                    </a:lnTo>
                    <a:lnTo>
                      <a:pt x="151" y="0"/>
                    </a:ln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b="1">
                  <a:solidFill>
                    <a:schemeClr val="bg1"/>
                  </a:solidFill>
                  <a:latin typeface="+mn-ea"/>
                </a:endParaRPr>
              </a:p>
            </p:txBody>
          </p:sp>
          <p:sp>
            <p:nvSpPr>
              <p:cNvPr id="38" name="Freeform 23"/>
              <p:cNvSpPr/>
              <p:nvPr/>
            </p:nvSpPr>
            <p:spPr bwMode="auto">
              <a:xfrm>
                <a:off x="1946" y="260"/>
                <a:ext cx="57" cy="133"/>
              </a:xfrm>
              <a:custGeom>
                <a:avLst/>
                <a:gdLst>
                  <a:gd name="T0" fmla="*/ 0 w 57"/>
                  <a:gd name="T1" fmla="*/ 0 h 133"/>
                  <a:gd name="T2" fmla="*/ 10 w 57"/>
                  <a:gd name="T3" fmla="*/ 19 h 133"/>
                  <a:gd name="T4" fmla="*/ 10 w 57"/>
                  <a:gd name="T5" fmla="*/ 133 h 133"/>
                  <a:gd name="T6" fmla="*/ 48 w 57"/>
                  <a:gd name="T7" fmla="*/ 133 h 133"/>
                  <a:gd name="T8" fmla="*/ 48 w 57"/>
                  <a:gd name="T9" fmla="*/ 19 h 133"/>
                  <a:gd name="T10" fmla="*/ 57 w 57"/>
                  <a:gd name="T11" fmla="*/ 0 h 133"/>
                  <a:gd name="T12" fmla="*/ 0 w 57"/>
                  <a:gd name="T13" fmla="*/ 0 h 133"/>
                </a:gdLst>
                <a:ahLst/>
                <a:cxnLst>
                  <a:cxn ang="0">
                    <a:pos x="T0" y="T1"/>
                  </a:cxn>
                  <a:cxn ang="0">
                    <a:pos x="T2" y="T3"/>
                  </a:cxn>
                  <a:cxn ang="0">
                    <a:pos x="T4" y="T5"/>
                  </a:cxn>
                  <a:cxn ang="0">
                    <a:pos x="T6" y="T7"/>
                  </a:cxn>
                  <a:cxn ang="0">
                    <a:pos x="T8" y="T9"/>
                  </a:cxn>
                  <a:cxn ang="0">
                    <a:pos x="T10" y="T11"/>
                  </a:cxn>
                  <a:cxn ang="0">
                    <a:pos x="T12" y="T13"/>
                  </a:cxn>
                </a:cxnLst>
                <a:rect l="0" t="0" r="r" b="b"/>
                <a:pathLst>
                  <a:path w="57" h="133">
                    <a:moveTo>
                      <a:pt x="0" y="0"/>
                    </a:moveTo>
                    <a:lnTo>
                      <a:pt x="10" y="19"/>
                    </a:lnTo>
                    <a:lnTo>
                      <a:pt x="10" y="133"/>
                    </a:lnTo>
                    <a:lnTo>
                      <a:pt x="48" y="133"/>
                    </a:lnTo>
                    <a:lnTo>
                      <a:pt x="48" y="19"/>
                    </a:lnTo>
                    <a:lnTo>
                      <a:pt x="57" y="0"/>
                    </a:lnTo>
                    <a:lnTo>
                      <a:pt x="0" y="0"/>
                    </a:ln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b="1">
                  <a:solidFill>
                    <a:schemeClr val="bg1"/>
                  </a:solidFill>
                  <a:latin typeface="+mn-ea"/>
                </a:endParaRPr>
              </a:p>
            </p:txBody>
          </p:sp>
          <p:sp>
            <p:nvSpPr>
              <p:cNvPr id="39" name="Freeform 24"/>
              <p:cNvSpPr/>
              <p:nvPr/>
            </p:nvSpPr>
            <p:spPr bwMode="auto">
              <a:xfrm>
                <a:off x="1871" y="260"/>
                <a:ext cx="56" cy="133"/>
              </a:xfrm>
              <a:custGeom>
                <a:avLst/>
                <a:gdLst>
                  <a:gd name="T0" fmla="*/ 0 w 56"/>
                  <a:gd name="T1" fmla="*/ 0 h 133"/>
                  <a:gd name="T2" fmla="*/ 9 w 56"/>
                  <a:gd name="T3" fmla="*/ 19 h 133"/>
                  <a:gd name="T4" fmla="*/ 9 w 56"/>
                  <a:gd name="T5" fmla="*/ 133 h 133"/>
                  <a:gd name="T6" fmla="*/ 47 w 56"/>
                  <a:gd name="T7" fmla="*/ 133 h 133"/>
                  <a:gd name="T8" fmla="*/ 47 w 56"/>
                  <a:gd name="T9" fmla="*/ 19 h 133"/>
                  <a:gd name="T10" fmla="*/ 56 w 56"/>
                  <a:gd name="T11" fmla="*/ 0 h 133"/>
                  <a:gd name="T12" fmla="*/ 0 w 56"/>
                  <a:gd name="T13" fmla="*/ 0 h 133"/>
                </a:gdLst>
                <a:ahLst/>
                <a:cxnLst>
                  <a:cxn ang="0">
                    <a:pos x="T0" y="T1"/>
                  </a:cxn>
                  <a:cxn ang="0">
                    <a:pos x="T2" y="T3"/>
                  </a:cxn>
                  <a:cxn ang="0">
                    <a:pos x="T4" y="T5"/>
                  </a:cxn>
                  <a:cxn ang="0">
                    <a:pos x="T6" y="T7"/>
                  </a:cxn>
                  <a:cxn ang="0">
                    <a:pos x="T8" y="T9"/>
                  </a:cxn>
                  <a:cxn ang="0">
                    <a:pos x="T10" y="T11"/>
                  </a:cxn>
                  <a:cxn ang="0">
                    <a:pos x="T12" y="T13"/>
                  </a:cxn>
                </a:cxnLst>
                <a:rect l="0" t="0" r="r" b="b"/>
                <a:pathLst>
                  <a:path w="56" h="133">
                    <a:moveTo>
                      <a:pt x="0" y="0"/>
                    </a:moveTo>
                    <a:lnTo>
                      <a:pt x="9" y="19"/>
                    </a:lnTo>
                    <a:lnTo>
                      <a:pt x="9" y="133"/>
                    </a:lnTo>
                    <a:lnTo>
                      <a:pt x="47" y="133"/>
                    </a:lnTo>
                    <a:lnTo>
                      <a:pt x="47" y="19"/>
                    </a:lnTo>
                    <a:lnTo>
                      <a:pt x="56" y="0"/>
                    </a:lnTo>
                    <a:lnTo>
                      <a:pt x="0" y="0"/>
                    </a:ln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b="1">
                  <a:solidFill>
                    <a:schemeClr val="bg1"/>
                  </a:solidFill>
                  <a:latin typeface="+mn-ea"/>
                </a:endParaRPr>
              </a:p>
            </p:txBody>
          </p:sp>
          <p:sp>
            <p:nvSpPr>
              <p:cNvPr id="40" name="Freeform 25"/>
              <p:cNvSpPr/>
              <p:nvPr/>
            </p:nvSpPr>
            <p:spPr bwMode="auto">
              <a:xfrm>
                <a:off x="1795" y="260"/>
                <a:ext cx="57" cy="133"/>
              </a:xfrm>
              <a:custGeom>
                <a:avLst/>
                <a:gdLst>
                  <a:gd name="T0" fmla="*/ 0 w 57"/>
                  <a:gd name="T1" fmla="*/ 0 h 133"/>
                  <a:gd name="T2" fmla="*/ 10 w 57"/>
                  <a:gd name="T3" fmla="*/ 19 h 133"/>
                  <a:gd name="T4" fmla="*/ 10 w 57"/>
                  <a:gd name="T5" fmla="*/ 133 h 133"/>
                  <a:gd name="T6" fmla="*/ 47 w 57"/>
                  <a:gd name="T7" fmla="*/ 133 h 133"/>
                  <a:gd name="T8" fmla="*/ 47 w 57"/>
                  <a:gd name="T9" fmla="*/ 19 h 133"/>
                  <a:gd name="T10" fmla="*/ 57 w 57"/>
                  <a:gd name="T11" fmla="*/ 0 h 133"/>
                  <a:gd name="T12" fmla="*/ 0 w 57"/>
                  <a:gd name="T13" fmla="*/ 0 h 133"/>
                </a:gdLst>
                <a:ahLst/>
                <a:cxnLst>
                  <a:cxn ang="0">
                    <a:pos x="T0" y="T1"/>
                  </a:cxn>
                  <a:cxn ang="0">
                    <a:pos x="T2" y="T3"/>
                  </a:cxn>
                  <a:cxn ang="0">
                    <a:pos x="T4" y="T5"/>
                  </a:cxn>
                  <a:cxn ang="0">
                    <a:pos x="T6" y="T7"/>
                  </a:cxn>
                  <a:cxn ang="0">
                    <a:pos x="T8" y="T9"/>
                  </a:cxn>
                  <a:cxn ang="0">
                    <a:pos x="T10" y="T11"/>
                  </a:cxn>
                  <a:cxn ang="0">
                    <a:pos x="T12" y="T13"/>
                  </a:cxn>
                </a:cxnLst>
                <a:rect l="0" t="0" r="r" b="b"/>
                <a:pathLst>
                  <a:path w="57" h="133">
                    <a:moveTo>
                      <a:pt x="0" y="0"/>
                    </a:moveTo>
                    <a:lnTo>
                      <a:pt x="10" y="19"/>
                    </a:lnTo>
                    <a:lnTo>
                      <a:pt x="10" y="133"/>
                    </a:lnTo>
                    <a:lnTo>
                      <a:pt x="47" y="133"/>
                    </a:lnTo>
                    <a:lnTo>
                      <a:pt x="47" y="19"/>
                    </a:lnTo>
                    <a:lnTo>
                      <a:pt x="57" y="0"/>
                    </a:lnTo>
                    <a:lnTo>
                      <a:pt x="0" y="0"/>
                    </a:ln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b="1">
                  <a:solidFill>
                    <a:schemeClr val="bg1"/>
                  </a:solidFill>
                  <a:latin typeface="+mn-ea"/>
                </a:endParaRPr>
              </a:p>
            </p:txBody>
          </p:sp>
          <p:sp>
            <p:nvSpPr>
              <p:cNvPr id="41" name="Freeform 26"/>
              <p:cNvSpPr/>
              <p:nvPr/>
            </p:nvSpPr>
            <p:spPr bwMode="auto">
              <a:xfrm>
                <a:off x="1719" y="260"/>
                <a:ext cx="57" cy="133"/>
              </a:xfrm>
              <a:custGeom>
                <a:avLst/>
                <a:gdLst>
                  <a:gd name="T0" fmla="*/ 0 w 57"/>
                  <a:gd name="T1" fmla="*/ 0 h 133"/>
                  <a:gd name="T2" fmla="*/ 10 w 57"/>
                  <a:gd name="T3" fmla="*/ 19 h 133"/>
                  <a:gd name="T4" fmla="*/ 10 w 57"/>
                  <a:gd name="T5" fmla="*/ 133 h 133"/>
                  <a:gd name="T6" fmla="*/ 48 w 57"/>
                  <a:gd name="T7" fmla="*/ 133 h 133"/>
                  <a:gd name="T8" fmla="*/ 48 w 57"/>
                  <a:gd name="T9" fmla="*/ 19 h 133"/>
                  <a:gd name="T10" fmla="*/ 57 w 57"/>
                  <a:gd name="T11" fmla="*/ 0 h 133"/>
                  <a:gd name="T12" fmla="*/ 0 w 57"/>
                  <a:gd name="T13" fmla="*/ 0 h 133"/>
                </a:gdLst>
                <a:ahLst/>
                <a:cxnLst>
                  <a:cxn ang="0">
                    <a:pos x="T0" y="T1"/>
                  </a:cxn>
                  <a:cxn ang="0">
                    <a:pos x="T2" y="T3"/>
                  </a:cxn>
                  <a:cxn ang="0">
                    <a:pos x="T4" y="T5"/>
                  </a:cxn>
                  <a:cxn ang="0">
                    <a:pos x="T6" y="T7"/>
                  </a:cxn>
                  <a:cxn ang="0">
                    <a:pos x="T8" y="T9"/>
                  </a:cxn>
                  <a:cxn ang="0">
                    <a:pos x="T10" y="T11"/>
                  </a:cxn>
                  <a:cxn ang="0">
                    <a:pos x="T12" y="T13"/>
                  </a:cxn>
                </a:cxnLst>
                <a:rect l="0" t="0" r="r" b="b"/>
                <a:pathLst>
                  <a:path w="57" h="133">
                    <a:moveTo>
                      <a:pt x="0" y="0"/>
                    </a:moveTo>
                    <a:lnTo>
                      <a:pt x="10" y="19"/>
                    </a:lnTo>
                    <a:lnTo>
                      <a:pt x="10" y="133"/>
                    </a:lnTo>
                    <a:lnTo>
                      <a:pt x="48" y="133"/>
                    </a:lnTo>
                    <a:lnTo>
                      <a:pt x="48" y="19"/>
                    </a:lnTo>
                    <a:lnTo>
                      <a:pt x="57" y="0"/>
                    </a:lnTo>
                    <a:lnTo>
                      <a:pt x="0" y="0"/>
                    </a:ln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b="1">
                  <a:solidFill>
                    <a:schemeClr val="bg1"/>
                  </a:solidFill>
                  <a:latin typeface="+mn-ea"/>
                </a:endParaRPr>
              </a:p>
            </p:txBody>
          </p:sp>
          <p:sp>
            <p:nvSpPr>
              <p:cNvPr id="42" name="Freeform 27"/>
              <p:cNvSpPr/>
              <p:nvPr/>
            </p:nvSpPr>
            <p:spPr bwMode="auto">
              <a:xfrm>
                <a:off x="1710" y="412"/>
                <a:ext cx="303" cy="37"/>
              </a:xfrm>
              <a:custGeom>
                <a:avLst/>
                <a:gdLst>
                  <a:gd name="T0" fmla="*/ 9 w 303"/>
                  <a:gd name="T1" fmla="*/ 0 h 37"/>
                  <a:gd name="T2" fmla="*/ 0 w 303"/>
                  <a:gd name="T3" fmla="*/ 37 h 37"/>
                  <a:gd name="T4" fmla="*/ 303 w 303"/>
                  <a:gd name="T5" fmla="*/ 37 h 37"/>
                  <a:gd name="T6" fmla="*/ 293 w 303"/>
                  <a:gd name="T7" fmla="*/ 0 h 37"/>
                  <a:gd name="T8" fmla="*/ 9 w 303"/>
                  <a:gd name="T9" fmla="*/ 0 h 37"/>
                </a:gdLst>
                <a:ahLst/>
                <a:cxnLst>
                  <a:cxn ang="0">
                    <a:pos x="T0" y="T1"/>
                  </a:cxn>
                  <a:cxn ang="0">
                    <a:pos x="T2" y="T3"/>
                  </a:cxn>
                  <a:cxn ang="0">
                    <a:pos x="T4" y="T5"/>
                  </a:cxn>
                  <a:cxn ang="0">
                    <a:pos x="T6" y="T7"/>
                  </a:cxn>
                  <a:cxn ang="0">
                    <a:pos x="T8" y="T9"/>
                  </a:cxn>
                </a:cxnLst>
                <a:rect l="0" t="0" r="r" b="b"/>
                <a:pathLst>
                  <a:path w="303" h="37">
                    <a:moveTo>
                      <a:pt x="9" y="0"/>
                    </a:moveTo>
                    <a:lnTo>
                      <a:pt x="0" y="37"/>
                    </a:lnTo>
                    <a:lnTo>
                      <a:pt x="303" y="37"/>
                    </a:lnTo>
                    <a:lnTo>
                      <a:pt x="293" y="0"/>
                    </a:lnTo>
                    <a:lnTo>
                      <a:pt x="9" y="0"/>
                    </a:ln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b="1">
                  <a:solidFill>
                    <a:schemeClr val="bg1"/>
                  </a:solidFill>
                  <a:latin typeface="+mn-ea"/>
                </a:endParaRPr>
              </a:p>
            </p:txBody>
          </p:sp>
          <p:sp>
            <p:nvSpPr>
              <p:cNvPr id="43" name="Oval 28"/>
              <p:cNvSpPr>
                <a:spLocks noChangeArrowheads="1"/>
              </p:cNvSpPr>
              <p:nvPr/>
            </p:nvSpPr>
            <p:spPr bwMode="auto">
              <a:xfrm>
                <a:off x="1842" y="184"/>
                <a:ext cx="38" cy="38"/>
              </a:xfrm>
              <a:prstGeom prst="ellipse">
                <a:avLst/>
              </a:prstGeom>
              <a:no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b="1">
                  <a:solidFill>
                    <a:schemeClr val="bg1"/>
                  </a:solidFill>
                  <a:latin typeface="+mn-ea"/>
                </a:endParaRPr>
              </a:p>
            </p:txBody>
          </p:sp>
        </p:grpSp>
      </p:grpSp>
      <p:grpSp>
        <p:nvGrpSpPr>
          <p:cNvPr id="44" name="组合 43"/>
          <p:cNvGrpSpPr/>
          <p:nvPr/>
        </p:nvGrpSpPr>
        <p:grpSpPr>
          <a:xfrm>
            <a:off x="1117306" y="1437698"/>
            <a:ext cx="4872462" cy="4872462"/>
            <a:chOff x="899592" y="958726"/>
            <a:chExt cx="3711314" cy="3711314"/>
          </a:xfrm>
        </p:grpSpPr>
        <p:sp>
          <p:nvSpPr>
            <p:cNvPr id="45" name="空心弧 44"/>
            <p:cNvSpPr/>
            <p:nvPr/>
          </p:nvSpPr>
          <p:spPr>
            <a:xfrm>
              <a:off x="899592" y="958726"/>
              <a:ext cx="3711314" cy="3711314"/>
            </a:xfrm>
            <a:prstGeom prst="blockArc">
              <a:avLst>
                <a:gd name="adj1" fmla="val 11090467"/>
                <a:gd name="adj2" fmla="val 13452778"/>
                <a:gd name="adj3" fmla="val 38091"/>
              </a:avLst>
            </a:prstGeom>
            <a:solidFill>
              <a:schemeClr val="accent3"/>
            </a:solidFill>
            <a:ln w="38100" cmpd="sng">
              <a:noFill/>
              <a:prstDash val="solid"/>
              <a:round/>
            </a:ln>
            <a:effectLst>
              <a:outerShdw blurRad="342900" dist="135003" dir="2928844" algn="ctr" rotWithShape="0">
                <a:srgbClr val="000000">
                  <a:alpha val="50000"/>
                </a:srgbClr>
              </a:outerShdw>
            </a:effectLst>
          </p:spPr>
          <p:txBody>
            <a:bodyPr/>
            <a:lstStyle/>
            <a:p>
              <a:endParaRPr lang="zh-CN" altLang="en-US" b="1" dirty="0">
                <a:solidFill>
                  <a:schemeClr val="bg1"/>
                </a:solidFill>
                <a:latin typeface="+mn-ea"/>
              </a:endParaRPr>
            </a:p>
          </p:txBody>
        </p:sp>
        <p:sp>
          <p:nvSpPr>
            <p:cNvPr id="46" name="TextBox 50"/>
            <p:cNvSpPr txBox="1"/>
            <p:nvPr/>
          </p:nvSpPr>
          <p:spPr>
            <a:xfrm>
              <a:off x="1097480" y="1953598"/>
              <a:ext cx="648072" cy="281317"/>
            </a:xfrm>
            <a:prstGeom prst="rect">
              <a:avLst/>
            </a:prstGeom>
            <a:noFill/>
          </p:spPr>
          <p:txBody>
            <a:bodyPr wrap="square" rtlCol="0">
              <a:spAutoFit/>
            </a:bodyPr>
            <a:lstStyle/>
            <a:p>
              <a:r>
                <a:rPr lang="zh-CN" altLang="en-US" b="1" dirty="0">
                  <a:solidFill>
                    <a:schemeClr val="bg1"/>
                  </a:solidFill>
                  <a:latin typeface="+mn-ea"/>
                </a:rPr>
                <a:t>标题</a:t>
              </a:r>
            </a:p>
          </p:txBody>
        </p:sp>
        <p:grpSp>
          <p:nvGrpSpPr>
            <p:cNvPr id="47" name="Group 32"/>
            <p:cNvGrpSpPr>
              <a:grpSpLocks noChangeAspect="1"/>
            </p:cNvGrpSpPr>
            <p:nvPr/>
          </p:nvGrpSpPr>
          <p:grpSpPr bwMode="auto">
            <a:xfrm rot="17763586">
              <a:off x="1792946" y="2328593"/>
              <a:ext cx="338985" cy="338985"/>
              <a:chOff x="1519" y="184"/>
              <a:chExt cx="305" cy="305"/>
            </a:xfrm>
          </p:grpSpPr>
          <p:sp>
            <p:nvSpPr>
              <p:cNvPr id="48" name="AutoShape 31"/>
              <p:cNvSpPr>
                <a:spLocks noChangeAspect="1" noChangeArrowheads="1" noTextEdit="1"/>
              </p:cNvSpPr>
              <p:nvPr/>
            </p:nvSpPr>
            <p:spPr bwMode="auto">
              <a:xfrm>
                <a:off x="1519" y="184"/>
                <a:ext cx="305" cy="3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b="1">
                  <a:solidFill>
                    <a:schemeClr val="bg1"/>
                  </a:solidFill>
                  <a:latin typeface="+mn-ea"/>
                </a:endParaRPr>
              </a:p>
            </p:txBody>
          </p:sp>
          <p:sp>
            <p:nvSpPr>
              <p:cNvPr id="49" name="Freeform 33"/>
              <p:cNvSpPr/>
              <p:nvPr/>
            </p:nvSpPr>
            <p:spPr bwMode="auto">
              <a:xfrm>
                <a:off x="1519" y="186"/>
                <a:ext cx="305" cy="227"/>
              </a:xfrm>
              <a:custGeom>
                <a:avLst/>
                <a:gdLst>
                  <a:gd name="T0" fmla="*/ 106 w 129"/>
                  <a:gd name="T1" fmla="*/ 72 h 96"/>
                  <a:gd name="T2" fmla="*/ 116 w 129"/>
                  <a:gd name="T3" fmla="*/ 64 h 96"/>
                  <a:gd name="T4" fmla="*/ 128 w 129"/>
                  <a:gd name="T5" fmla="*/ 24 h 96"/>
                  <a:gd name="T6" fmla="*/ 122 w 129"/>
                  <a:gd name="T7" fmla="*/ 16 h 96"/>
                  <a:gd name="T8" fmla="*/ 40 w 129"/>
                  <a:gd name="T9" fmla="*/ 16 h 96"/>
                  <a:gd name="T10" fmla="*/ 24 w 129"/>
                  <a:gd name="T11" fmla="*/ 0 h 96"/>
                  <a:gd name="T12" fmla="*/ 0 w 129"/>
                  <a:gd name="T13" fmla="*/ 0 h 96"/>
                  <a:gd name="T14" fmla="*/ 0 w 129"/>
                  <a:gd name="T15" fmla="*/ 16 h 96"/>
                  <a:gd name="T16" fmla="*/ 24 w 129"/>
                  <a:gd name="T17" fmla="*/ 16 h 96"/>
                  <a:gd name="T18" fmla="*/ 24 w 129"/>
                  <a:gd name="T19" fmla="*/ 84 h 96"/>
                  <a:gd name="T20" fmla="*/ 36 w 129"/>
                  <a:gd name="T21" fmla="*/ 96 h 96"/>
                  <a:gd name="T22" fmla="*/ 112 w 129"/>
                  <a:gd name="T23" fmla="*/ 96 h 96"/>
                  <a:gd name="T24" fmla="*/ 120 w 129"/>
                  <a:gd name="T25" fmla="*/ 88 h 96"/>
                  <a:gd name="T26" fmla="*/ 112 w 129"/>
                  <a:gd name="T27" fmla="*/ 80 h 96"/>
                  <a:gd name="T28" fmla="*/ 40 w 129"/>
                  <a:gd name="T29" fmla="*/ 80 h 96"/>
                  <a:gd name="T30" fmla="*/ 40 w 129"/>
                  <a:gd name="T31" fmla="*/ 72 h 96"/>
                  <a:gd name="T32" fmla="*/ 106 w 129"/>
                  <a:gd name="T33" fmla="*/ 7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9" h="96">
                    <a:moveTo>
                      <a:pt x="106" y="72"/>
                    </a:moveTo>
                    <a:cubicBezTo>
                      <a:pt x="110" y="72"/>
                      <a:pt x="115" y="69"/>
                      <a:pt x="116" y="64"/>
                    </a:cubicBezTo>
                    <a:cubicBezTo>
                      <a:pt x="128" y="24"/>
                      <a:pt x="128" y="24"/>
                      <a:pt x="128" y="24"/>
                    </a:cubicBezTo>
                    <a:cubicBezTo>
                      <a:pt x="129" y="19"/>
                      <a:pt x="126" y="16"/>
                      <a:pt x="122" y="16"/>
                    </a:cubicBezTo>
                    <a:cubicBezTo>
                      <a:pt x="40" y="16"/>
                      <a:pt x="40" y="16"/>
                      <a:pt x="40" y="16"/>
                    </a:cubicBezTo>
                    <a:cubicBezTo>
                      <a:pt x="40" y="7"/>
                      <a:pt x="33" y="0"/>
                      <a:pt x="24" y="0"/>
                    </a:cubicBezTo>
                    <a:cubicBezTo>
                      <a:pt x="0" y="0"/>
                      <a:pt x="0" y="0"/>
                      <a:pt x="0" y="0"/>
                    </a:cubicBezTo>
                    <a:cubicBezTo>
                      <a:pt x="0" y="16"/>
                      <a:pt x="0" y="16"/>
                      <a:pt x="0" y="16"/>
                    </a:cubicBezTo>
                    <a:cubicBezTo>
                      <a:pt x="24" y="16"/>
                      <a:pt x="24" y="16"/>
                      <a:pt x="24" y="16"/>
                    </a:cubicBezTo>
                    <a:cubicBezTo>
                      <a:pt x="24" y="84"/>
                      <a:pt x="24" y="84"/>
                      <a:pt x="24" y="84"/>
                    </a:cubicBezTo>
                    <a:cubicBezTo>
                      <a:pt x="24" y="91"/>
                      <a:pt x="29" y="96"/>
                      <a:pt x="36" y="96"/>
                    </a:cubicBezTo>
                    <a:cubicBezTo>
                      <a:pt x="112" y="96"/>
                      <a:pt x="112" y="96"/>
                      <a:pt x="112" y="96"/>
                    </a:cubicBezTo>
                    <a:cubicBezTo>
                      <a:pt x="116" y="96"/>
                      <a:pt x="120" y="92"/>
                      <a:pt x="120" y="88"/>
                    </a:cubicBezTo>
                    <a:cubicBezTo>
                      <a:pt x="120" y="84"/>
                      <a:pt x="116" y="80"/>
                      <a:pt x="112" y="80"/>
                    </a:cubicBezTo>
                    <a:cubicBezTo>
                      <a:pt x="40" y="80"/>
                      <a:pt x="40" y="80"/>
                      <a:pt x="40" y="80"/>
                    </a:cubicBezTo>
                    <a:cubicBezTo>
                      <a:pt x="40" y="72"/>
                      <a:pt x="40" y="72"/>
                      <a:pt x="40" y="72"/>
                    </a:cubicBezTo>
                    <a:lnTo>
                      <a:pt x="106" y="72"/>
                    </a:ln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b="1">
                  <a:solidFill>
                    <a:schemeClr val="bg1"/>
                  </a:solidFill>
                  <a:latin typeface="+mn-ea"/>
                </a:endParaRPr>
              </a:p>
            </p:txBody>
          </p:sp>
          <p:sp>
            <p:nvSpPr>
              <p:cNvPr id="50" name="Freeform 35"/>
              <p:cNvSpPr/>
              <p:nvPr/>
            </p:nvSpPr>
            <p:spPr bwMode="auto">
              <a:xfrm>
                <a:off x="1576" y="432"/>
                <a:ext cx="56" cy="57"/>
              </a:xfrm>
              <a:custGeom>
                <a:avLst/>
                <a:gdLst>
                  <a:gd name="T0" fmla="*/ 24 w 24"/>
                  <a:gd name="T1" fmla="*/ 14 h 24"/>
                  <a:gd name="T2" fmla="*/ 14 w 24"/>
                  <a:gd name="T3" fmla="*/ 24 h 24"/>
                  <a:gd name="T4" fmla="*/ 10 w 24"/>
                  <a:gd name="T5" fmla="*/ 24 h 24"/>
                  <a:gd name="T6" fmla="*/ 0 w 24"/>
                  <a:gd name="T7" fmla="*/ 14 h 24"/>
                  <a:gd name="T8" fmla="*/ 0 w 24"/>
                  <a:gd name="T9" fmla="*/ 10 h 24"/>
                  <a:gd name="T10" fmla="*/ 10 w 24"/>
                  <a:gd name="T11" fmla="*/ 0 h 24"/>
                  <a:gd name="T12" fmla="*/ 14 w 24"/>
                  <a:gd name="T13" fmla="*/ 0 h 24"/>
                  <a:gd name="T14" fmla="*/ 24 w 24"/>
                  <a:gd name="T15" fmla="*/ 10 h 24"/>
                  <a:gd name="T16" fmla="*/ 24 w 24"/>
                  <a:gd name="T17"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24" y="14"/>
                    </a:moveTo>
                    <a:cubicBezTo>
                      <a:pt x="24" y="19"/>
                      <a:pt x="20" y="24"/>
                      <a:pt x="14" y="24"/>
                    </a:cubicBezTo>
                    <a:cubicBezTo>
                      <a:pt x="10" y="24"/>
                      <a:pt x="10" y="24"/>
                      <a:pt x="10" y="24"/>
                    </a:cubicBezTo>
                    <a:cubicBezTo>
                      <a:pt x="5" y="24"/>
                      <a:pt x="0" y="19"/>
                      <a:pt x="0" y="14"/>
                    </a:cubicBezTo>
                    <a:cubicBezTo>
                      <a:pt x="0" y="10"/>
                      <a:pt x="0" y="10"/>
                      <a:pt x="0" y="10"/>
                    </a:cubicBezTo>
                    <a:cubicBezTo>
                      <a:pt x="0" y="4"/>
                      <a:pt x="5" y="0"/>
                      <a:pt x="10" y="0"/>
                    </a:cubicBezTo>
                    <a:cubicBezTo>
                      <a:pt x="14" y="0"/>
                      <a:pt x="14" y="0"/>
                      <a:pt x="14" y="0"/>
                    </a:cubicBezTo>
                    <a:cubicBezTo>
                      <a:pt x="20" y="0"/>
                      <a:pt x="24" y="4"/>
                      <a:pt x="24" y="10"/>
                    </a:cubicBezTo>
                    <a:lnTo>
                      <a:pt x="24" y="14"/>
                    </a:ln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b="1">
                  <a:solidFill>
                    <a:schemeClr val="bg1"/>
                  </a:solidFill>
                  <a:latin typeface="+mn-ea"/>
                </a:endParaRPr>
              </a:p>
            </p:txBody>
          </p:sp>
          <p:sp>
            <p:nvSpPr>
              <p:cNvPr id="51" name="Freeform 36"/>
              <p:cNvSpPr/>
              <p:nvPr/>
            </p:nvSpPr>
            <p:spPr bwMode="auto">
              <a:xfrm>
                <a:off x="1746" y="432"/>
                <a:ext cx="57" cy="57"/>
              </a:xfrm>
              <a:custGeom>
                <a:avLst/>
                <a:gdLst>
                  <a:gd name="T0" fmla="*/ 24 w 24"/>
                  <a:gd name="T1" fmla="*/ 14 h 24"/>
                  <a:gd name="T2" fmla="*/ 14 w 24"/>
                  <a:gd name="T3" fmla="*/ 24 h 24"/>
                  <a:gd name="T4" fmla="*/ 10 w 24"/>
                  <a:gd name="T5" fmla="*/ 24 h 24"/>
                  <a:gd name="T6" fmla="*/ 0 w 24"/>
                  <a:gd name="T7" fmla="*/ 14 h 24"/>
                  <a:gd name="T8" fmla="*/ 0 w 24"/>
                  <a:gd name="T9" fmla="*/ 10 h 24"/>
                  <a:gd name="T10" fmla="*/ 10 w 24"/>
                  <a:gd name="T11" fmla="*/ 0 h 24"/>
                  <a:gd name="T12" fmla="*/ 14 w 24"/>
                  <a:gd name="T13" fmla="*/ 0 h 24"/>
                  <a:gd name="T14" fmla="*/ 24 w 24"/>
                  <a:gd name="T15" fmla="*/ 10 h 24"/>
                  <a:gd name="T16" fmla="*/ 24 w 24"/>
                  <a:gd name="T17"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24" y="14"/>
                    </a:moveTo>
                    <a:cubicBezTo>
                      <a:pt x="24" y="19"/>
                      <a:pt x="20" y="24"/>
                      <a:pt x="14" y="24"/>
                    </a:cubicBezTo>
                    <a:cubicBezTo>
                      <a:pt x="10" y="24"/>
                      <a:pt x="10" y="24"/>
                      <a:pt x="10" y="24"/>
                    </a:cubicBezTo>
                    <a:cubicBezTo>
                      <a:pt x="5" y="24"/>
                      <a:pt x="0" y="19"/>
                      <a:pt x="0" y="14"/>
                    </a:cubicBezTo>
                    <a:cubicBezTo>
                      <a:pt x="0" y="10"/>
                      <a:pt x="0" y="10"/>
                      <a:pt x="0" y="10"/>
                    </a:cubicBezTo>
                    <a:cubicBezTo>
                      <a:pt x="0" y="4"/>
                      <a:pt x="5" y="0"/>
                      <a:pt x="10" y="0"/>
                    </a:cubicBezTo>
                    <a:cubicBezTo>
                      <a:pt x="14" y="0"/>
                      <a:pt x="14" y="0"/>
                      <a:pt x="14" y="0"/>
                    </a:cubicBezTo>
                    <a:cubicBezTo>
                      <a:pt x="20" y="0"/>
                      <a:pt x="24" y="4"/>
                      <a:pt x="24" y="10"/>
                    </a:cubicBezTo>
                    <a:lnTo>
                      <a:pt x="24" y="14"/>
                    </a:ln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b="1">
                  <a:solidFill>
                    <a:schemeClr val="bg1"/>
                  </a:solidFill>
                  <a:latin typeface="+mn-ea"/>
                </a:endParaRPr>
              </a:p>
            </p:txBody>
          </p:sp>
        </p:grpSp>
      </p:grpSp>
      <p:grpSp>
        <p:nvGrpSpPr>
          <p:cNvPr id="52" name="组合 51"/>
          <p:cNvGrpSpPr/>
          <p:nvPr/>
        </p:nvGrpSpPr>
        <p:grpSpPr>
          <a:xfrm>
            <a:off x="6348970" y="4065029"/>
            <a:ext cx="5023603" cy="1866141"/>
            <a:chOff x="4884507" y="3008129"/>
            <a:chExt cx="3826437" cy="1421424"/>
          </a:xfrm>
        </p:grpSpPr>
        <p:sp>
          <p:nvSpPr>
            <p:cNvPr id="53" name="TextBox 82"/>
            <p:cNvSpPr txBox="1"/>
            <p:nvPr/>
          </p:nvSpPr>
          <p:spPr>
            <a:xfrm>
              <a:off x="4894520" y="3403625"/>
              <a:ext cx="3816424" cy="1025928"/>
            </a:xfrm>
            <a:prstGeom prst="rect">
              <a:avLst/>
            </a:prstGeom>
            <a:noFill/>
          </p:spPr>
          <p:txBody>
            <a:bodyPr wrap="square" rtlCol="0">
              <a:spAutoFit/>
            </a:bodyPr>
            <a:lstStyle/>
            <a:p>
              <a:pPr>
                <a:lnSpc>
                  <a:spcPct val="150000"/>
                </a:lnSpc>
              </a:pPr>
              <a:r>
                <a:rPr lang="zh-CN" altLang="en-US" sz="1400" dirty="0">
                  <a:solidFill>
                    <a:schemeClr val="tx1">
                      <a:lumMod val="75000"/>
                      <a:lumOff val="25000"/>
                    </a:schemeClr>
                  </a:solidFill>
                  <a:latin typeface="+mn-ea"/>
                </a:rPr>
                <a:t>此处添加详细文本描述，建议与标题相关并符合整体语言</a:t>
              </a:r>
              <a:r>
                <a:rPr lang="zh-CN" altLang="en-US" sz="1400" dirty="0" smtClean="0">
                  <a:solidFill>
                    <a:schemeClr val="tx1">
                      <a:lumMod val="75000"/>
                      <a:lumOff val="25000"/>
                    </a:schemeClr>
                  </a:solidFill>
                  <a:latin typeface="+mn-ea"/>
                </a:rPr>
                <a:t>风亮亮图文旗舰店</a:t>
              </a:r>
            </a:p>
            <a:p>
              <a:pPr>
                <a:lnSpc>
                  <a:spcPct val="150000"/>
                </a:lnSpc>
              </a:pPr>
              <a:r>
                <a:rPr lang="en-US" altLang="zh-CN" sz="1400" dirty="0" smtClean="0">
                  <a:solidFill>
                    <a:schemeClr val="tx1">
                      <a:lumMod val="75000"/>
                      <a:lumOff val="25000"/>
                    </a:schemeClr>
                  </a:solidFill>
                  <a:latin typeface="+mn-ea"/>
                </a:rPr>
                <a:t>https://liangliangtuwen.tmall.com</a:t>
              </a:r>
            </a:p>
            <a:p>
              <a:pPr>
                <a:lnSpc>
                  <a:spcPct val="150000"/>
                </a:lnSpc>
              </a:pPr>
              <a:r>
                <a:rPr lang="zh-CN" altLang="en-US" sz="1400" dirty="0" smtClean="0">
                  <a:solidFill>
                    <a:schemeClr val="tx1">
                      <a:lumMod val="75000"/>
                      <a:lumOff val="25000"/>
                    </a:schemeClr>
                  </a:solidFill>
                  <a:latin typeface="+mn-ea"/>
                </a:rPr>
                <a:t>的</a:t>
              </a:r>
              <a:r>
                <a:rPr lang="zh-CN" altLang="en-US" sz="1400" dirty="0">
                  <a:solidFill>
                    <a:schemeClr val="tx1">
                      <a:lumMod val="75000"/>
                      <a:lumOff val="25000"/>
                    </a:schemeClr>
                  </a:solidFill>
                  <a:latin typeface="+mn-ea"/>
                </a:rPr>
                <a:t>最好控制在</a:t>
              </a:r>
              <a:r>
                <a:rPr lang="en-US" altLang="zh-CN" sz="1400" dirty="0">
                  <a:solidFill>
                    <a:schemeClr val="tx1">
                      <a:lumMod val="75000"/>
                      <a:lumOff val="25000"/>
                    </a:schemeClr>
                  </a:solidFill>
                  <a:latin typeface="+mn-ea"/>
                </a:rPr>
                <a:t>5</a:t>
              </a:r>
              <a:r>
                <a:rPr lang="zh-CN" altLang="en-US" sz="1400" dirty="0">
                  <a:solidFill>
                    <a:schemeClr val="tx1">
                      <a:lumMod val="75000"/>
                      <a:lumOff val="25000"/>
                    </a:schemeClr>
                  </a:solidFill>
                  <a:latin typeface="+mn-ea"/>
                </a:rPr>
                <a:t>分钟之内。</a:t>
              </a:r>
            </a:p>
          </p:txBody>
        </p:sp>
        <p:sp>
          <p:nvSpPr>
            <p:cNvPr id="54" name="矩形 53"/>
            <p:cNvSpPr/>
            <p:nvPr/>
          </p:nvSpPr>
          <p:spPr>
            <a:xfrm>
              <a:off x="4884507" y="3008129"/>
              <a:ext cx="2016105" cy="351647"/>
            </a:xfrm>
            <a:prstGeom prst="rect">
              <a:avLst/>
            </a:prstGeom>
          </p:spPr>
          <p:txBody>
            <a:bodyPr wrap="none">
              <a:spAutoFit/>
            </a:bodyPr>
            <a:lstStyle/>
            <a:p>
              <a:r>
                <a:rPr lang="zh-CN" altLang="en-US" sz="2400" b="1" dirty="0">
                  <a:solidFill>
                    <a:schemeClr val="accent1"/>
                  </a:solidFill>
                  <a:latin typeface="+mn-ea"/>
                </a:rPr>
                <a:t>单击此处添加标题</a:t>
              </a:r>
            </a:p>
          </p:txBody>
        </p:sp>
      </p:grpSp>
      <p:sp>
        <p:nvSpPr>
          <p:cNvPr id="55" name="椭圆 54"/>
          <p:cNvSpPr/>
          <p:nvPr/>
        </p:nvSpPr>
        <p:spPr>
          <a:xfrm>
            <a:off x="2949483" y="3261059"/>
            <a:ext cx="1208106" cy="1208106"/>
          </a:xfrm>
          <a:prstGeom prst="ellipse">
            <a:avLst/>
          </a:pr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solidFill>
                <a:schemeClr val="bg1"/>
              </a:solidFill>
              <a:latin typeface="+mn-ea"/>
            </a:endParaRPr>
          </a:p>
        </p:txBody>
      </p:sp>
      <p:sp>
        <p:nvSpPr>
          <p:cNvPr id="70" name="五边形 69"/>
          <p:cNvSpPr/>
          <p:nvPr/>
        </p:nvSpPr>
        <p:spPr>
          <a:xfrm>
            <a:off x="0" y="260648"/>
            <a:ext cx="353251" cy="588701"/>
          </a:xfrm>
          <a:prstGeom prst="homePlate">
            <a:avLst>
              <a:gd name="adj" fmla="val 484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71" name="TextBox 49"/>
          <p:cNvSpPr txBox="1"/>
          <p:nvPr/>
        </p:nvSpPr>
        <p:spPr>
          <a:xfrm>
            <a:off x="431371" y="329296"/>
            <a:ext cx="2925801" cy="420564"/>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r>
              <a:rPr lang="zh-CN" altLang="en-US" sz="2135" dirty="0">
                <a:solidFill>
                  <a:schemeClr val="tx1">
                    <a:lumMod val="85000"/>
                    <a:lumOff val="15000"/>
                  </a:schemeClr>
                </a:solidFill>
              </a:rPr>
              <a:t>点击添加相关文字标题</a:t>
            </a:r>
          </a:p>
        </p:txBody>
      </p:sp>
      <p:sp>
        <p:nvSpPr>
          <p:cNvPr id="56" name="Rectangle 5"/>
          <p:cNvSpPr/>
          <p:nvPr/>
        </p:nvSpPr>
        <p:spPr>
          <a:xfrm>
            <a:off x="0" y="6710364"/>
            <a:ext cx="12192000" cy="147637"/>
          </a:xfrm>
          <a:prstGeom prst="rect">
            <a:avLst/>
          </a:prstGeom>
          <a:solidFill>
            <a:srgbClr val="16294C"/>
          </a:solidFill>
          <a:ln>
            <a:noFill/>
          </a:ln>
        </p:spPr>
        <p:style>
          <a:lnRef idx="2">
            <a:schemeClr val="accent1">
              <a:shade val="50000"/>
            </a:schemeClr>
          </a:lnRef>
          <a:fillRef idx="1">
            <a:schemeClr val="accent1"/>
          </a:fillRef>
          <a:effectRef idx="0">
            <a:schemeClr val="accent1"/>
          </a:effectRef>
          <a:fontRef idx="minor">
            <a:schemeClr val="lt1"/>
          </a:fontRef>
        </p:style>
        <p:txBody>
          <a:bodyPr lIns="91372" tIns="45719" rIns="91372" bIns="45719" anchor="ctr"/>
          <a:lstStyle/>
          <a:p>
            <a:pPr algn="ctr">
              <a:defRPr/>
            </a:pPr>
            <a:endParaRPr lang="en-US" sz="3200"/>
          </a:p>
        </p:txBody>
      </p:sp>
    </p:spTree>
  </p:cSld>
  <p:clrMapOvr>
    <a:masterClrMapping/>
  </p:clrMapOvr>
  <mc:AlternateContent xmlns:mc="http://schemas.openxmlformats.org/markup-compatibility/2006">
    <mc:Choice xmlns:p14="http://schemas.microsoft.com/office/powerpoint/2010/main" xmlns="" Requires="p14">
      <p:transition spd="slow" p14:dur="1500" advClick="0" advTm="5000">
        <p14:warp dir="in"/>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par>
                                <p:cTn id="14" presetID="53" presetClass="entr" presetSubtype="16" fill="hold" grpId="0" nodeType="withEffect">
                                  <p:stCondLst>
                                    <p:cond delay="300"/>
                                  </p:stCondLst>
                                  <p:childTnLst>
                                    <p:set>
                                      <p:cBhvr>
                                        <p:cTn id="15" dur="1" fill="hold">
                                          <p:stCondLst>
                                            <p:cond delay="0"/>
                                          </p:stCondLst>
                                        </p:cTn>
                                        <p:tgtEl>
                                          <p:spTgt spid="55"/>
                                        </p:tgtEl>
                                        <p:attrNameLst>
                                          <p:attrName>style.visibility</p:attrName>
                                        </p:attrNameLst>
                                      </p:cBhvr>
                                      <p:to>
                                        <p:strVal val="visible"/>
                                      </p:to>
                                    </p:set>
                                    <p:anim calcmode="lin" valueType="num">
                                      <p:cBhvr>
                                        <p:cTn id="16" dur="500" fill="hold"/>
                                        <p:tgtEl>
                                          <p:spTgt spid="55"/>
                                        </p:tgtEl>
                                        <p:attrNameLst>
                                          <p:attrName>ppt_w</p:attrName>
                                        </p:attrNameLst>
                                      </p:cBhvr>
                                      <p:tavLst>
                                        <p:tav tm="0">
                                          <p:val>
                                            <p:fltVal val="0"/>
                                          </p:val>
                                        </p:tav>
                                        <p:tav tm="100000">
                                          <p:val>
                                            <p:strVal val="#ppt_w"/>
                                          </p:val>
                                        </p:tav>
                                      </p:tavLst>
                                    </p:anim>
                                    <p:anim calcmode="lin" valueType="num">
                                      <p:cBhvr>
                                        <p:cTn id="17" dur="500" fill="hold"/>
                                        <p:tgtEl>
                                          <p:spTgt spid="55"/>
                                        </p:tgtEl>
                                        <p:attrNameLst>
                                          <p:attrName>ppt_h</p:attrName>
                                        </p:attrNameLst>
                                      </p:cBhvr>
                                      <p:tavLst>
                                        <p:tav tm="0">
                                          <p:val>
                                            <p:fltVal val="0"/>
                                          </p:val>
                                        </p:tav>
                                        <p:tav tm="100000">
                                          <p:val>
                                            <p:strVal val="#ppt_h"/>
                                          </p:val>
                                        </p:tav>
                                      </p:tavLst>
                                    </p:anim>
                                    <p:animEffect transition="in" filter="fade">
                                      <p:cBhvr>
                                        <p:cTn id="18" dur="500"/>
                                        <p:tgtEl>
                                          <p:spTgt spid="55"/>
                                        </p:tgtEl>
                                      </p:cBhvr>
                                    </p:animEffect>
                                  </p:childTnLst>
                                </p:cTn>
                              </p:par>
                            </p:childTnLst>
                          </p:cTn>
                        </p:par>
                        <p:par>
                          <p:cTn id="19" fill="hold">
                            <p:stCondLst>
                              <p:cond delay="1000"/>
                            </p:stCondLst>
                            <p:childTnLst>
                              <p:par>
                                <p:cTn id="20" presetID="10" presetClass="entr" presetSubtype="0" fill="hold" nodeType="after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cTn>
                              </p:par>
                              <p:par>
                                <p:cTn id="23" presetID="10" presetClass="entr" presetSubtype="0" fill="hold" nodeType="withEffect">
                                  <p:stCondLst>
                                    <p:cond delay="20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par>
                                <p:cTn id="26" presetID="10" presetClass="entr" presetSubtype="0" fill="hold" nodeType="withEffect">
                                  <p:stCondLst>
                                    <p:cond delay="40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par>
                                <p:cTn id="29" presetID="10" presetClass="entr" presetSubtype="0" fill="hold" nodeType="withEffect">
                                  <p:stCondLst>
                                    <p:cond delay="60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nodeType="withEffect">
                                  <p:stCondLst>
                                    <p:cond delay="70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nodeType="withEffect">
                                  <p:stCondLst>
                                    <p:cond delay="80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nodeType="withEffect">
                                  <p:stCondLst>
                                    <p:cond delay="90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par>
                                <p:cTn id="41" presetID="10" presetClass="entr" presetSubtype="0" fill="hold" nodeType="withEffect">
                                  <p:stCondLst>
                                    <p:cond delay="90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childTnLst>
                                </p:cTn>
                              </p:par>
                            </p:childTnLst>
                          </p:cTn>
                        </p:par>
                        <p:par>
                          <p:cTn id="44" fill="hold">
                            <p:stCondLst>
                              <p:cond delay="1500"/>
                            </p:stCondLst>
                            <p:childTnLst>
                              <p:par>
                                <p:cTn id="45" presetID="2" presetClass="entr" presetSubtype="2" decel="100000" fill="hold" nodeType="afterEffect">
                                  <p:stCondLst>
                                    <p:cond delay="0"/>
                                  </p:stCondLst>
                                  <p:childTnLst>
                                    <p:set>
                                      <p:cBhvr>
                                        <p:cTn id="46" dur="1" fill="hold">
                                          <p:stCondLst>
                                            <p:cond delay="0"/>
                                          </p:stCondLst>
                                        </p:cTn>
                                        <p:tgtEl>
                                          <p:spTgt spid="52"/>
                                        </p:tgtEl>
                                        <p:attrNameLst>
                                          <p:attrName>style.visibility</p:attrName>
                                        </p:attrNameLst>
                                      </p:cBhvr>
                                      <p:to>
                                        <p:strVal val="visible"/>
                                      </p:to>
                                    </p:set>
                                    <p:anim calcmode="lin" valueType="num">
                                      <p:cBhvr additive="base">
                                        <p:cTn id="47" dur="500" fill="hold"/>
                                        <p:tgtEl>
                                          <p:spTgt spid="52"/>
                                        </p:tgtEl>
                                        <p:attrNameLst>
                                          <p:attrName>ppt_x</p:attrName>
                                        </p:attrNameLst>
                                      </p:cBhvr>
                                      <p:tavLst>
                                        <p:tav tm="0">
                                          <p:val>
                                            <p:strVal val="1+#ppt_w/2"/>
                                          </p:val>
                                        </p:tav>
                                        <p:tav tm="100000">
                                          <p:val>
                                            <p:strVal val="#ppt_x"/>
                                          </p:val>
                                        </p:tav>
                                      </p:tavLst>
                                    </p:anim>
                                    <p:anim calcmode="lin" valueType="num">
                                      <p:cBhvr additive="base">
                                        <p:cTn id="48" dur="500" fill="hold"/>
                                        <p:tgtEl>
                                          <p:spTgt spid="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_库_矩形 6"/>
          <p:cNvSpPr/>
          <p:nvPr>
            <p:custDataLst>
              <p:tags r:id="rId1"/>
            </p:custData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2"/>
          <p:cNvSpPr txBox="1"/>
          <p:nvPr/>
        </p:nvSpPr>
        <p:spPr>
          <a:xfrm>
            <a:off x="3568736" y="2282363"/>
            <a:ext cx="1909971" cy="2092798"/>
          </a:xfrm>
          <a:prstGeom prst="rect">
            <a:avLst/>
          </a:prstGeom>
          <a:noFill/>
        </p:spPr>
        <p:txBody>
          <a:bodyPr wrap="none" lIns="121837" tIns="60919" rIns="121837" bIns="60919" rtlCol="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r>
              <a:rPr kumimoji="1" lang="en-US" altLang="zh-CN" sz="12800" dirty="0">
                <a:solidFill>
                  <a:schemeClr val="bg1"/>
                </a:solidFill>
                <a:ea typeface="微软雅黑" panose="020B0503020204020204" pitchFamily="34" charset="-122"/>
                <a:cs typeface="微软雅黑" panose="020B0503020204020204" pitchFamily="34" charset="-122"/>
              </a:rPr>
              <a:t>05</a:t>
            </a:r>
            <a:endParaRPr kumimoji="1" lang="zh-CN" altLang="en-US" sz="12800" dirty="0">
              <a:solidFill>
                <a:schemeClr val="bg1"/>
              </a:solidFill>
              <a:ea typeface="微软雅黑" panose="020B0503020204020204" pitchFamily="34" charset="-122"/>
              <a:cs typeface="微软雅黑" panose="020B0503020204020204" pitchFamily="34" charset="-122"/>
            </a:endParaRPr>
          </a:p>
        </p:txBody>
      </p:sp>
      <p:sp>
        <p:nvSpPr>
          <p:cNvPr id="9" name="文本框 8"/>
          <p:cNvSpPr txBox="1"/>
          <p:nvPr/>
        </p:nvSpPr>
        <p:spPr>
          <a:xfrm>
            <a:off x="5470985" y="3347549"/>
            <a:ext cx="3152291" cy="763203"/>
          </a:xfrm>
          <a:prstGeom prst="rect">
            <a:avLst/>
          </a:prstGeom>
          <a:noFill/>
        </p:spPr>
        <p:txBody>
          <a:bodyPr wrap="square" lIns="121837" tIns="60919" rIns="121837" bIns="60919" rtlCol="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30000"/>
              </a:lnSpc>
            </a:pPr>
            <a:r>
              <a:rPr lang="zh-CN" altLang="en-US" sz="1600" dirty="0">
                <a:solidFill>
                  <a:schemeClr val="bg1">
                    <a:lumMod val="85000"/>
                  </a:schemeClr>
                </a:solidFill>
                <a:latin typeface="微软雅黑" panose="020B0503020204020204" pitchFamily="34" charset="-122"/>
                <a:ea typeface="微软雅黑" panose="020B0503020204020204" pitchFamily="34" charset="-122"/>
              </a:rPr>
              <a:t>点击此处添加文本内容，如关键词、部分简单介绍等。</a:t>
            </a:r>
          </a:p>
        </p:txBody>
      </p:sp>
      <p:sp>
        <p:nvSpPr>
          <p:cNvPr id="10" name="文本框 4"/>
          <p:cNvSpPr txBox="1"/>
          <p:nvPr/>
        </p:nvSpPr>
        <p:spPr>
          <a:xfrm>
            <a:off x="5471025" y="2575927"/>
            <a:ext cx="2708256" cy="861686"/>
          </a:xfrm>
          <a:prstGeom prst="rect">
            <a:avLst/>
          </a:prstGeom>
          <a:noFill/>
        </p:spPr>
        <p:txBody>
          <a:bodyPr wrap="none" lIns="121832" tIns="60916" rIns="121832" bIns="60916" rtlCol="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r>
              <a:rPr lang="zh-CN" altLang="en-US" sz="4800" dirty="0">
                <a:solidFill>
                  <a:schemeClr val="bg1"/>
                </a:solidFill>
                <a:latin typeface="微软雅黑" panose="020B0503020204020204" pitchFamily="34" charset="-122"/>
                <a:ea typeface="微软雅黑" panose="020B0503020204020204" pitchFamily="34" charset="-122"/>
              </a:rPr>
              <a:t>总结回顾</a:t>
            </a:r>
          </a:p>
        </p:txBody>
      </p:sp>
    </p:spTree>
  </p:cSld>
  <p:clrMapOvr>
    <a:masterClrMapping/>
  </p:clrMapOvr>
  <mc:AlternateContent xmlns:mc="http://schemas.openxmlformats.org/markup-compatibility/2006">
    <mc:Choice xmlns:p14="http://schemas.microsoft.com/office/powerpoint/2010/main" xmlns="" Requires="p14">
      <p:transition spd="slow" p14:dur="900" advClick="0" advTm="5000">
        <p14:warp dir="in"/>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800"/>
                                        <p:tgtEl>
                                          <p:spTgt spid="5"/>
                                        </p:tgtEl>
                                        <p:attrNameLst>
                                          <p:attrName>ppt_y</p:attrName>
                                        </p:attrNameLst>
                                      </p:cBhvr>
                                      <p:tavLst>
                                        <p:tav tm="0">
                                          <p:val>
                                            <p:strVal val="#ppt_y-#ppt_h*1.125000"/>
                                          </p:val>
                                        </p:tav>
                                        <p:tav tm="100000">
                                          <p:val>
                                            <p:strVal val="#ppt_y"/>
                                          </p:val>
                                        </p:tav>
                                      </p:tavLst>
                                    </p:anim>
                                    <p:animEffect transition="in" filter="wipe(down)">
                                      <p:cBhvr>
                                        <p:cTn id="8" dur="800"/>
                                        <p:tgtEl>
                                          <p:spTgt spid="5"/>
                                        </p:tgtEl>
                                      </p:cBhvr>
                                    </p:animEffect>
                                  </p:childTnLst>
                                </p:cTn>
                              </p:par>
                            </p:childTnLst>
                          </p:cTn>
                        </p:par>
                        <p:par>
                          <p:cTn id="9" fill="hold">
                            <p:stCondLst>
                              <p:cond delay="1000"/>
                            </p:stCondLst>
                            <p:childTnLst>
                              <p:par>
                                <p:cTn id="10" presetID="53" presetClass="entr" presetSubtype="16"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par>
                          <p:cTn id="15" fill="hold">
                            <p:stCondLst>
                              <p:cond delay="1500"/>
                            </p:stCondLst>
                            <p:childTnLst>
                              <p:par>
                                <p:cTn id="16" presetID="56" presetClass="entr" presetSubtype="0" fill="hold" grpId="0" nodeType="afterEffect">
                                  <p:stCondLst>
                                    <p:cond delay="0"/>
                                  </p:stCondLst>
                                  <p:iterate type="lt">
                                    <p:tmPct val="10000"/>
                                  </p:iterate>
                                  <p:childTnLst>
                                    <p:set>
                                      <p:cBhvr>
                                        <p:cTn id="17" dur="1" fill="hold">
                                          <p:stCondLst>
                                            <p:cond delay="0"/>
                                          </p:stCondLst>
                                        </p:cTn>
                                        <p:tgtEl>
                                          <p:spTgt spid="10"/>
                                        </p:tgtEl>
                                        <p:attrNameLst>
                                          <p:attrName>style.visibility</p:attrName>
                                        </p:attrNameLst>
                                      </p:cBhvr>
                                      <p:to>
                                        <p:strVal val="visible"/>
                                      </p:to>
                                    </p:set>
                                    <p:anim by="(-#ppt_w*2)" calcmode="lin" valueType="num">
                                      <p:cBhvr rctx="PPT">
                                        <p:cTn id="18" dur="500" autoRev="1" fill="hold">
                                          <p:stCondLst>
                                            <p:cond delay="0"/>
                                          </p:stCondLst>
                                        </p:cTn>
                                        <p:tgtEl>
                                          <p:spTgt spid="10"/>
                                        </p:tgtEl>
                                        <p:attrNameLst>
                                          <p:attrName>ppt_w</p:attrName>
                                        </p:attrNameLst>
                                      </p:cBhvr>
                                    </p:anim>
                                    <p:anim by="(#ppt_w*0.50)" calcmode="lin" valueType="num">
                                      <p:cBhvr>
                                        <p:cTn id="19" dur="500" decel="50000" autoRev="1" fill="hold">
                                          <p:stCondLst>
                                            <p:cond delay="0"/>
                                          </p:stCondLst>
                                        </p:cTn>
                                        <p:tgtEl>
                                          <p:spTgt spid="10"/>
                                        </p:tgtEl>
                                        <p:attrNameLst>
                                          <p:attrName>ppt_x</p:attrName>
                                        </p:attrNameLst>
                                      </p:cBhvr>
                                    </p:anim>
                                    <p:anim from="(-#ppt_h/2)" to="(#ppt_y)" calcmode="lin" valueType="num">
                                      <p:cBhvr>
                                        <p:cTn id="20" dur="1000" fill="hold">
                                          <p:stCondLst>
                                            <p:cond delay="0"/>
                                          </p:stCondLst>
                                        </p:cTn>
                                        <p:tgtEl>
                                          <p:spTgt spid="10"/>
                                        </p:tgtEl>
                                        <p:attrNameLst>
                                          <p:attrName>ppt_y</p:attrName>
                                        </p:attrNameLst>
                                      </p:cBhvr>
                                    </p:anim>
                                    <p:animRot by="21600000">
                                      <p:cBhvr>
                                        <p:cTn id="21" dur="1000" fill="hold">
                                          <p:stCondLst>
                                            <p:cond delay="0"/>
                                          </p:stCondLst>
                                        </p:cTn>
                                        <p:tgtEl>
                                          <p:spTgt spid="10"/>
                                        </p:tgtEl>
                                        <p:attrNameLst>
                                          <p:attrName>r</p:attrName>
                                        </p:attrNameLst>
                                      </p:cBhvr>
                                    </p:animRot>
                                  </p:childTnLst>
                                </p:cTn>
                              </p:par>
                            </p:childTnLst>
                          </p:cTn>
                        </p:par>
                        <p:par>
                          <p:cTn id="22" fill="hold">
                            <p:stCondLst>
                              <p:cond delay="2599"/>
                            </p:stCondLst>
                            <p:childTnLst>
                              <p:par>
                                <p:cTn id="23" presetID="56" presetClass="entr" presetSubtype="0" fill="hold" grpId="0" nodeType="afterEffect">
                                  <p:stCondLst>
                                    <p:cond delay="0"/>
                                  </p:stCondLst>
                                  <p:iterate type="lt">
                                    <p:tmPct val="10000"/>
                                  </p:iterate>
                                  <p:childTnLst>
                                    <p:set>
                                      <p:cBhvr>
                                        <p:cTn id="24" dur="1" fill="hold">
                                          <p:stCondLst>
                                            <p:cond delay="0"/>
                                          </p:stCondLst>
                                        </p:cTn>
                                        <p:tgtEl>
                                          <p:spTgt spid="9"/>
                                        </p:tgtEl>
                                        <p:attrNameLst>
                                          <p:attrName>style.visibility</p:attrName>
                                        </p:attrNameLst>
                                      </p:cBhvr>
                                      <p:to>
                                        <p:strVal val="visible"/>
                                      </p:to>
                                    </p:set>
                                    <p:anim by="(-#ppt_w*2)" calcmode="lin" valueType="num">
                                      <p:cBhvr rctx="PPT">
                                        <p:cTn id="25" dur="500" autoRev="1" fill="hold">
                                          <p:stCondLst>
                                            <p:cond delay="0"/>
                                          </p:stCondLst>
                                        </p:cTn>
                                        <p:tgtEl>
                                          <p:spTgt spid="9"/>
                                        </p:tgtEl>
                                        <p:attrNameLst>
                                          <p:attrName>ppt_w</p:attrName>
                                        </p:attrNameLst>
                                      </p:cBhvr>
                                    </p:anim>
                                    <p:anim by="(#ppt_w*0.50)" calcmode="lin" valueType="num">
                                      <p:cBhvr>
                                        <p:cTn id="26" dur="500" decel="50000" autoRev="1" fill="hold">
                                          <p:stCondLst>
                                            <p:cond delay="0"/>
                                          </p:stCondLst>
                                        </p:cTn>
                                        <p:tgtEl>
                                          <p:spTgt spid="9"/>
                                        </p:tgtEl>
                                        <p:attrNameLst>
                                          <p:attrName>ppt_x</p:attrName>
                                        </p:attrNameLst>
                                      </p:cBhvr>
                                    </p:anim>
                                    <p:anim from="(-#ppt_h/2)" to="(#ppt_y)" calcmode="lin" valueType="num">
                                      <p:cBhvr>
                                        <p:cTn id="27" dur="1000" fill="hold">
                                          <p:stCondLst>
                                            <p:cond delay="0"/>
                                          </p:stCondLst>
                                        </p:cTn>
                                        <p:tgtEl>
                                          <p:spTgt spid="9"/>
                                        </p:tgtEl>
                                        <p:attrNameLst>
                                          <p:attrName>ppt_y</p:attrName>
                                        </p:attrNameLst>
                                      </p:cBhvr>
                                    </p:anim>
                                    <p:animRot by="21600000">
                                      <p:cBhvr>
                                        <p:cTn id="28" dur="1000" fill="hold">
                                          <p:stCondLst>
                                            <p:cond delay="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9"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
          <p:cNvSpPr txBox="1"/>
          <p:nvPr/>
        </p:nvSpPr>
        <p:spPr>
          <a:xfrm>
            <a:off x="2057366" y="2058544"/>
            <a:ext cx="1961141" cy="1061805"/>
          </a:xfrm>
          <a:prstGeom prst="rect">
            <a:avLst/>
          </a:prstGeom>
          <a:noFill/>
          <a:ln>
            <a:noFill/>
          </a:ln>
        </p:spPr>
        <p:txBody>
          <a:bodyPr wrap="square" lIns="91416" tIns="45708" rIns="91416" bIns="45708" rtlCol="0">
            <a:spAutoFit/>
          </a:bodyPr>
          <a:lstStyle/>
          <a:p>
            <a:pPr algn="r">
              <a:lnSpc>
                <a:spcPct val="150000"/>
              </a:lnSpc>
            </a:pPr>
            <a:r>
              <a:rPr lang="zh-CN" altLang="en-US" sz="1400" dirty="0">
                <a:solidFill>
                  <a:schemeClr val="tx1">
                    <a:lumMod val="75000"/>
                    <a:lumOff val="25000"/>
                  </a:schemeClr>
                </a:solidFill>
                <a:latin typeface="+mn-ea"/>
              </a:rPr>
              <a:t>点击输入简要文字内容，文字内容需概括精炼文字内容</a:t>
            </a:r>
            <a:r>
              <a:rPr lang="en-US" altLang="zh-CN" sz="1400" dirty="0">
                <a:solidFill>
                  <a:schemeClr val="tx1">
                    <a:lumMod val="75000"/>
                    <a:lumOff val="25000"/>
                  </a:schemeClr>
                </a:solidFill>
                <a:latin typeface="+mn-ea"/>
              </a:rPr>
              <a:t>……</a:t>
            </a:r>
            <a:endParaRPr lang="zh-CN" altLang="en-US" sz="1400" dirty="0">
              <a:solidFill>
                <a:schemeClr val="tx1">
                  <a:lumMod val="75000"/>
                  <a:lumOff val="25000"/>
                </a:schemeClr>
              </a:solidFill>
              <a:latin typeface="+mn-ea"/>
            </a:endParaRPr>
          </a:p>
        </p:txBody>
      </p:sp>
      <p:sp>
        <p:nvSpPr>
          <p:cNvPr id="3" name="文本框 19"/>
          <p:cNvSpPr txBox="1"/>
          <p:nvPr/>
        </p:nvSpPr>
        <p:spPr>
          <a:xfrm>
            <a:off x="2352559" y="3655084"/>
            <a:ext cx="2025895" cy="1061805"/>
          </a:xfrm>
          <a:prstGeom prst="rect">
            <a:avLst/>
          </a:prstGeom>
          <a:noFill/>
          <a:ln>
            <a:noFill/>
          </a:ln>
        </p:spPr>
        <p:txBody>
          <a:bodyPr wrap="square" lIns="91416" tIns="45708" rIns="91416" bIns="45708" rtlCol="0">
            <a:spAutoFit/>
          </a:bodyPr>
          <a:lstStyle/>
          <a:p>
            <a:pPr algn="r">
              <a:lnSpc>
                <a:spcPct val="150000"/>
              </a:lnSpc>
            </a:pPr>
            <a:r>
              <a:rPr lang="zh-CN" altLang="en-US" sz="1400" dirty="0">
                <a:solidFill>
                  <a:schemeClr val="tx1">
                    <a:lumMod val="75000"/>
                    <a:lumOff val="25000"/>
                  </a:schemeClr>
                </a:solidFill>
                <a:latin typeface="+mn-ea"/>
              </a:rPr>
              <a:t>点击输入简要文字内容，文字内容需概括精炼文字内容</a:t>
            </a:r>
            <a:r>
              <a:rPr lang="en-US" altLang="zh-CN" sz="1400" dirty="0">
                <a:solidFill>
                  <a:schemeClr val="tx1">
                    <a:lumMod val="75000"/>
                    <a:lumOff val="25000"/>
                  </a:schemeClr>
                </a:solidFill>
                <a:latin typeface="+mn-ea"/>
              </a:rPr>
              <a:t>……</a:t>
            </a:r>
            <a:endParaRPr lang="zh-CN" altLang="en-US" sz="1400" dirty="0">
              <a:solidFill>
                <a:schemeClr val="tx1">
                  <a:lumMod val="75000"/>
                  <a:lumOff val="25000"/>
                </a:schemeClr>
              </a:solidFill>
              <a:latin typeface="+mn-ea"/>
            </a:endParaRPr>
          </a:p>
        </p:txBody>
      </p:sp>
      <p:sp>
        <p:nvSpPr>
          <p:cNvPr id="4" name="文本框 20"/>
          <p:cNvSpPr txBox="1"/>
          <p:nvPr/>
        </p:nvSpPr>
        <p:spPr>
          <a:xfrm>
            <a:off x="7813546" y="1494843"/>
            <a:ext cx="2241863" cy="1061805"/>
          </a:xfrm>
          <a:prstGeom prst="rect">
            <a:avLst/>
          </a:prstGeom>
          <a:noFill/>
          <a:ln>
            <a:noFill/>
          </a:ln>
        </p:spPr>
        <p:txBody>
          <a:bodyPr wrap="square" lIns="91416" tIns="45708" rIns="91416" bIns="45708" rtlCol="0">
            <a:spAutoFit/>
          </a:bodyPr>
          <a:lstStyle/>
          <a:p>
            <a:pPr>
              <a:lnSpc>
                <a:spcPct val="150000"/>
              </a:lnSpc>
            </a:pPr>
            <a:r>
              <a:rPr lang="zh-CN" altLang="en-US" sz="1400" dirty="0">
                <a:solidFill>
                  <a:schemeClr val="tx1">
                    <a:lumMod val="75000"/>
                    <a:lumOff val="25000"/>
                  </a:schemeClr>
                </a:solidFill>
                <a:latin typeface="+mn-ea"/>
              </a:rPr>
              <a:t>点击输入简要文字内容，文字内容需概括精炼文字内容</a:t>
            </a:r>
            <a:r>
              <a:rPr lang="en-US" altLang="zh-CN" sz="1400" dirty="0">
                <a:solidFill>
                  <a:schemeClr val="tx1">
                    <a:lumMod val="75000"/>
                    <a:lumOff val="25000"/>
                  </a:schemeClr>
                </a:solidFill>
                <a:latin typeface="+mn-ea"/>
              </a:rPr>
              <a:t>……</a:t>
            </a:r>
            <a:endParaRPr lang="zh-CN" altLang="en-US" sz="1400" dirty="0">
              <a:solidFill>
                <a:schemeClr val="tx1">
                  <a:lumMod val="75000"/>
                  <a:lumOff val="25000"/>
                </a:schemeClr>
              </a:solidFill>
              <a:latin typeface="+mn-ea"/>
            </a:endParaRPr>
          </a:p>
        </p:txBody>
      </p:sp>
      <p:sp>
        <p:nvSpPr>
          <p:cNvPr id="5" name="文本框 21"/>
          <p:cNvSpPr txBox="1"/>
          <p:nvPr/>
        </p:nvSpPr>
        <p:spPr>
          <a:xfrm>
            <a:off x="8029514" y="3367052"/>
            <a:ext cx="2025895" cy="1061805"/>
          </a:xfrm>
          <a:prstGeom prst="rect">
            <a:avLst/>
          </a:prstGeom>
          <a:noFill/>
          <a:ln>
            <a:noFill/>
          </a:ln>
        </p:spPr>
        <p:txBody>
          <a:bodyPr wrap="square" lIns="91416" tIns="45708" rIns="91416" bIns="45708" rtlCol="0">
            <a:spAutoFit/>
          </a:bodyPr>
          <a:lstStyle/>
          <a:p>
            <a:pPr>
              <a:lnSpc>
                <a:spcPct val="150000"/>
              </a:lnSpc>
            </a:pPr>
            <a:r>
              <a:rPr lang="zh-CN" altLang="en-US" sz="1400" dirty="0">
                <a:solidFill>
                  <a:schemeClr val="tx1">
                    <a:lumMod val="75000"/>
                    <a:lumOff val="25000"/>
                  </a:schemeClr>
                </a:solidFill>
                <a:latin typeface="+mn-ea"/>
              </a:rPr>
              <a:t>点击输入简要文字内容，文字内容需概括精炼文字内容</a:t>
            </a:r>
            <a:r>
              <a:rPr lang="en-US" altLang="zh-CN" sz="1400" dirty="0">
                <a:solidFill>
                  <a:schemeClr val="tx1">
                    <a:lumMod val="75000"/>
                    <a:lumOff val="25000"/>
                  </a:schemeClr>
                </a:solidFill>
                <a:latin typeface="+mn-ea"/>
              </a:rPr>
              <a:t>……</a:t>
            </a:r>
            <a:endParaRPr lang="zh-CN" altLang="en-US" sz="1400" dirty="0">
              <a:solidFill>
                <a:schemeClr val="tx1">
                  <a:lumMod val="75000"/>
                  <a:lumOff val="25000"/>
                </a:schemeClr>
              </a:solidFill>
              <a:latin typeface="+mn-ea"/>
            </a:endParaRPr>
          </a:p>
        </p:txBody>
      </p:sp>
      <p:grpSp>
        <p:nvGrpSpPr>
          <p:cNvPr id="6" name="组合 5"/>
          <p:cNvGrpSpPr/>
          <p:nvPr/>
        </p:nvGrpSpPr>
        <p:grpSpPr>
          <a:xfrm>
            <a:off x="4659582" y="1615486"/>
            <a:ext cx="2778813" cy="2779538"/>
            <a:chOff x="3325860" y="1074902"/>
            <a:chExt cx="2531533" cy="2531533"/>
          </a:xfrm>
        </p:grpSpPr>
        <p:sp>
          <p:nvSpPr>
            <p:cNvPr id="7" name="椭圆 6"/>
            <p:cNvSpPr/>
            <p:nvPr/>
          </p:nvSpPr>
          <p:spPr>
            <a:xfrm>
              <a:off x="3325860" y="1074902"/>
              <a:ext cx="2531533" cy="2531533"/>
            </a:xfrm>
            <a:prstGeom prst="ellipse">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805" dirty="0">
                <a:solidFill>
                  <a:schemeClr val="tx1">
                    <a:lumMod val="75000"/>
                    <a:lumOff val="25000"/>
                  </a:schemeClr>
                </a:solidFill>
                <a:latin typeface="+mn-ea"/>
              </a:endParaRPr>
            </a:p>
          </p:txBody>
        </p:sp>
        <p:sp>
          <p:nvSpPr>
            <p:cNvPr id="8" name="Freeform 627"/>
            <p:cNvSpPr>
              <a:spLocks noEditPoints="1"/>
            </p:cNvSpPr>
            <p:nvPr/>
          </p:nvSpPr>
          <p:spPr bwMode="auto">
            <a:xfrm>
              <a:off x="4240957" y="1423611"/>
              <a:ext cx="627326" cy="780333"/>
            </a:xfrm>
            <a:custGeom>
              <a:avLst/>
              <a:gdLst>
                <a:gd name="T0" fmla="*/ 7 w 123"/>
                <a:gd name="T1" fmla="*/ 0 h 153"/>
                <a:gd name="T2" fmla="*/ 116 w 123"/>
                <a:gd name="T3" fmla="*/ 0 h 153"/>
                <a:gd name="T4" fmla="*/ 123 w 123"/>
                <a:gd name="T5" fmla="*/ 0 h 153"/>
                <a:gd name="T6" fmla="*/ 123 w 123"/>
                <a:gd name="T7" fmla="*/ 4 h 153"/>
                <a:gd name="T8" fmla="*/ 123 w 123"/>
                <a:gd name="T9" fmla="*/ 146 h 153"/>
                <a:gd name="T10" fmla="*/ 123 w 123"/>
                <a:gd name="T11" fmla="*/ 153 h 153"/>
                <a:gd name="T12" fmla="*/ 116 w 123"/>
                <a:gd name="T13" fmla="*/ 153 h 153"/>
                <a:gd name="T14" fmla="*/ 38 w 123"/>
                <a:gd name="T15" fmla="*/ 153 h 153"/>
                <a:gd name="T16" fmla="*/ 38 w 123"/>
                <a:gd name="T17" fmla="*/ 153 h 153"/>
                <a:gd name="T18" fmla="*/ 36 w 123"/>
                <a:gd name="T19" fmla="*/ 153 h 153"/>
                <a:gd name="T20" fmla="*/ 3 w 123"/>
                <a:gd name="T21" fmla="*/ 127 h 153"/>
                <a:gd name="T22" fmla="*/ 0 w 123"/>
                <a:gd name="T23" fmla="*/ 127 h 153"/>
                <a:gd name="T24" fmla="*/ 0 w 123"/>
                <a:gd name="T25" fmla="*/ 123 h 153"/>
                <a:gd name="T26" fmla="*/ 0 w 123"/>
                <a:gd name="T27" fmla="*/ 4 h 153"/>
                <a:gd name="T28" fmla="*/ 0 w 123"/>
                <a:gd name="T29" fmla="*/ 0 h 153"/>
                <a:gd name="T30" fmla="*/ 7 w 123"/>
                <a:gd name="T31" fmla="*/ 0 h 153"/>
                <a:gd name="T32" fmla="*/ 7 w 123"/>
                <a:gd name="T33" fmla="*/ 0 h 153"/>
                <a:gd name="T34" fmla="*/ 12 w 123"/>
                <a:gd name="T35" fmla="*/ 115 h 153"/>
                <a:gd name="T36" fmla="*/ 33 w 123"/>
                <a:gd name="T37" fmla="*/ 108 h 153"/>
                <a:gd name="T38" fmla="*/ 36 w 123"/>
                <a:gd name="T39" fmla="*/ 108 h 153"/>
                <a:gd name="T40" fmla="*/ 36 w 123"/>
                <a:gd name="T41" fmla="*/ 111 h 153"/>
                <a:gd name="T42" fmla="*/ 45 w 123"/>
                <a:gd name="T43" fmla="*/ 141 h 153"/>
                <a:gd name="T44" fmla="*/ 112 w 123"/>
                <a:gd name="T45" fmla="*/ 141 h 153"/>
                <a:gd name="T46" fmla="*/ 112 w 123"/>
                <a:gd name="T47" fmla="*/ 11 h 153"/>
                <a:gd name="T48" fmla="*/ 12 w 123"/>
                <a:gd name="T49" fmla="*/ 11 h 153"/>
                <a:gd name="T50" fmla="*/ 12 w 123"/>
                <a:gd name="T51" fmla="*/ 115 h 153"/>
                <a:gd name="T52" fmla="*/ 12 w 123"/>
                <a:gd name="T53" fmla="*/ 115 h 153"/>
                <a:gd name="T54" fmla="*/ 38 w 123"/>
                <a:gd name="T55" fmla="*/ 139 h 153"/>
                <a:gd name="T56" fmla="*/ 31 w 123"/>
                <a:gd name="T57" fmla="*/ 115 h 153"/>
                <a:gd name="T58" fmla="*/ 15 w 123"/>
                <a:gd name="T59" fmla="*/ 123 h 153"/>
                <a:gd name="T60" fmla="*/ 38 w 123"/>
                <a:gd name="T61" fmla="*/ 139 h 153"/>
                <a:gd name="T62" fmla="*/ 38 w 123"/>
                <a:gd name="T63" fmla="*/ 139 h 153"/>
                <a:gd name="T64" fmla="*/ 29 w 123"/>
                <a:gd name="T65" fmla="*/ 82 h 153"/>
                <a:gd name="T66" fmla="*/ 29 w 123"/>
                <a:gd name="T67" fmla="*/ 87 h 153"/>
                <a:gd name="T68" fmla="*/ 95 w 123"/>
                <a:gd name="T69" fmla="*/ 87 h 153"/>
                <a:gd name="T70" fmla="*/ 95 w 123"/>
                <a:gd name="T71" fmla="*/ 82 h 153"/>
                <a:gd name="T72" fmla="*/ 29 w 123"/>
                <a:gd name="T73" fmla="*/ 82 h 153"/>
                <a:gd name="T74" fmla="*/ 29 w 123"/>
                <a:gd name="T75" fmla="*/ 82 h 153"/>
                <a:gd name="T76" fmla="*/ 29 w 123"/>
                <a:gd name="T77" fmla="*/ 66 h 153"/>
                <a:gd name="T78" fmla="*/ 29 w 123"/>
                <a:gd name="T79" fmla="*/ 71 h 153"/>
                <a:gd name="T80" fmla="*/ 95 w 123"/>
                <a:gd name="T81" fmla="*/ 71 h 153"/>
                <a:gd name="T82" fmla="*/ 95 w 123"/>
                <a:gd name="T83" fmla="*/ 66 h 153"/>
                <a:gd name="T84" fmla="*/ 29 w 123"/>
                <a:gd name="T85" fmla="*/ 66 h 153"/>
                <a:gd name="T86" fmla="*/ 29 w 123"/>
                <a:gd name="T87" fmla="*/ 66 h 153"/>
                <a:gd name="T88" fmla="*/ 29 w 123"/>
                <a:gd name="T89" fmla="*/ 49 h 153"/>
                <a:gd name="T90" fmla="*/ 29 w 123"/>
                <a:gd name="T91" fmla="*/ 54 h 153"/>
                <a:gd name="T92" fmla="*/ 95 w 123"/>
                <a:gd name="T93" fmla="*/ 54 h 153"/>
                <a:gd name="T94" fmla="*/ 95 w 123"/>
                <a:gd name="T95" fmla="*/ 49 h 153"/>
                <a:gd name="T96" fmla="*/ 29 w 123"/>
                <a:gd name="T97" fmla="*/ 49 h 153"/>
                <a:gd name="T98" fmla="*/ 29 w 123"/>
                <a:gd name="T99" fmla="*/ 49 h 153"/>
                <a:gd name="T100" fmla="*/ 29 w 123"/>
                <a:gd name="T101" fmla="*/ 33 h 153"/>
                <a:gd name="T102" fmla="*/ 29 w 123"/>
                <a:gd name="T103" fmla="*/ 37 h 153"/>
                <a:gd name="T104" fmla="*/ 95 w 123"/>
                <a:gd name="T105" fmla="*/ 37 h 153"/>
                <a:gd name="T106" fmla="*/ 95 w 123"/>
                <a:gd name="T107" fmla="*/ 33 h 153"/>
                <a:gd name="T108" fmla="*/ 29 w 123"/>
                <a:gd name="T109" fmla="*/ 3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3" h="153">
                  <a:moveTo>
                    <a:pt x="7" y="0"/>
                  </a:moveTo>
                  <a:lnTo>
                    <a:pt x="116" y="0"/>
                  </a:lnTo>
                  <a:lnTo>
                    <a:pt x="123" y="0"/>
                  </a:lnTo>
                  <a:lnTo>
                    <a:pt x="123" y="4"/>
                  </a:lnTo>
                  <a:lnTo>
                    <a:pt x="123" y="146"/>
                  </a:lnTo>
                  <a:lnTo>
                    <a:pt x="123" y="153"/>
                  </a:lnTo>
                  <a:lnTo>
                    <a:pt x="116" y="153"/>
                  </a:lnTo>
                  <a:lnTo>
                    <a:pt x="38" y="153"/>
                  </a:lnTo>
                  <a:lnTo>
                    <a:pt x="38" y="153"/>
                  </a:lnTo>
                  <a:lnTo>
                    <a:pt x="36" y="153"/>
                  </a:lnTo>
                  <a:lnTo>
                    <a:pt x="3" y="127"/>
                  </a:lnTo>
                  <a:lnTo>
                    <a:pt x="0" y="127"/>
                  </a:lnTo>
                  <a:lnTo>
                    <a:pt x="0" y="123"/>
                  </a:lnTo>
                  <a:lnTo>
                    <a:pt x="0" y="4"/>
                  </a:lnTo>
                  <a:lnTo>
                    <a:pt x="0" y="0"/>
                  </a:lnTo>
                  <a:lnTo>
                    <a:pt x="7" y="0"/>
                  </a:lnTo>
                  <a:lnTo>
                    <a:pt x="7" y="0"/>
                  </a:lnTo>
                  <a:close/>
                  <a:moveTo>
                    <a:pt x="12" y="115"/>
                  </a:moveTo>
                  <a:lnTo>
                    <a:pt x="33" y="108"/>
                  </a:lnTo>
                  <a:lnTo>
                    <a:pt x="36" y="108"/>
                  </a:lnTo>
                  <a:lnTo>
                    <a:pt x="36" y="111"/>
                  </a:lnTo>
                  <a:lnTo>
                    <a:pt x="45" y="141"/>
                  </a:lnTo>
                  <a:lnTo>
                    <a:pt x="112" y="141"/>
                  </a:lnTo>
                  <a:lnTo>
                    <a:pt x="112" y="11"/>
                  </a:lnTo>
                  <a:lnTo>
                    <a:pt x="12" y="11"/>
                  </a:lnTo>
                  <a:lnTo>
                    <a:pt x="12" y="115"/>
                  </a:lnTo>
                  <a:lnTo>
                    <a:pt x="12" y="115"/>
                  </a:lnTo>
                  <a:close/>
                  <a:moveTo>
                    <a:pt x="38" y="139"/>
                  </a:moveTo>
                  <a:lnTo>
                    <a:pt x="31" y="115"/>
                  </a:lnTo>
                  <a:lnTo>
                    <a:pt x="15" y="123"/>
                  </a:lnTo>
                  <a:lnTo>
                    <a:pt x="38" y="139"/>
                  </a:lnTo>
                  <a:lnTo>
                    <a:pt x="38" y="139"/>
                  </a:lnTo>
                  <a:close/>
                  <a:moveTo>
                    <a:pt x="29" y="82"/>
                  </a:moveTo>
                  <a:lnTo>
                    <a:pt x="29" y="87"/>
                  </a:lnTo>
                  <a:lnTo>
                    <a:pt x="95" y="87"/>
                  </a:lnTo>
                  <a:lnTo>
                    <a:pt x="95" y="82"/>
                  </a:lnTo>
                  <a:lnTo>
                    <a:pt x="29" y="82"/>
                  </a:lnTo>
                  <a:lnTo>
                    <a:pt x="29" y="82"/>
                  </a:lnTo>
                  <a:close/>
                  <a:moveTo>
                    <a:pt x="29" y="66"/>
                  </a:moveTo>
                  <a:lnTo>
                    <a:pt x="29" y="71"/>
                  </a:lnTo>
                  <a:lnTo>
                    <a:pt x="95" y="71"/>
                  </a:lnTo>
                  <a:lnTo>
                    <a:pt x="95" y="66"/>
                  </a:lnTo>
                  <a:lnTo>
                    <a:pt x="29" y="66"/>
                  </a:lnTo>
                  <a:lnTo>
                    <a:pt x="29" y="66"/>
                  </a:lnTo>
                  <a:close/>
                  <a:moveTo>
                    <a:pt x="29" y="49"/>
                  </a:moveTo>
                  <a:lnTo>
                    <a:pt x="29" y="54"/>
                  </a:lnTo>
                  <a:lnTo>
                    <a:pt x="95" y="54"/>
                  </a:lnTo>
                  <a:lnTo>
                    <a:pt x="95" y="49"/>
                  </a:lnTo>
                  <a:lnTo>
                    <a:pt x="29" y="49"/>
                  </a:lnTo>
                  <a:lnTo>
                    <a:pt x="29" y="49"/>
                  </a:lnTo>
                  <a:close/>
                  <a:moveTo>
                    <a:pt x="29" y="33"/>
                  </a:moveTo>
                  <a:lnTo>
                    <a:pt x="29" y="37"/>
                  </a:lnTo>
                  <a:lnTo>
                    <a:pt x="95" y="37"/>
                  </a:lnTo>
                  <a:lnTo>
                    <a:pt x="95" y="33"/>
                  </a:lnTo>
                  <a:lnTo>
                    <a:pt x="29" y="33"/>
                  </a:lnTo>
                  <a:close/>
                </a:path>
              </a:pathLst>
            </a:custGeom>
            <a:solidFill>
              <a:schemeClr val="bg1"/>
            </a:solidFill>
            <a:ln>
              <a:noFill/>
            </a:ln>
          </p:spPr>
          <p:txBody>
            <a:bodyPr vert="horz" wrap="square" lIns="91440" tIns="45720" rIns="91440" bIns="45720" numCol="1" anchor="t" anchorCtr="0" compatLnSpc="1"/>
            <a:lstStyle/>
            <a:p>
              <a:endParaRPr lang="zh-CN" altLang="en-US" sz="1335">
                <a:solidFill>
                  <a:schemeClr val="tx1">
                    <a:lumMod val="75000"/>
                    <a:lumOff val="25000"/>
                  </a:schemeClr>
                </a:solidFill>
                <a:latin typeface="+mn-ea"/>
              </a:endParaRPr>
            </a:p>
          </p:txBody>
        </p:sp>
        <p:sp>
          <p:nvSpPr>
            <p:cNvPr id="9" name="文本框 23"/>
            <p:cNvSpPr txBox="1"/>
            <p:nvPr/>
          </p:nvSpPr>
          <p:spPr>
            <a:xfrm>
              <a:off x="3705148" y="2251775"/>
              <a:ext cx="1772633" cy="1065198"/>
            </a:xfrm>
            <a:prstGeom prst="rect">
              <a:avLst/>
            </a:prstGeom>
            <a:noFill/>
          </p:spPr>
          <p:txBody>
            <a:bodyPr wrap="square" rtlCol="0">
              <a:spAutoFit/>
            </a:bodyPr>
            <a:lstStyle/>
            <a:p>
              <a:pPr algn="ctr"/>
              <a:r>
                <a:rPr lang="zh-CN" altLang="en-US" sz="1400" dirty="0">
                  <a:solidFill>
                    <a:schemeClr val="bg1"/>
                  </a:solidFill>
                  <a:latin typeface="+mn-ea"/>
                </a:rPr>
                <a:t>添加标题此处添加标题此处添加标题此处添加标题添加标题此处添加标题此处添加标题</a:t>
              </a:r>
            </a:p>
          </p:txBody>
        </p:sp>
      </p:grpSp>
      <p:grpSp>
        <p:nvGrpSpPr>
          <p:cNvPr id="10" name="组合 9"/>
          <p:cNvGrpSpPr/>
          <p:nvPr/>
        </p:nvGrpSpPr>
        <p:grpSpPr>
          <a:xfrm>
            <a:off x="4077281" y="1881713"/>
            <a:ext cx="939555" cy="939800"/>
            <a:chOff x="2386060" y="1495059"/>
            <a:chExt cx="939800" cy="939800"/>
          </a:xfrm>
        </p:grpSpPr>
        <p:sp>
          <p:nvSpPr>
            <p:cNvPr id="11" name="椭圆 10"/>
            <p:cNvSpPr/>
            <p:nvPr/>
          </p:nvSpPr>
          <p:spPr>
            <a:xfrm>
              <a:off x="2386060" y="1495059"/>
              <a:ext cx="939800" cy="939800"/>
            </a:xfrm>
            <a:prstGeom prst="ellipse">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805" dirty="0">
                <a:solidFill>
                  <a:schemeClr val="tx1">
                    <a:lumMod val="75000"/>
                    <a:lumOff val="25000"/>
                  </a:schemeClr>
                </a:solidFill>
                <a:latin typeface="+mn-ea"/>
              </a:endParaRPr>
            </a:p>
          </p:txBody>
        </p:sp>
        <p:sp>
          <p:nvSpPr>
            <p:cNvPr id="12" name="Freeform 1986"/>
            <p:cNvSpPr/>
            <p:nvPr/>
          </p:nvSpPr>
          <p:spPr bwMode="auto">
            <a:xfrm>
              <a:off x="2680513" y="1730231"/>
              <a:ext cx="366922" cy="346817"/>
            </a:xfrm>
            <a:custGeom>
              <a:avLst/>
              <a:gdLst>
                <a:gd name="T0" fmla="*/ 164 w 165"/>
                <a:gd name="T1" fmla="*/ 131 h 156"/>
                <a:gd name="T2" fmla="*/ 145 w 165"/>
                <a:gd name="T3" fmla="*/ 119 h 156"/>
                <a:gd name="T4" fmla="*/ 119 w 165"/>
                <a:gd name="T5" fmla="*/ 108 h 156"/>
                <a:gd name="T6" fmla="*/ 112 w 165"/>
                <a:gd name="T7" fmla="*/ 106 h 156"/>
                <a:gd name="T8" fmla="*/ 105 w 165"/>
                <a:gd name="T9" fmla="*/ 94 h 156"/>
                <a:gd name="T10" fmla="*/ 101 w 165"/>
                <a:gd name="T11" fmla="*/ 94 h 156"/>
                <a:gd name="T12" fmla="*/ 105 w 165"/>
                <a:gd name="T13" fmla="*/ 85 h 156"/>
                <a:gd name="T14" fmla="*/ 107 w 165"/>
                <a:gd name="T15" fmla="*/ 74 h 156"/>
                <a:gd name="T16" fmla="*/ 112 w 165"/>
                <a:gd name="T17" fmla="*/ 70 h 156"/>
                <a:gd name="T18" fmla="*/ 114 w 165"/>
                <a:gd name="T19" fmla="*/ 63 h 156"/>
                <a:gd name="T20" fmla="*/ 114 w 165"/>
                <a:gd name="T21" fmla="*/ 51 h 156"/>
                <a:gd name="T22" fmla="*/ 112 w 165"/>
                <a:gd name="T23" fmla="*/ 46 h 156"/>
                <a:gd name="T24" fmla="*/ 113 w 165"/>
                <a:gd name="T25" fmla="*/ 30 h 156"/>
                <a:gd name="T26" fmla="*/ 111 w 165"/>
                <a:gd name="T27" fmla="*/ 19 h 156"/>
                <a:gd name="T28" fmla="*/ 107 w 165"/>
                <a:gd name="T29" fmla="*/ 12 h 156"/>
                <a:gd name="T30" fmla="*/ 102 w 165"/>
                <a:gd name="T31" fmla="*/ 11 h 156"/>
                <a:gd name="T32" fmla="*/ 99 w 165"/>
                <a:gd name="T33" fmla="*/ 8 h 156"/>
                <a:gd name="T34" fmla="*/ 64 w 165"/>
                <a:gd name="T35" fmla="*/ 9 h 156"/>
                <a:gd name="T36" fmla="*/ 51 w 165"/>
                <a:gd name="T37" fmla="*/ 46 h 156"/>
                <a:gd name="T38" fmla="*/ 49 w 165"/>
                <a:gd name="T39" fmla="*/ 53 h 156"/>
                <a:gd name="T40" fmla="*/ 54 w 165"/>
                <a:gd name="T41" fmla="*/ 72 h 156"/>
                <a:gd name="T42" fmla="*/ 58 w 165"/>
                <a:gd name="T43" fmla="*/ 73 h 156"/>
                <a:gd name="T44" fmla="*/ 59 w 165"/>
                <a:gd name="T45" fmla="*/ 86 h 156"/>
                <a:gd name="T46" fmla="*/ 63 w 165"/>
                <a:gd name="T47" fmla="*/ 94 h 156"/>
                <a:gd name="T48" fmla="*/ 60 w 165"/>
                <a:gd name="T49" fmla="*/ 94 h 156"/>
                <a:gd name="T50" fmla="*/ 53 w 165"/>
                <a:gd name="T51" fmla="*/ 106 h 156"/>
                <a:gd name="T52" fmla="*/ 46 w 165"/>
                <a:gd name="T53" fmla="*/ 108 h 156"/>
                <a:gd name="T54" fmla="*/ 20 w 165"/>
                <a:gd name="T55" fmla="*/ 119 h 156"/>
                <a:gd name="T56" fmla="*/ 1 w 165"/>
                <a:gd name="T57" fmla="*/ 131 h 156"/>
                <a:gd name="T58" fmla="*/ 0 w 165"/>
                <a:gd name="T59" fmla="*/ 156 h 156"/>
                <a:gd name="T60" fmla="*/ 72 w 165"/>
                <a:gd name="T61" fmla="*/ 156 h 156"/>
                <a:gd name="T62" fmla="*/ 78 w 165"/>
                <a:gd name="T63" fmla="*/ 120 h 156"/>
                <a:gd name="T64" fmla="*/ 73 w 165"/>
                <a:gd name="T65" fmla="*/ 111 h 156"/>
                <a:gd name="T66" fmla="*/ 83 w 165"/>
                <a:gd name="T67" fmla="*/ 106 h 156"/>
                <a:gd name="T68" fmla="*/ 92 w 165"/>
                <a:gd name="T69" fmla="*/ 111 h 156"/>
                <a:gd name="T70" fmla="*/ 87 w 165"/>
                <a:gd name="T71" fmla="*/ 120 h 156"/>
                <a:gd name="T72" fmla="*/ 96 w 165"/>
                <a:gd name="T73" fmla="*/ 156 h 156"/>
                <a:gd name="T74" fmla="*/ 164 w 165"/>
                <a:gd name="T75" fmla="*/ 156 h 156"/>
                <a:gd name="T76" fmla="*/ 164 w 165"/>
                <a:gd name="T77" fmla="*/ 13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5" h="156">
                  <a:moveTo>
                    <a:pt x="164" y="131"/>
                  </a:moveTo>
                  <a:cubicBezTo>
                    <a:pt x="161" y="123"/>
                    <a:pt x="152" y="122"/>
                    <a:pt x="145" y="119"/>
                  </a:cubicBezTo>
                  <a:cubicBezTo>
                    <a:pt x="137" y="115"/>
                    <a:pt x="127" y="111"/>
                    <a:pt x="119" y="108"/>
                  </a:cubicBezTo>
                  <a:cubicBezTo>
                    <a:pt x="117" y="107"/>
                    <a:pt x="114" y="107"/>
                    <a:pt x="112" y="106"/>
                  </a:cubicBezTo>
                  <a:cubicBezTo>
                    <a:pt x="109" y="104"/>
                    <a:pt x="107" y="98"/>
                    <a:pt x="105" y="94"/>
                  </a:cubicBezTo>
                  <a:cubicBezTo>
                    <a:pt x="104" y="94"/>
                    <a:pt x="102" y="94"/>
                    <a:pt x="101" y="94"/>
                  </a:cubicBezTo>
                  <a:cubicBezTo>
                    <a:pt x="101" y="89"/>
                    <a:pt x="104" y="89"/>
                    <a:pt x="105" y="85"/>
                  </a:cubicBezTo>
                  <a:cubicBezTo>
                    <a:pt x="106" y="81"/>
                    <a:pt x="105" y="77"/>
                    <a:pt x="107" y="74"/>
                  </a:cubicBezTo>
                  <a:cubicBezTo>
                    <a:pt x="108" y="72"/>
                    <a:pt x="111" y="72"/>
                    <a:pt x="112" y="70"/>
                  </a:cubicBezTo>
                  <a:cubicBezTo>
                    <a:pt x="113" y="68"/>
                    <a:pt x="114" y="65"/>
                    <a:pt x="114" y="63"/>
                  </a:cubicBezTo>
                  <a:cubicBezTo>
                    <a:pt x="115" y="60"/>
                    <a:pt x="116" y="55"/>
                    <a:pt x="114" y="51"/>
                  </a:cubicBezTo>
                  <a:cubicBezTo>
                    <a:pt x="113" y="49"/>
                    <a:pt x="112" y="49"/>
                    <a:pt x="112" y="46"/>
                  </a:cubicBezTo>
                  <a:cubicBezTo>
                    <a:pt x="111" y="43"/>
                    <a:pt x="113" y="33"/>
                    <a:pt x="113" y="30"/>
                  </a:cubicBezTo>
                  <a:cubicBezTo>
                    <a:pt x="113" y="25"/>
                    <a:pt x="113" y="24"/>
                    <a:pt x="111" y="19"/>
                  </a:cubicBezTo>
                  <a:cubicBezTo>
                    <a:pt x="111" y="19"/>
                    <a:pt x="110" y="14"/>
                    <a:pt x="107" y="12"/>
                  </a:cubicBezTo>
                  <a:cubicBezTo>
                    <a:pt x="102" y="11"/>
                    <a:pt x="102" y="11"/>
                    <a:pt x="102" y="11"/>
                  </a:cubicBezTo>
                  <a:cubicBezTo>
                    <a:pt x="99" y="8"/>
                    <a:pt x="99" y="8"/>
                    <a:pt x="99" y="8"/>
                  </a:cubicBezTo>
                  <a:cubicBezTo>
                    <a:pt x="86" y="0"/>
                    <a:pt x="71" y="6"/>
                    <a:pt x="64" y="9"/>
                  </a:cubicBezTo>
                  <a:cubicBezTo>
                    <a:pt x="53" y="12"/>
                    <a:pt x="46" y="23"/>
                    <a:pt x="51" y="46"/>
                  </a:cubicBezTo>
                  <a:cubicBezTo>
                    <a:pt x="52" y="49"/>
                    <a:pt x="49" y="51"/>
                    <a:pt x="49" y="53"/>
                  </a:cubicBezTo>
                  <a:cubicBezTo>
                    <a:pt x="50" y="58"/>
                    <a:pt x="50" y="69"/>
                    <a:pt x="54" y="72"/>
                  </a:cubicBezTo>
                  <a:cubicBezTo>
                    <a:pt x="54" y="72"/>
                    <a:pt x="58" y="73"/>
                    <a:pt x="58" y="73"/>
                  </a:cubicBezTo>
                  <a:cubicBezTo>
                    <a:pt x="58" y="77"/>
                    <a:pt x="58" y="82"/>
                    <a:pt x="59" y="86"/>
                  </a:cubicBezTo>
                  <a:cubicBezTo>
                    <a:pt x="60" y="89"/>
                    <a:pt x="63" y="89"/>
                    <a:pt x="63" y="94"/>
                  </a:cubicBezTo>
                  <a:cubicBezTo>
                    <a:pt x="60" y="94"/>
                    <a:pt x="60" y="94"/>
                    <a:pt x="60" y="94"/>
                  </a:cubicBezTo>
                  <a:cubicBezTo>
                    <a:pt x="58" y="98"/>
                    <a:pt x="56" y="104"/>
                    <a:pt x="53" y="106"/>
                  </a:cubicBezTo>
                  <a:cubicBezTo>
                    <a:pt x="51" y="107"/>
                    <a:pt x="48" y="107"/>
                    <a:pt x="46" y="108"/>
                  </a:cubicBezTo>
                  <a:cubicBezTo>
                    <a:pt x="38" y="111"/>
                    <a:pt x="28" y="115"/>
                    <a:pt x="20" y="119"/>
                  </a:cubicBezTo>
                  <a:cubicBezTo>
                    <a:pt x="13" y="122"/>
                    <a:pt x="4" y="123"/>
                    <a:pt x="1" y="131"/>
                  </a:cubicBezTo>
                  <a:cubicBezTo>
                    <a:pt x="1" y="136"/>
                    <a:pt x="0" y="149"/>
                    <a:pt x="0" y="156"/>
                  </a:cubicBezTo>
                  <a:cubicBezTo>
                    <a:pt x="72" y="156"/>
                    <a:pt x="72" y="156"/>
                    <a:pt x="72" y="156"/>
                  </a:cubicBezTo>
                  <a:cubicBezTo>
                    <a:pt x="78" y="120"/>
                    <a:pt x="78" y="120"/>
                    <a:pt x="78" y="120"/>
                  </a:cubicBezTo>
                  <a:cubicBezTo>
                    <a:pt x="73" y="111"/>
                    <a:pt x="73" y="111"/>
                    <a:pt x="73" y="111"/>
                  </a:cubicBezTo>
                  <a:cubicBezTo>
                    <a:pt x="83" y="106"/>
                    <a:pt x="83" y="106"/>
                    <a:pt x="83" y="106"/>
                  </a:cubicBezTo>
                  <a:cubicBezTo>
                    <a:pt x="92" y="111"/>
                    <a:pt x="92" y="111"/>
                    <a:pt x="92" y="111"/>
                  </a:cubicBezTo>
                  <a:cubicBezTo>
                    <a:pt x="87" y="120"/>
                    <a:pt x="87" y="120"/>
                    <a:pt x="87" y="120"/>
                  </a:cubicBezTo>
                  <a:cubicBezTo>
                    <a:pt x="96" y="156"/>
                    <a:pt x="96" y="156"/>
                    <a:pt x="96" y="156"/>
                  </a:cubicBezTo>
                  <a:cubicBezTo>
                    <a:pt x="164" y="156"/>
                    <a:pt x="164" y="156"/>
                    <a:pt x="164" y="156"/>
                  </a:cubicBezTo>
                  <a:cubicBezTo>
                    <a:pt x="165" y="149"/>
                    <a:pt x="164" y="136"/>
                    <a:pt x="164" y="131"/>
                  </a:cubicBezTo>
                  <a:close/>
                </a:path>
              </a:pathLst>
            </a:custGeom>
            <a:solidFill>
              <a:schemeClr val="bg1"/>
            </a:solidFill>
            <a:ln>
              <a:noFill/>
            </a:ln>
          </p:spPr>
          <p:txBody>
            <a:bodyPr vert="horz" wrap="square" lIns="121920" tIns="60960" rIns="121920" bIns="60960" numCol="1" anchor="t" anchorCtr="0" compatLnSpc="1"/>
            <a:lstStyle/>
            <a:p>
              <a:endParaRPr lang="zh-CN" altLang="en-US" sz="2400">
                <a:solidFill>
                  <a:schemeClr val="tx1">
                    <a:lumMod val="75000"/>
                    <a:lumOff val="25000"/>
                  </a:schemeClr>
                </a:solidFill>
                <a:latin typeface="+mn-ea"/>
              </a:endParaRPr>
            </a:p>
          </p:txBody>
        </p:sp>
      </p:grpSp>
      <p:grpSp>
        <p:nvGrpSpPr>
          <p:cNvPr id="13" name="组合 12"/>
          <p:cNvGrpSpPr/>
          <p:nvPr/>
        </p:nvGrpSpPr>
        <p:grpSpPr>
          <a:xfrm>
            <a:off x="6771771" y="1603155"/>
            <a:ext cx="939555" cy="939800"/>
            <a:chOff x="5454052" y="1074902"/>
            <a:chExt cx="939800" cy="939800"/>
          </a:xfrm>
        </p:grpSpPr>
        <p:sp>
          <p:nvSpPr>
            <p:cNvPr id="14" name="椭圆 13"/>
            <p:cNvSpPr/>
            <p:nvPr/>
          </p:nvSpPr>
          <p:spPr>
            <a:xfrm>
              <a:off x="5454052" y="1074902"/>
              <a:ext cx="939800" cy="939800"/>
            </a:xfrm>
            <a:prstGeom prst="ellipse">
              <a:avLst/>
            </a:prstGeom>
            <a:solidFill>
              <a:schemeClr val="accent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805" dirty="0">
                <a:solidFill>
                  <a:schemeClr val="tx1">
                    <a:lumMod val="75000"/>
                    <a:lumOff val="25000"/>
                  </a:schemeClr>
                </a:solidFill>
                <a:latin typeface="+mn-ea"/>
              </a:endParaRPr>
            </a:p>
          </p:txBody>
        </p:sp>
        <p:grpSp>
          <p:nvGrpSpPr>
            <p:cNvPr id="15" name="组合 14"/>
            <p:cNvGrpSpPr/>
            <p:nvPr/>
          </p:nvGrpSpPr>
          <p:grpSpPr>
            <a:xfrm>
              <a:off x="5729640" y="1309909"/>
              <a:ext cx="411300" cy="441104"/>
              <a:chOff x="5995987" y="547688"/>
              <a:chExt cx="219075" cy="234950"/>
            </a:xfrm>
            <a:solidFill>
              <a:schemeClr val="bg1"/>
            </a:solidFill>
          </p:grpSpPr>
          <p:sp>
            <p:nvSpPr>
              <p:cNvPr id="16" name="Freeform 1590"/>
              <p:cNvSpPr>
                <a:spLocks noEditPoints="1"/>
              </p:cNvSpPr>
              <p:nvPr/>
            </p:nvSpPr>
            <p:spPr bwMode="auto">
              <a:xfrm>
                <a:off x="5995987" y="547688"/>
                <a:ext cx="168275" cy="168275"/>
              </a:xfrm>
              <a:custGeom>
                <a:avLst/>
                <a:gdLst>
                  <a:gd name="T0" fmla="*/ 114 w 120"/>
                  <a:gd name="T1" fmla="*/ 70 h 120"/>
                  <a:gd name="T2" fmla="*/ 120 w 120"/>
                  <a:gd name="T3" fmla="*/ 64 h 120"/>
                  <a:gd name="T4" fmla="*/ 120 w 120"/>
                  <a:gd name="T5" fmla="*/ 56 h 120"/>
                  <a:gd name="T6" fmla="*/ 114 w 120"/>
                  <a:gd name="T7" fmla="*/ 50 h 120"/>
                  <a:gd name="T8" fmla="*/ 110 w 120"/>
                  <a:gd name="T9" fmla="*/ 50 h 120"/>
                  <a:gd name="T10" fmla="*/ 102 w 120"/>
                  <a:gd name="T11" fmla="*/ 45 h 120"/>
                  <a:gd name="T12" fmla="*/ 102 w 120"/>
                  <a:gd name="T13" fmla="*/ 32 h 120"/>
                  <a:gd name="T14" fmla="*/ 105 w 120"/>
                  <a:gd name="T15" fmla="*/ 29 h 120"/>
                  <a:gd name="T16" fmla="*/ 105 w 120"/>
                  <a:gd name="T17" fmla="*/ 20 h 120"/>
                  <a:gd name="T18" fmla="*/ 100 w 120"/>
                  <a:gd name="T19" fmla="*/ 15 h 120"/>
                  <a:gd name="T20" fmla="*/ 91 w 120"/>
                  <a:gd name="T21" fmla="*/ 15 h 120"/>
                  <a:gd name="T22" fmla="*/ 88 w 120"/>
                  <a:gd name="T23" fmla="*/ 18 h 120"/>
                  <a:gd name="T24" fmla="*/ 79 w 120"/>
                  <a:gd name="T25" fmla="*/ 20 h 120"/>
                  <a:gd name="T26" fmla="*/ 70 w 120"/>
                  <a:gd name="T27" fmla="*/ 10 h 120"/>
                  <a:gd name="T28" fmla="*/ 70 w 120"/>
                  <a:gd name="T29" fmla="*/ 6 h 120"/>
                  <a:gd name="T30" fmla="*/ 64 w 120"/>
                  <a:gd name="T31" fmla="*/ 0 h 120"/>
                  <a:gd name="T32" fmla="*/ 56 w 120"/>
                  <a:gd name="T33" fmla="*/ 0 h 120"/>
                  <a:gd name="T34" fmla="*/ 50 w 120"/>
                  <a:gd name="T35" fmla="*/ 6 h 120"/>
                  <a:gd name="T36" fmla="*/ 50 w 120"/>
                  <a:gd name="T37" fmla="*/ 10 h 120"/>
                  <a:gd name="T38" fmla="*/ 45 w 120"/>
                  <a:gd name="T39" fmla="*/ 18 h 120"/>
                  <a:gd name="T40" fmla="*/ 32 w 120"/>
                  <a:gd name="T41" fmla="*/ 18 h 120"/>
                  <a:gd name="T42" fmla="*/ 29 w 120"/>
                  <a:gd name="T43" fmla="*/ 15 h 120"/>
                  <a:gd name="T44" fmla="*/ 20 w 120"/>
                  <a:gd name="T45" fmla="*/ 15 h 120"/>
                  <a:gd name="T46" fmla="*/ 15 w 120"/>
                  <a:gd name="T47" fmla="*/ 20 h 120"/>
                  <a:gd name="T48" fmla="*/ 15 w 120"/>
                  <a:gd name="T49" fmla="*/ 29 h 120"/>
                  <a:gd name="T50" fmla="*/ 18 w 120"/>
                  <a:gd name="T51" fmla="*/ 32 h 120"/>
                  <a:gd name="T52" fmla="*/ 20 w 120"/>
                  <a:gd name="T53" fmla="*/ 41 h 120"/>
                  <a:gd name="T54" fmla="*/ 10 w 120"/>
                  <a:gd name="T55" fmla="*/ 50 h 120"/>
                  <a:gd name="T56" fmla="*/ 6 w 120"/>
                  <a:gd name="T57" fmla="*/ 50 h 120"/>
                  <a:gd name="T58" fmla="*/ 0 w 120"/>
                  <a:gd name="T59" fmla="*/ 56 h 120"/>
                  <a:gd name="T60" fmla="*/ 0 w 120"/>
                  <a:gd name="T61" fmla="*/ 64 h 120"/>
                  <a:gd name="T62" fmla="*/ 6 w 120"/>
                  <a:gd name="T63" fmla="*/ 70 h 120"/>
                  <a:gd name="T64" fmla="*/ 10 w 120"/>
                  <a:gd name="T65" fmla="*/ 70 h 120"/>
                  <a:gd name="T66" fmla="*/ 18 w 120"/>
                  <a:gd name="T67" fmla="*/ 75 h 120"/>
                  <a:gd name="T68" fmla="*/ 18 w 120"/>
                  <a:gd name="T69" fmla="*/ 88 h 120"/>
                  <a:gd name="T70" fmla="*/ 15 w 120"/>
                  <a:gd name="T71" fmla="*/ 91 h 120"/>
                  <a:gd name="T72" fmla="*/ 15 w 120"/>
                  <a:gd name="T73" fmla="*/ 100 h 120"/>
                  <a:gd name="T74" fmla="*/ 20 w 120"/>
                  <a:gd name="T75" fmla="*/ 105 h 120"/>
                  <a:gd name="T76" fmla="*/ 29 w 120"/>
                  <a:gd name="T77" fmla="*/ 105 h 120"/>
                  <a:gd name="T78" fmla="*/ 32 w 120"/>
                  <a:gd name="T79" fmla="*/ 102 h 120"/>
                  <a:gd name="T80" fmla="*/ 41 w 120"/>
                  <a:gd name="T81" fmla="*/ 100 h 120"/>
                  <a:gd name="T82" fmla="*/ 50 w 120"/>
                  <a:gd name="T83" fmla="*/ 110 h 120"/>
                  <a:gd name="T84" fmla="*/ 50 w 120"/>
                  <a:gd name="T85" fmla="*/ 114 h 120"/>
                  <a:gd name="T86" fmla="*/ 56 w 120"/>
                  <a:gd name="T87" fmla="*/ 120 h 120"/>
                  <a:gd name="T88" fmla="*/ 64 w 120"/>
                  <a:gd name="T89" fmla="*/ 120 h 120"/>
                  <a:gd name="T90" fmla="*/ 70 w 120"/>
                  <a:gd name="T91" fmla="*/ 114 h 120"/>
                  <a:gd name="T92" fmla="*/ 70 w 120"/>
                  <a:gd name="T93" fmla="*/ 110 h 120"/>
                  <a:gd name="T94" fmla="*/ 75 w 120"/>
                  <a:gd name="T95" fmla="*/ 102 h 120"/>
                  <a:gd name="T96" fmla="*/ 88 w 120"/>
                  <a:gd name="T97" fmla="*/ 102 h 120"/>
                  <a:gd name="T98" fmla="*/ 91 w 120"/>
                  <a:gd name="T99" fmla="*/ 105 h 120"/>
                  <a:gd name="T100" fmla="*/ 100 w 120"/>
                  <a:gd name="T101" fmla="*/ 105 h 120"/>
                  <a:gd name="T102" fmla="*/ 105 w 120"/>
                  <a:gd name="T103" fmla="*/ 100 h 120"/>
                  <a:gd name="T104" fmla="*/ 105 w 120"/>
                  <a:gd name="T105" fmla="*/ 91 h 120"/>
                  <a:gd name="T106" fmla="*/ 102 w 120"/>
                  <a:gd name="T107" fmla="*/ 88 h 120"/>
                  <a:gd name="T108" fmla="*/ 100 w 120"/>
                  <a:gd name="T109" fmla="*/ 79 h 120"/>
                  <a:gd name="T110" fmla="*/ 110 w 120"/>
                  <a:gd name="T111" fmla="*/ 70 h 120"/>
                  <a:gd name="T112" fmla="*/ 114 w 120"/>
                  <a:gd name="T113" fmla="*/ 70 h 120"/>
                  <a:gd name="T114" fmla="*/ 60 w 120"/>
                  <a:gd name="T115" fmla="*/ 86 h 120"/>
                  <a:gd name="T116" fmla="*/ 34 w 120"/>
                  <a:gd name="T117" fmla="*/ 60 h 120"/>
                  <a:gd name="T118" fmla="*/ 60 w 120"/>
                  <a:gd name="T119" fmla="*/ 34 h 120"/>
                  <a:gd name="T120" fmla="*/ 86 w 120"/>
                  <a:gd name="T121" fmla="*/ 60 h 120"/>
                  <a:gd name="T122" fmla="*/ 60 w 120"/>
                  <a:gd name="T123" fmla="*/ 8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0" h="120">
                    <a:moveTo>
                      <a:pt x="114" y="70"/>
                    </a:moveTo>
                    <a:cubicBezTo>
                      <a:pt x="117" y="70"/>
                      <a:pt x="120" y="67"/>
                      <a:pt x="120" y="64"/>
                    </a:cubicBezTo>
                    <a:cubicBezTo>
                      <a:pt x="120" y="56"/>
                      <a:pt x="120" y="56"/>
                      <a:pt x="120" y="56"/>
                    </a:cubicBezTo>
                    <a:cubicBezTo>
                      <a:pt x="120" y="53"/>
                      <a:pt x="117" y="50"/>
                      <a:pt x="114" y="50"/>
                    </a:cubicBezTo>
                    <a:cubicBezTo>
                      <a:pt x="110" y="50"/>
                      <a:pt x="110" y="50"/>
                      <a:pt x="110" y="50"/>
                    </a:cubicBezTo>
                    <a:cubicBezTo>
                      <a:pt x="107" y="50"/>
                      <a:pt x="103" y="48"/>
                      <a:pt x="102" y="45"/>
                    </a:cubicBezTo>
                    <a:cubicBezTo>
                      <a:pt x="101" y="42"/>
                      <a:pt x="100" y="34"/>
                      <a:pt x="102" y="32"/>
                    </a:cubicBezTo>
                    <a:cubicBezTo>
                      <a:pt x="105" y="29"/>
                      <a:pt x="105" y="29"/>
                      <a:pt x="105" y="29"/>
                    </a:cubicBezTo>
                    <a:cubicBezTo>
                      <a:pt x="108" y="27"/>
                      <a:pt x="108" y="23"/>
                      <a:pt x="105" y="20"/>
                    </a:cubicBezTo>
                    <a:cubicBezTo>
                      <a:pt x="100" y="15"/>
                      <a:pt x="100" y="15"/>
                      <a:pt x="100" y="15"/>
                    </a:cubicBezTo>
                    <a:cubicBezTo>
                      <a:pt x="97" y="12"/>
                      <a:pt x="93" y="12"/>
                      <a:pt x="91" y="15"/>
                    </a:cubicBezTo>
                    <a:cubicBezTo>
                      <a:pt x="88" y="18"/>
                      <a:pt x="88" y="18"/>
                      <a:pt x="88" y="18"/>
                    </a:cubicBezTo>
                    <a:cubicBezTo>
                      <a:pt x="86" y="20"/>
                      <a:pt x="82" y="21"/>
                      <a:pt x="79" y="20"/>
                    </a:cubicBezTo>
                    <a:cubicBezTo>
                      <a:pt x="77" y="18"/>
                      <a:pt x="70" y="13"/>
                      <a:pt x="70" y="10"/>
                    </a:cubicBezTo>
                    <a:cubicBezTo>
                      <a:pt x="70" y="6"/>
                      <a:pt x="70" y="6"/>
                      <a:pt x="70" y="6"/>
                    </a:cubicBezTo>
                    <a:cubicBezTo>
                      <a:pt x="70" y="3"/>
                      <a:pt x="67" y="0"/>
                      <a:pt x="64" y="0"/>
                    </a:cubicBezTo>
                    <a:cubicBezTo>
                      <a:pt x="56" y="0"/>
                      <a:pt x="56" y="0"/>
                      <a:pt x="56" y="0"/>
                    </a:cubicBezTo>
                    <a:cubicBezTo>
                      <a:pt x="53" y="0"/>
                      <a:pt x="50" y="3"/>
                      <a:pt x="50" y="6"/>
                    </a:cubicBezTo>
                    <a:cubicBezTo>
                      <a:pt x="50" y="10"/>
                      <a:pt x="50" y="10"/>
                      <a:pt x="50" y="10"/>
                    </a:cubicBezTo>
                    <a:cubicBezTo>
                      <a:pt x="50" y="13"/>
                      <a:pt x="48" y="17"/>
                      <a:pt x="45" y="18"/>
                    </a:cubicBezTo>
                    <a:cubicBezTo>
                      <a:pt x="42" y="19"/>
                      <a:pt x="34" y="20"/>
                      <a:pt x="32" y="18"/>
                    </a:cubicBezTo>
                    <a:cubicBezTo>
                      <a:pt x="29" y="15"/>
                      <a:pt x="29" y="15"/>
                      <a:pt x="29" y="15"/>
                    </a:cubicBezTo>
                    <a:cubicBezTo>
                      <a:pt x="27" y="12"/>
                      <a:pt x="23" y="12"/>
                      <a:pt x="20" y="15"/>
                    </a:cubicBezTo>
                    <a:cubicBezTo>
                      <a:pt x="15" y="20"/>
                      <a:pt x="15" y="20"/>
                      <a:pt x="15" y="20"/>
                    </a:cubicBezTo>
                    <a:cubicBezTo>
                      <a:pt x="12" y="23"/>
                      <a:pt x="12" y="27"/>
                      <a:pt x="15" y="29"/>
                    </a:cubicBezTo>
                    <a:cubicBezTo>
                      <a:pt x="18" y="32"/>
                      <a:pt x="18" y="32"/>
                      <a:pt x="18" y="32"/>
                    </a:cubicBezTo>
                    <a:cubicBezTo>
                      <a:pt x="20" y="34"/>
                      <a:pt x="21" y="38"/>
                      <a:pt x="20" y="41"/>
                    </a:cubicBezTo>
                    <a:cubicBezTo>
                      <a:pt x="18" y="43"/>
                      <a:pt x="13" y="50"/>
                      <a:pt x="10" y="50"/>
                    </a:cubicBezTo>
                    <a:cubicBezTo>
                      <a:pt x="6" y="50"/>
                      <a:pt x="6" y="50"/>
                      <a:pt x="6" y="50"/>
                    </a:cubicBezTo>
                    <a:cubicBezTo>
                      <a:pt x="3" y="50"/>
                      <a:pt x="0" y="53"/>
                      <a:pt x="0" y="56"/>
                    </a:cubicBezTo>
                    <a:cubicBezTo>
                      <a:pt x="0" y="64"/>
                      <a:pt x="0" y="64"/>
                      <a:pt x="0" y="64"/>
                    </a:cubicBezTo>
                    <a:cubicBezTo>
                      <a:pt x="0" y="67"/>
                      <a:pt x="3" y="70"/>
                      <a:pt x="6" y="70"/>
                    </a:cubicBezTo>
                    <a:cubicBezTo>
                      <a:pt x="10" y="70"/>
                      <a:pt x="10" y="70"/>
                      <a:pt x="10" y="70"/>
                    </a:cubicBezTo>
                    <a:cubicBezTo>
                      <a:pt x="13" y="70"/>
                      <a:pt x="17" y="72"/>
                      <a:pt x="18" y="75"/>
                    </a:cubicBezTo>
                    <a:cubicBezTo>
                      <a:pt x="19" y="78"/>
                      <a:pt x="20" y="86"/>
                      <a:pt x="18" y="88"/>
                    </a:cubicBezTo>
                    <a:cubicBezTo>
                      <a:pt x="15" y="91"/>
                      <a:pt x="15" y="91"/>
                      <a:pt x="15" y="91"/>
                    </a:cubicBezTo>
                    <a:cubicBezTo>
                      <a:pt x="12" y="93"/>
                      <a:pt x="12" y="97"/>
                      <a:pt x="15" y="100"/>
                    </a:cubicBezTo>
                    <a:cubicBezTo>
                      <a:pt x="20" y="105"/>
                      <a:pt x="20" y="105"/>
                      <a:pt x="20" y="105"/>
                    </a:cubicBezTo>
                    <a:cubicBezTo>
                      <a:pt x="23" y="108"/>
                      <a:pt x="27" y="108"/>
                      <a:pt x="29" y="105"/>
                    </a:cubicBezTo>
                    <a:cubicBezTo>
                      <a:pt x="32" y="102"/>
                      <a:pt x="32" y="102"/>
                      <a:pt x="32" y="102"/>
                    </a:cubicBezTo>
                    <a:cubicBezTo>
                      <a:pt x="34" y="100"/>
                      <a:pt x="38" y="99"/>
                      <a:pt x="41" y="100"/>
                    </a:cubicBezTo>
                    <a:cubicBezTo>
                      <a:pt x="43" y="102"/>
                      <a:pt x="50" y="107"/>
                      <a:pt x="50" y="110"/>
                    </a:cubicBezTo>
                    <a:cubicBezTo>
                      <a:pt x="50" y="114"/>
                      <a:pt x="50" y="114"/>
                      <a:pt x="50" y="114"/>
                    </a:cubicBezTo>
                    <a:cubicBezTo>
                      <a:pt x="50" y="117"/>
                      <a:pt x="53" y="120"/>
                      <a:pt x="56" y="120"/>
                    </a:cubicBezTo>
                    <a:cubicBezTo>
                      <a:pt x="64" y="120"/>
                      <a:pt x="64" y="120"/>
                      <a:pt x="64" y="120"/>
                    </a:cubicBezTo>
                    <a:cubicBezTo>
                      <a:pt x="67" y="120"/>
                      <a:pt x="70" y="117"/>
                      <a:pt x="70" y="114"/>
                    </a:cubicBezTo>
                    <a:cubicBezTo>
                      <a:pt x="70" y="110"/>
                      <a:pt x="70" y="110"/>
                      <a:pt x="70" y="110"/>
                    </a:cubicBezTo>
                    <a:cubicBezTo>
                      <a:pt x="70" y="107"/>
                      <a:pt x="72" y="103"/>
                      <a:pt x="75" y="102"/>
                    </a:cubicBezTo>
                    <a:cubicBezTo>
                      <a:pt x="78" y="101"/>
                      <a:pt x="86" y="100"/>
                      <a:pt x="88" y="102"/>
                    </a:cubicBezTo>
                    <a:cubicBezTo>
                      <a:pt x="91" y="105"/>
                      <a:pt x="91" y="105"/>
                      <a:pt x="91" y="105"/>
                    </a:cubicBezTo>
                    <a:cubicBezTo>
                      <a:pt x="93" y="108"/>
                      <a:pt x="97" y="108"/>
                      <a:pt x="100" y="105"/>
                    </a:cubicBezTo>
                    <a:cubicBezTo>
                      <a:pt x="105" y="100"/>
                      <a:pt x="105" y="100"/>
                      <a:pt x="105" y="100"/>
                    </a:cubicBezTo>
                    <a:cubicBezTo>
                      <a:pt x="108" y="97"/>
                      <a:pt x="108" y="93"/>
                      <a:pt x="105" y="91"/>
                    </a:cubicBezTo>
                    <a:cubicBezTo>
                      <a:pt x="102" y="88"/>
                      <a:pt x="102" y="88"/>
                      <a:pt x="102" y="88"/>
                    </a:cubicBezTo>
                    <a:cubicBezTo>
                      <a:pt x="100" y="86"/>
                      <a:pt x="99" y="82"/>
                      <a:pt x="100" y="79"/>
                    </a:cubicBezTo>
                    <a:cubicBezTo>
                      <a:pt x="102" y="77"/>
                      <a:pt x="107" y="70"/>
                      <a:pt x="110" y="70"/>
                    </a:cubicBezTo>
                    <a:lnTo>
                      <a:pt x="114" y="70"/>
                    </a:lnTo>
                    <a:close/>
                    <a:moveTo>
                      <a:pt x="60" y="86"/>
                    </a:moveTo>
                    <a:cubicBezTo>
                      <a:pt x="46" y="86"/>
                      <a:pt x="34" y="74"/>
                      <a:pt x="34" y="60"/>
                    </a:cubicBezTo>
                    <a:cubicBezTo>
                      <a:pt x="34" y="46"/>
                      <a:pt x="46" y="34"/>
                      <a:pt x="60" y="34"/>
                    </a:cubicBezTo>
                    <a:cubicBezTo>
                      <a:pt x="74" y="34"/>
                      <a:pt x="86" y="46"/>
                      <a:pt x="86" y="60"/>
                    </a:cubicBezTo>
                    <a:cubicBezTo>
                      <a:pt x="86" y="74"/>
                      <a:pt x="74" y="86"/>
                      <a:pt x="60" y="86"/>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tx1">
                      <a:lumMod val="75000"/>
                      <a:lumOff val="25000"/>
                    </a:schemeClr>
                  </a:solidFill>
                  <a:latin typeface="+mn-ea"/>
                </a:endParaRPr>
              </a:p>
            </p:txBody>
          </p:sp>
          <p:sp>
            <p:nvSpPr>
              <p:cNvPr id="17" name="Freeform 1591"/>
              <p:cNvSpPr>
                <a:spLocks noEditPoints="1"/>
              </p:cNvSpPr>
              <p:nvPr/>
            </p:nvSpPr>
            <p:spPr bwMode="auto">
              <a:xfrm>
                <a:off x="6130925" y="698500"/>
                <a:ext cx="84137" cy="84138"/>
              </a:xfrm>
              <a:custGeom>
                <a:avLst/>
                <a:gdLst>
                  <a:gd name="T0" fmla="*/ 57 w 60"/>
                  <a:gd name="T1" fmla="*/ 35 h 60"/>
                  <a:gd name="T2" fmla="*/ 60 w 60"/>
                  <a:gd name="T3" fmla="*/ 32 h 60"/>
                  <a:gd name="T4" fmla="*/ 60 w 60"/>
                  <a:gd name="T5" fmla="*/ 28 h 60"/>
                  <a:gd name="T6" fmla="*/ 57 w 60"/>
                  <a:gd name="T7" fmla="*/ 25 h 60"/>
                  <a:gd name="T8" fmla="*/ 55 w 60"/>
                  <a:gd name="T9" fmla="*/ 25 h 60"/>
                  <a:gd name="T10" fmla="*/ 51 w 60"/>
                  <a:gd name="T11" fmla="*/ 23 h 60"/>
                  <a:gd name="T12" fmla="*/ 51 w 60"/>
                  <a:gd name="T13" fmla="*/ 16 h 60"/>
                  <a:gd name="T14" fmla="*/ 53 w 60"/>
                  <a:gd name="T15" fmla="*/ 14 h 60"/>
                  <a:gd name="T16" fmla="*/ 53 w 60"/>
                  <a:gd name="T17" fmla="*/ 10 h 60"/>
                  <a:gd name="T18" fmla="*/ 50 w 60"/>
                  <a:gd name="T19" fmla="*/ 7 h 60"/>
                  <a:gd name="T20" fmla="*/ 46 w 60"/>
                  <a:gd name="T21" fmla="*/ 7 h 60"/>
                  <a:gd name="T22" fmla="*/ 44 w 60"/>
                  <a:gd name="T23" fmla="*/ 9 h 60"/>
                  <a:gd name="T24" fmla="*/ 40 w 60"/>
                  <a:gd name="T25" fmla="*/ 10 h 60"/>
                  <a:gd name="T26" fmla="*/ 35 w 60"/>
                  <a:gd name="T27" fmla="*/ 5 h 60"/>
                  <a:gd name="T28" fmla="*/ 35 w 60"/>
                  <a:gd name="T29" fmla="*/ 3 h 60"/>
                  <a:gd name="T30" fmla="*/ 32 w 60"/>
                  <a:gd name="T31" fmla="*/ 0 h 60"/>
                  <a:gd name="T32" fmla="*/ 28 w 60"/>
                  <a:gd name="T33" fmla="*/ 0 h 60"/>
                  <a:gd name="T34" fmla="*/ 25 w 60"/>
                  <a:gd name="T35" fmla="*/ 3 h 60"/>
                  <a:gd name="T36" fmla="*/ 25 w 60"/>
                  <a:gd name="T37" fmla="*/ 5 h 60"/>
                  <a:gd name="T38" fmla="*/ 23 w 60"/>
                  <a:gd name="T39" fmla="*/ 9 h 60"/>
                  <a:gd name="T40" fmla="*/ 16 w 60"/>
                  <a:gd name="T41" fmla="*/ 9 h 60"/>
                  <a:gd name="T42" fmla="*/ 14 w 60"/>
                  <a:gd name="T43" fmla="*/ 7 h 60"/>
                  <a:gd name="T44" fmla="*/ 10 w 60"/>
                  <a:gd name="T45" fmla="*/ 7 h 60"/>
                  <a:gd name="T46" fmla="*/ 7 w 60"/>
                  <a:gd name="T47" fmla="*/ 10 h 60"/>
                  <a:gd name="T48" fmla="*/ 7 w 60"/>
                  <a:gd name="T49" fmla="*/ 14 h 60"/>
                  <a:gd name="T50" fmla="*/ 9 w 60"/>
                  <a:gd name="T51" fmla="*/ 16 h 60"/>
                  <a:gd name="T52" fmla="*/ 10 w 60"/>
                  <a:gd name="T53" fmla="*/ 20 h 60"/>
                  <a:gd name="T54" fmla="*/ 5 w 60"/>
                  <a:gd name="T55" fmla="*/ 25 h 60"/>
                  <a:gd name="T56" fmla="*/ 3 w 60"/>
                  <a:gd name="T57" fmla="*/ 25 h 60"/>
                  <a:gd name="T58" fmla="*/ 0 w 60"/>
                  <a:gd name="T59" fmla="*/ 28 h 60"/>
                  <a:gd name="T60" fmla="*/ 0 w 60"/>
                  <a:gd name="T61" fmla="*/ 32 h 60"/>
                  <a:gd name="T62" fmla="*/ 3 w 60"/>
                  <a:gd name="T63" fmla="*/ 35 h 60"/>
                  <a:gd name="T64" fmla="*/ 5 w 60"/>
                  <a:gd name="T65" fmla="*/ 35 h 60"/>
                  <a:gd name="T66" fmla="*/ 9 w 60"/>
                  <a:gd name="T67" fmla="*/ 37 h 60"/>
                  <a:gd name="T68" fmla="*/ 9 w 60"/>
                  <a:gd name="T69" fmla="*/ 44 h 60"/>
                  <a:gd name="T70" fmla="*/ 7 w 60"/>
                  <a:gd name="T71" fmla="*/ 46 h 60"/>
                  <a:gd name="T72" fmla="*/ 7 w 60"/>
                  <a:gd name="T73" fmla="*/ 50 h 60"/>
                  <a:gd name="T74" fmla="*/ 10 w 60"/>
                  <a:gd name="T75" fmla="*/ 53 h 60"/>
                  <a:gd name="T76" fmla="*/ 14 w 60"/>
                  <a:gd name="T77" fmla="*/ 53 h 60"/>
                  <a:gd name="T78" fmla="*/ 16 w 60"/>
                  <a:gd name="T79" fmla="*/ 51 h 60"/>
                  <a:gd name="T80" fmla="*/ 20 w 60"/>
                  <a:gd name="T81" fmla="*/ 50 h 60"/>
                  <a:gd name="T82" fmla="*/ 25 w 60"/>
                  <a:gd name="T83" fmla="*/ 55 h 60"/>
                  <a:gd name="T84" fmla="*/ 25 w 60"/>
                  <a:gd name="T85" fmla="*/ 57 h 60"/>
                  <a:gd name="T86" fmla="*/ 28 w 60"/>
                  <a:gd name="T87" fmla="*/ 60 h 60"/>
                  <a:gd name="T88" fmla="*/ 32 w 60"/>
                  <a:gd name="T89" fmla="*/ 60 h 60"/>
                  <a:gd name="T90" fmla="*/ 35 w 60"/>
                  <a:gd name="T91" fmla="*/ 57 h 60"/>
                  <a:gd name="T92" fmla="*/ 35 w 60"/>
                  <a:gd name="T93" fmla="*/ 55 h 60"/>
                  <a:gd name="T94" fmla="*/ 37 w 60"/>
                  <a:gd name="T95" fmla="*/ 51 h 60"/>
                  <a:gd name="T96" fmla="*/ 44 w 60"/>
                  <a:gd name="T97" fmla="*/ 51 h 60"/>
                  <a:gd name="T98" fmla="*/ 46 w 60"/>
                  <a:gd name="T99" fmla="*/ 53 h 60"/>
                  <a:gd name="T100" fmla="*/ 50 w 60"/>
                  <a:gd name="T101" fmla="*/ 53 h 60"/>
                  <a:gd name="T102" fmla="*/ 53 w 60"/>
                  <a:gd name="T103" fmla="*/ 50 h 60"/>
                  <a:gd name="T104" fmla="*/ 53 w 60"/>
                  <a:gd name="T105" fmla="*/ 46 h 60"/>
                  <a:gd name="T106" fmla="*/ 51 w 60"/>
                  <a:gd name="T107" fmla="*/ 44 h 60"/>
                  <a:gd name="T108" fmla="*/ 50 w 60"/>
                  <a:gd name="T109" fmla="*/ 40 h 60"/>
                  <a:gd name="T110" fmla="*/ 55 w 60"/>
                  <a:gd name="T111" fmla="*/ 35 h 60"/>
                  <a:gd name="T112" fmla="*/ 57 w 60"/>
                  <a:gd name="T113" fmla="*/ 35 h 60"/>
                  <a:gd name="T114" fmla="*/ 40 w 60"/>
                  <a:gd name="T115" fmla="*/ 30 h 60"/>
                  <a:gd name="T116" fmla="*/ 30 w 60"/>
                  <a:gd name="T117" fmla="*/ 40 h 60"/>
                  <a:gd name="T118" fmla="*/ 20 w 60"/>
                  <a:gd name="T119" fmla="*/ 30 h 60"/>
                  <a:gd name="T120" fmla="*/ 30 w 60"/>
                  <a:gd name="T121" fmla="*/ 20 h 60"/>
                  <a:gd name="T122" fmla="*/ 40 w 60"/>
                  <a:gd name="T123"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0" h="60">
                    <a:moveTo>
                      <a:pt x="57" y="35"/>
                    </a:moveTo>
                    <a:cubicBezTo>
                      <a:pt x="59" y="35"/>
                      <a:pt x="60" y="34"/>
                      <a:pt x="60" y="32"/>
                    </a:cubicBezTo>
                    <a:cubicBezTo>
                      <a:pt x="60" y="28"/>
                      <a:pt x="60" y="28"/>
                      <a:pt x="60" y="28"/>
                    </a:cubicBezTo>
                    <a:cubicBezTo>
                      <a:pt x="60" y="26"/>
                      <a:pt x="59" y="25"/>
                      <a:pt x="57" y="25"/>
                    </a:cubicBezTo>
                    <a:cubicBezTo>
                      <a:pt x="55" y="25"/>
                      <a:pt x="55" y="25"/>
                      <a:pt x="55" y="25"/>
                    </a:cubicBezTo>
                    <a:cubicBezTo>
                      <a:pt x="53" y="25"/>
                      <a:pt x="52" y="24"/>
                      <a:pt x="51" y="23"/>
                    </a:cubicBezTo>
                    <a:cubicBezTo>
                      <a:pt x="51" y="21"/>
                      <a:pt x="50" y="17"/>
                      <a:pt x="51" y="16"/>
                    </a:cubicBezTo>
                    <a:cubicBezTo>
                      <a:pt x="53" y="14"/>
                      <a:pt x="53" y="14"/>
                      <a:pt x="53" y="14"/>
                    </a:cubicBezTo>
                    <a:cubicBezTo>
                      <a:pt x="54" y="13"/>
                      <a:pt x="54" y="11"/>
                      <a:pt x="53" y="10"/>
                    </a:cubicBezTo>
                    <a:cubicBezTo>
                      <a:pt x="50" y="7"/>
                      <a:pt x="50" y="7"/>
                      <a:pt x="50" y="7"/>
                    </a:cubicBezTo>
                    <a:cubicBezTo>
                      <a:pt x="49" y="6"/>
                      <a:pt x="47" y="6"/>
                      <a:pt x="46" y="7"/>
                    </a:cubicBezTo>
                    <a:cubicBezTo>
                      <a:pt x="44" y="9"/>
                      <a:pt x="44" y="9"/>
                      <a:pt x="44" y="9"/>
                    </a:cubicBezTo>
                    <a:cubicBezTo>
                      <a:pt x="43" y="10"/>
                      <a:pt x="41" y="10"/>
                      <a:pt x="40" y="10"/>
                    </a:cubicBezTo>
                    <a:cubicBezTo>
                      <a:pt x="39" y="9"/>
                      <a:pt x="35" y="7"/>
                      <a:pt x="35" y="5"/>
                    </a:cubicBezTo>
                    <a:cubicBezTo>
                      <a:pt x="35" y="3"/>
                      <a:pt x="35" y="3"/>
                      <a:pt x="35" y="3"/>
                    </a:cubicBezTo>
                    <a:cubicBezTo>
                      <a:pt x="35" y="1"/>
                      <a:pt x="34" y="0"/>
                      <a:pt x="32" y="0"/>
                    </a:cubicBezTo>
                    <a:cubicBezTo>
                      <a:pt x="28" y="0"/>
                      <a:pt x="28" y="0"/>
                      <a:pt x="28" y="0"/>
                    </a:cubicBezTo>
                    <a:cubicBezTo>
                      <a:pt x="26" y="0"/>
                      <a:pt x="25" y="1"/>
                      <a:pt x="25" y="3"/>
                    </a:cubicBezTo>
                    <a:cubicBezTo>
                      <a:pt x="25" y="5"/>
                      <a:pt x="25" y="5"/>
                      <a:pt x="25" y="5"/>
                    </a:cubicBezTo>
                    <a:cubicBezTo>
                      <a:pt x="25" y="7"/>
                      <a:pt x="24" y="8"/>
                      <a:pt x="23" y="9"/>
                    </a:cubicBezTo>
                    <a:cubicBezTo>
                      <a:pt x="21" y="9"/>
                      <a:pt x="17" y="10"/>
                      <a:pt x="16" y="9"/>
                    </a:cubicBezTo>
                    <a:cubicBezTo>
                      <a:pt x="14" y="7"/>
                      <a:pt x="14" y="7"/>
                      <a:pt x="14" y="7"/>
                    </a:cubicBezTo>
                    <a:cubicBezTo>
                      <a:pt x="13" y="6"/>
                      <a:pt x="11" y="6"/>
                      <a:pt x="10" y="7"/>
                    </a:cubicBezTo>
                    <a:cubicBezTo>
                      <a:pt x="7" y="10"/>
                      <a:pt x="7" y="10"/>
                      <a:pt x="7" y="10"/>
                    </a:cubicBezTo>
                    <a:cubicBezTo>
                      <a:pt x="6" y="11"/>
                      <a:pt x="6" y="13"/>
                      <a:pt x="7" y="14"/>
                    </a:cubicBezTo>
                    <a:cubicBezTo>
                      <a:pt x="9" y="16"/>
                      <a:pt x="9" y="16"/>
                      <a:pt x="9" y="16"/>
                    </a:cubicBezTo>
                    <a:cubicBezTo>
                      <a:pt x="10" y="17"/>
                      <a:pt x="10" y="19"/>
                      <a:pt x="10" y="20"/>
                    </a:cubicBezTo>
                    <a:cubicBezTo>
                      <a:pt x="9" y="21"/>
                      <a:pt x="7" y="25"/>
                      <a:pt x="5" y="25"/>
                    </a:cubicBezTo>
                    <a:cubicBezTo>
                      <a:pt x="3" y="25"/>
                      <a:pt x="3" y="25"/>
                      <a:pt x="3" y="25"/>
                    </a:cubicBezTo>
                    <a:cubicBezTo>
                      <a:pt x="1" y="25"/>
                      <a:pt x="0" y="26"/>
                      <a:pt x="0" y="28"/>
                    </a:cubicBezTo>
                    <a:cubicBezTo>
                      <a:pt x="0" y="32"/>
                      <a:pt x="0" y="32"/>
                      <a:pt x="0" y="32"/>
                    </a:cubicBezTo>
                    <a:cubicBezTo>
                      <a:pt x="0" y="34"/>
                      <a:pt x="1" y="35"/>
                      <a:pt x="3" y="35"/>
                    </a:cubicBezTo>
                    <a:cubicBezTo>
                      <a:pt x="5" y="35"/>
                      <a:pt x="5" y="35"/>
                      <a:pt x="5" y="35"/>
                    </a:cubicBezTo>
                    <a:cubicBezTo>
                      <a:pt x="7" y="35"/>
                      <a:pt x="8" y="36"/>
                      <a:pt x="9" y="37"/>
                    </a:cubicBezTo>
                    <a:cubicBezTo>
                      <a:pt x="9" y="39"/>
                      <a:pt x="10" y="43"/>
                      <a:pt x="9" y="44"/>
                    </a:cubicBezTo>
                    <a:cubicBezTo>
                      <a:pt x="7" y="46"/>
                      <a:pt x="7" y="46"/>
                      <a:pt x="7" y="46"/>
                    </a:cubicBezTo>
                    <a:cubicBezTo>
                      <a:pt x="6" y="47"/>
                      <a:pt x="6" y="49"/>
                      <a:pt x="7" y="50"/>
                    </a:cubicBezTo>
                    <a:cubicBezTo>
                      <a:pt x="10" y="53"/>
                      <a:pt x="10" y="53"/>
                      <a:pt x="10" y="53"/>
                    </a:cubicBezTo>
                    <a:cubicBezTo>
                      <a:pt x="11" y="54"/>
                      <a:pt x="13" y="54"/>
                      <a:pt x="14" y="53"/>
                    </a:cubicBezTo>
                    <a:cubicBezTo>
                      <a:pt x="16" y="51"/>
                      <a:pt x="16" y="51"/>
                      <a:pt x="16" y="51"/>
                    </a:cubicBezTo>
                    <a:cubicBezTo>
                      <a:pt x="17" y="50"/>
                      <a:pt x="19" y="50"/>
                      <a:pt x="20" y="50"/>
                    </a:cubicBezTo>
                    <a:cubicBezTo>
                      <a:pt x="21" y="51"/>
                      <a:pt x="25" y="53"/>
                      <a:pt x="25" y="55"/>
                    </a:cubicBezTo>
                    <a:cubicBezTo>
                      <a:pt x="25" y="57"/>
                      <a:pt x="25" y="57"/>
                      <a:pt x="25" y="57"/>
                    </a:cubicBezTo>
                    <a:cubicBezTo>
                      <a:pt x="25" y="59"/>
                      <a:pt x="26" y="60"/>
                      <a:pt x="28" y="60"/>
                    </a:cubicBezTo>
                    <a:cubicBezTo>
                      <a:pt x="32" y="60"/>
                      <a:pt x="32" y="60"/>
                      <a:pt x="32" y="60"/>
                    </a:cubicBezTo>
                    <a:cubicBezTo>
                      <a:pt x="34" y="60"/>
                      <a:pt x="35" y="59"/>
                      <a:pt x="35" y="57"/>
                    </a:cubicBezTo>
                    <a:cubicBezTo>
                      <a:pt x="35" y="55"/>
                      <a:pt x="35" y="55"/>
                      <a:pt x="35" y="55"/>
                    </a:cubicBezTo>
                    <a:cubicBezTo>
                      <a:pt x="35" y="53"/>
                      <a:pt x="36" y="52"/>
                      <a:pt x="37" y="51"/>
                    </a:cubicBezTo>
                    <a:cubicBezTo>
                      <a:pt x="39" y="51"/>
                      <a:pt x="43" y="50"/>
                      <a:pt x="44" y="51"/>
                    </a:cubicBezTo>
                    <a:cubicBezTo>
                      <a:pt x="46" y="53"/>
                      <a:pt x="46" y="53"/>
                      <a:pt x="46" y="53"/>
                    </a:cubicBezTo>
                    <a:cubicBezTo>
                      <a:pt x="47" y="54"/>
                      <a:pt x="49" y="54"/>
                      <a:pt x="50" y="53"/>
                    </a:cubicBezTo>
                    <a:cubicBezTo>
                      <a:pt x="53" y="50"/>
                      <a:pt x="53" y="50"/>
                      <a:pt x="53" y="50"/>
                    </a:cubicBezTo>
                    <a:cubicBezTo>
                      <a:pt x="54" y="49"/>
                      <a:pt x="54" y="47"/>
                      <a:pt x="53" y="46"/>
                    </a:cubicBezTo>
                    <a:cubicBezTo>
                      <a:pt x="51" y="44"/>
                      <a:pt x="51" y="44"/>
                      <a:pt x="51" y="44"/>
                    </a:cubicBezTo>
                    <a:cubicBezTo>
                      <a:pt x="50" y="43"/>
                      <a:pt x="50" y="41"/>
                      <a:pt x="50" y="40"/>
                    </a:cubicBezTo>
                    <a:cubicBezTo>
                      <a:pt x="51" y="39"/>
                      <a:pt x="53" y="35"/>
                      <a:pt x="55" y="35"/>
                    </a:cubicBezTo>
                    <a:lnTo>
                      <a:pt x="57" y="35"/>
                    </a:lnTo>
                    <a:close/>
                    <a:moveTo>
                      <a:pt x="40" y="30"/>
                    </a:moveTo>
                    <a:cubicBezTo>
                      <a:pt x="40" y="36"/>
                      <a:pt x="36" y="40"/>
                      <a:pt x="30" y="40"/>
                    </a:cubicBezTo>
                    <a:cubicBezTo>
                      <a:pt x="24" y="40"/>
                      <a:pt x="20" y="36"/>
                      <a:pt x="20" y="30"/>
                    </a:cubicBezTo>
                    <a:cubicBezTo>
                      <a:pt x="20" y="24"/>
                      <a:pt x="24" y="20"/>
                      <a:pt x="30" y="20"/>
                    </a:cubicBezTo>
                    <a:cubicBezTo>
                      <a:pt x="36" y="20"/>
                      <a:pt x="40" y="24"/>
                      <a:pt x="40" y="3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tx1">
                      <a:lumMod val="75000"/>
                      <a:lumOff val="25000"/>
                    </a:schemeClr>
                  </a:solidFill>
                  <a:latin typeface="+mn-ea"/>
                </a:endParaRPr>
              </a:p>
            </p:txBody>
          </p:sp>
        </p:grpSp>
      </p:grpSp>
      <p:grpSp>
        <p:nvGrpSpPr>
          <p:cNvPr id="18" name="组合 17"/>
          <p:cNvGrpSpPr/>
          <p:nvPr/>
        </p:nvGrpSpPr>
        <p:grpSpPr>
          <a:xfrm>
            <a:off x="4368257" y="3612239"/>
            <a:ext cx="939555" cy="939800"/>
            <a:chOff x="3080330" y="2789142"/>
            <a:chExt cx="939800" cy="939800"/>
          </a:xfrm>
        </p:grpSpPr>
        <p:sp>
          <p:nvSpPr>
            <p:cNvPr id="19" name="椭圆 18"/>
            <p:cNvSpPr/>
            <p:nvPr/>
          </p:nvSpPr>
          <p:spPr>
            <a:xfrm>
              <a:off x="3080330" y="2789142"/>
              <a:ext cx="939800" cy="939800"/>
            </a:xfrm>
            <a:prstGeom prst="ellipse">
              <a:avLst/>
            </a:prstGeom>
            <a:solidFill>
              <a:schemeClr val="accent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805" dirty="0">
                <a:solidFill>
                  <a:schemeClr val="tx1">
                    <a:lumMod val="75000"/>
                    <a:lumOff val="25000"/>
                  </a:schemeClr>
                </a:solidFill>
                <a:latin typeface="+mn-ea"/>
              </a:endParaRPr>
            </a:p>
          </p:txBody>
        </p:sp>
        <p:grpSp>
          <p:nvGrpSpPr>
            <p:cNvPr id="20" name="组合 19"/>
            <p:cNvGrpSpPr/>
            <p:nvPr/>
          </p:nvGrpSpPr>
          <p:grpSpPr>
            <a:xfrm>
              <a:off x="3294687" y="3010257"/>
              <a:ext cx="497794" cy="491067"/>
              <a:chOff x="8123237" y="3667126"/>
              <a:chExt cx="234950" cy="231775"/>
            </a:xfrm>
            <a:solidFill>
              <a:schemeClr val="bg1"/>
            </a:solidFill>
          </p:grpSpPr>
          <p:sp>
            <p:nvSpPr>
              <p:cNvPr id="21" name="Freeform 1086"/>
              <p:cNvSpPr>
                <a:spLocks noEditPoints="1"/>
              </p:cNvSpPr>
              <p:nvPr/>
            </p:nvSpPr>
            <p:spPr bwMode="auto">
              <a:xfrm>
                <a:off x="8123237" y="3667126"/>
                <a:ext cx="234950" cy="231775"/>
              </a:xfrm>
              <a:custGeom>
                <a:avLst/>
                <a:gdLst>
                  <a:gd name="T0" fmla="*/ 50 w 100"/>
                  <a:gd name="T1" fmla="*/ 0 h 99"/>
                  <a:gd name="T2" fmla="*/ 0 w 100"/>
                  <a:gd name="T3" fmla="*/ 49 h 99"/>
                  <a:gd name="T4" fmla="*/ 50 w 100"/>
                  <a:gd name="T5" fmla="*/ 99 h 99"/>
                  <a:gd name="T6" fmla="*/ 100 w 100"/>
                  <a:gd name="T7" fmla="*/ 49 h 99"/>
                  <a:gd name="T8" fmla="*/ 50 w 100"/>
                  <a:gd name="T9" fmla="*/ 0 h 99"/>
                  <a:gd name="T10" fmla="*/ 50 w 100"/>
                  <a:gd name="T11" fmla="*/ 95 h 99"/>
                  <a:gd name="T12" fmla="*/ 4 w 100"/>
                  <a:gd name="T13" fmla="*/ 49 h 99"/>
                  <a:gd name="T14" fmla="*/ 50 w 100"/>
                  <a:gd name="T15" fmla="*/ 4 h 99"/>
                  <a:gd name="T16" fmla="*/ 96 w 100"/>
                  <a:gd name="T17" fmla="*/ 49 h 99"/>
                  <a:gd name="T18" fmla="*/ 50 w 100"/>
                  <a:gd name="T19" fmla="*/ 95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99">
                    <a:moveTo>
                      <a:pt x="50" y="0"/>
                    </a:moveTo>
                    <a:cubicBezTo>
                      <a:pt x="23" y="0"/>
                      <a:pt x="0" y="22"/>
                      <a:pt x="0" y="49"/>
                    </a:cubicBezTo>
                    <a:cubicBezTo>
                      <a:pt x="0" y="77"/>
                      <a:pt x="23" y="99"/>
                      <a:pt x="50" y="99"/>
                    </a:cubicBezTo>
                    <a:cubicBezTo>
                      <a:pt x="77" y="99"/>
                      <a:pt x="100" y="77"/>
                      <a:pt x="100" y="49"/>
                    </a:cubicBezTo>
                    <a:cubicBezTo>
                      <a:pt x="100" y="22"/>
                      <a:pt x="77" y="0"/>
                      <a:pt x="50" y="0"/>
                    </a:cubicBezTo>
                    <a:close/>
                    <a:moveTo>
                      <a:pt x="50" y="95"/>
                    </a:moveTo>
                    <a:cubicBezTo>
                      <a:pt x="25" y="95"/>
                      <a:pt x="4" y="75"/>
                      <a:pt x="4" y="49"/>
                    </a:cubicBezTo>
                    <a:cubicBezTo>
                      <a:pt x="4" y="24"/>
                      <a:pt x="25" y="4"/>
                      <a:pt x="50" y="4"/>
                    </a:cubicBezTo>
                    <a:cubicBezTo>
                      <a:pt x="75" y="4"/>
                      <a:pt x="96" y="24"/>
                      <a:pt x="96" y="49"/>
                    </a:cubicBezTo>
                    <a:cubicBezTo>
                      <a:pt x="96" y="75"/>
                      <a:pt x="75" y="95"/>
                      <a:pt x="50" y="9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tx1">
                      <a:lumMod val="75000"/>
                      <a:lumOff val="25000"/>
                    </a:schemeClr>
                  </a:solidFill>
                  <a:latin typeface="+mn-ea"/>
                </a:endParaRPr>
              </a:p>
            </p:txBody>
          </p:sp>
          <p:sp>
            <p:nvSpPr>
              <p:cNvPr id="22" name="Freeform 1087"/>
              <p:cNvSpPr>
                <a:spLocks noEditPoints="1"/>
              </p:cNvSpPr>
              <p:nvPr/>
            </p:nvSpPr>
            <p:spPr bwMode="auto">
              <a:xfrm>
                <a:off x="8147050" y="3687763"/>
                <a:ext cx="188912" cy="188913"/>
              </a:xfrm>
              <a:custGeom>
                <a:avLst/>
                <a:gdLst>
                  <a:gd name="T0" fmla="*/ 40 w 80"/>
                  <a:gd name="T1" fmla="*/ 0 h 80"/>
                  <a:gd name="T2" fmla="*/ 0 w 80"/>
                  <a:gd name="T3" fmla="*/ 40 h 80"/>
                  <a:gd name="T4" fmla="*/ 40 w 80"/>
                  <a:gd name="T5" fmla="*/ 80 h 80"/>
                  <a:gd name="T6" fmla="*/ 80 w 80"/>
                  <a:gd name="T7" fmla="*/ 40 h 80"/>
                  <a:gd name="T8" fmla="*/ 40 w 80"/>
                  <a:gd name="T9" fmla="*/ 0 h 80"/>
                  <a:gd name="T10" fmla="*/ 55 w 80"/>
                  <a:gd name="T11" fmla="*/ 40 h 80"/>
                  <a:gd name="T12" fmla="*/ 55 w 80"/>
                  <a:gd name="T13" fmla="*/ 46 h 80"/>
                  <a:gd name="T14" fmla="*/ 43 w 80"/>
                  <a:gd name="T15" fmla="*/ 46 h 80"/>
                  <a:gd name="T16" fmla="*/ 43 w 80"/>
                  <a:gd name="T17" fmla="*/ 49 h 80"/>
                  <a:gd name="T18" fmla="*/ 55 w 80"/>
                  <a:gd name="T19" fmla="*/ 49 h 80"/>
                  <a:gd name="T20" fmla="*/ 55 w 80"/>
                  <a:gd name="T21" fmla="*/ 55 h 80"/>
                  <a:gd name="T22" fmla="*/ 43 w 80"/>
                  <a:gd name="T23" fmla="*/ 55 h 80"/>
                  <a:gd name="T24" fmla="*/ 43 w 80"/>
                  <a:gd name="T25" fmla="*/ 64 h 80"/>
                  <a:gd name="T26" fmla="*/ 37 w 80"/>
                  <a:gd name="T27" fmla="*/ 64 h 80"/>
                  <a:gd name="T28" fmla="*/ 37 w 80"/>
                  <a:gd name="T29" fmla="*/ 55 h 80"/>
                  <a:gd name="T30" fmla="*/ 25 w 80"/>
                  <a:gd name="T31" fmla="*/ 55 h 80"/>
                  <a:gd name="T32" fmla="*/ 25 w 80"/>
                  <a:gd name="T33" fmla="*/ 49 h 80"/>
                  <a:gd name="T34" fmla="*/ 37 w 80"/>
                  <a:gd name="T35" fmla="*/ 49 h 80"/>
                  <a:gd name="T36" fmla="*/ 37 w 80"/>
                  <a:gd name="T37" fmla="*/ 46 h 80"/>
                  <a:gd name="T38" fmla="*/ 25 w 80"/>
                  <a:gd name="T39" fmla="*/ 46 h 80"/>
                  <a:gd name="T40" fmla="*/ 25 w 80"/>
                  <a:gd name="T41" fmla="*/ 40 h 80"/>
                  <a:gd name="T42" fmla="*/ 34 w 80"/>
                  <a:gd name="T43" fmla="*/ 40 h 80"/>
                  <a:gd name="T44" fmla="*/ 23 w 80"/>
                  <a:gd name="T45" fmla="*/ 19 h 80"/>
                  <a:gd name="T46" fmla="*/ 30 w 80"/>
                  <a:gd name="T47" fmla="*/ 19 h 80"/>
                  <a:gd name="T48" fmla="*/ 38 w 80"/>
                  <a:gd name="T49" fmla="*/ 35 h 80"/>
                  <a:gd name="T50" fmla="*/ 40 w 80"/>
                  <a:gd name="T51" fmla="*/ 38 h 80"/>
                  <a:gd name="T52" fmla="*/ 42 w 80"/>
                  <a:gd name="T53" fmla="*/ 34 h 80"/>
                  <a:gd name="T54" fmla="*/ 50 w 80"/>
                  <a:gd name="T55" fmla="*/ 19 h 80"/>
                  <a:gd name="T56" fmla="*/ 57 w 80"/>
                  <a:gd name="T57" fmla="*/ 19 h 80"/>
                  <a:gd name="T58" fmla="*/ 46 w 80"/>
                  <a:gd name="T59" fmla="*/ 40 h 80"/>
                  <a:gd name="T60" fmla="*/ 55 w 80"/>
                  <a:gd name="T61"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0" h="80">
                    <a:moveTo>
                      <a:pt x="40" y="0"/>
                    </a:moveTo>
                    <a:cubicBezTo>
                      <a:pt x="18" y="0"/>
                      <a:pt x="0" y="18"/>
                      <a:pt x="0" y="40"/>
                    </a:cubicBezTo>
                    <a:cubicBezTo>
                      <a:pt x="0" y="62"/>
                      <a:pt x="18" y="80"/>
                      <a:pt x="40" y="80"/>
                    </a:cubicBezTo>
                    <a:cubicBezTo>
                      <a:pt x="62" y="80"/>
                      <a:pt x="80" y="62"/>
                      <a:pt x="80" y="40"/>
                    </a:cubicBezTo>
                    <a:cubicBezTo>
                      <a:pt x="80" y="18"/>
                      <a:pt x="62" y="0"/>
                      <a:pt x="40" y="0"/>
                    </a:cubicBezTo>
                    <a:close/>
                    <a:moveTo>
                      <a:pt x="55" y="40"/>
                    </a:moveTo>
                    <a:cubicBezTo>
                      <a:pt x="55" y="46"/>
                      <a:pt x="55" y="46"/>
                      <a:pt x="55" y="46"/>
                    </a:cubicBezTo>
                    <a:cubicBezTo>
                      <a:pt x="43" y="46"/>
                      <a:pt x="43" y="46"/>
                      <a:pt x="43" y="46"/>
                    </a:cubicBezTo>
                    <a:cubicBezTo>
                      <a:pt x="43" y="49"/>
                      <a:pt x="43" y="49"/>
                      <a:pt x="43" y="49"/>
                    </a:cubicBezTo>
                    <a:cubicBezTo>
                      <a:pt x="55" y="49"/>
                      <a:pt x="55" y="49"/>
                      <a:pt x="55" y="49"/>
                    </a:cubicBezTo>
                    <a:cubicBezTo>
                      <a:pt x="55" y="55"/>
                      <a:pt x="55" y="55"/>
                      <a:pt x="55" y="55"/>
                    </a:cubicBezTo>
                    <a:cubicBezTo>
                      <a:pt x="43" y="55"/>
                      <a:pt x="43" y="55"/>
                      <a:pt x="43" y="55"/>
                    </a:cubicBezTo>
                    <a:cubicBezTo>
                      <a:pt x="43" y="64"/>
                      <a:pt x="43" y="64"/>
                      <a:pt x="43" y="64"/>
                    </a:cubicBezTo>
                    <a:cubicBezTo>
                      <a:pt x="37" y="64"/>
                      <a:pt x="37" y="64"/>
                      <a:pt x="37" y="64"/>
                    </a:cubicBezTo>
                    <a:cubicBezTo>
                      <a:pt x="37" y="55"/>
                      <a:pt x="37" y="55"/>
                      <a:pt x="37" y="55"/>
                    </a:cubicBezTo>
                    <a:cubicBezTo>
                      <a:pt x="25" y="55"/>
                      <a:pt x="25" y="55"/>
                      <a:pt x="25" y="55"/>
                    </a:cubicBezTo>
                    <a:cubicBezTo>
                      <a:pt x="25" y="49"/>
                      <a:pt x="25" y="49"/>
                      <a:pt x="25" y="49"/>
                    </a:cubicBezTo>
                    <a:cubicBezTo>
                      <a:pt x="37" y="49"/>
                      <a:pt x="37" y="49"/>
                      <a:pt x="37" y="49"/>
                    </a:cubicBezTo>
                    <a:cubicBezTo>
                      <a:pt x="37" y="46"/>
                      <a:pt x="37" y="46"/>
                      <a:pt x="37" y="46"/>
                    </a:cubicBezTo>
                    <a:cubicBezTo>
                      <a:pt x="25" y="46"/>
                      <a:pt x="25" y="46"/>
                      <a:pt x="25" y="46"/>
                    </a:cubicBezTo>
                    <a:cubicBezTo>
                      <a:pt x="25" y="40"/>
                      <a:pt x="25" y="40"/>
                      <a:pt x="25" y="40"/>
                    </a:cubicBezTo>
                    <a:cubicBezTo>
                      <a:pt x="34" y="40"/>
                      <a:pt x="34" y="40"/>
                      <a:pt x="34" y="40"/>
                    </a:cubicBezTo>
                    <a:cubicBezTo>
                      <a:pt x="23" y="19"/>
                      <a:pt x="23" y="19"/>
                      <a:pt x="23" y="19"/>
                    </a:cubicBezTo>
                    <a:cubicBezTo>
                      <a:pt x="30" y="19"/>
                      <a:pt x="30" y="19"/>
                      <a:pt x="30" y="19"/>
                    </a:cubicBezTo>
                    <a:cubicBezTo>
                      <a:pt x="38" y="35"/>
                      <a:pt x="38" y="35"/>
                      <a:pt x="38" y="35"/>
                    </a:cubicBezTo>
                    <a:cubicBezTo>
                      <a:pt x="39" y="36"/>
                      <a:pt x="39" y="37"/>
                      <a:pt x="40" y="38"/>
                    </a:cubicBezTo>
                    <a:cubicBezTo>
                      <a:pt x="40" y="37"/>
                      <a:pt x="41" y="36"/>
                      <a:pt x="42" y="34"/>
                    </a:cubicBezTo>
                    <a:cubicBezTo>
                      <a:pt x="50" y="19"/>
                      <a:pt x="50" y="19"/>
                      <a:pt x="50" y="19"/>
                    </a:cubicBezTo>
                    <a:cubicBezTo>
                      <a:pt x="57" y="19"/>
                      <a:pt x="57" y="19"/>
                      <a:pt x="57" y="19"/>
                    </a:cubicBezTo>
                    <a:cubicBezTo>
                      <a:pt x="46" y="40"/>
                      <a:pt x="46" y="40"/>
                      <a:pt x="46" y="40"/>
                    </a:cubicBezTo>
                    <a:lnTo>
                      <a:pt x="55" y="4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tx1">
                      <a:lumMod val="75000"/>
                      <a:lumOff val="25000"/>
                    </a:schemeClr>
                  </a:solidFill>
                  <a:latin typeface="+mn-ea"/>
                </a:endParaRPr>
              </a:p>
            </p:txBody>
          </p:sp>
        </p:grpSp>
      </p:grpSp>
      <p:grpSp>
        <p:nvGrpSpPr>
          <p:cNvPr id="23" name="组合 22"/>
          <p:cNvGrpSpPr/>
          <p:nvPr/>
        </p:nvGrpSpPr>
        <p:grpSpPr>
          <a:xfrm>
            <a:off x="7075143" y="3252042"/>
            <a:ext cx="900931" cy="901165"/>
            <a:chOff x="5719249" y="3077288"/>
            <a:chExt cx="767347" cy="767347"/>
          </a:xfrm>
        </p:grpSpPr>
        <p:sp>
          <p:nvSpPr>
            <p:cNvPr id="24" name="椭圆 23"/>
            <p:cNvSpPr/>
            <p:nvPr/>
          </p:nvSpPr>
          <p:spPr>
            <a:xfrm>
              <a:off x="5719249" y="3077288"/>
              <a:ext cx="767347" cy="767347"/>
            </a:xfrm>
            <a:prstGeom prst="ellipse">
              <a:avLst/>
            </a:prstGeom>
            <a:solidFill>
              <a:schemeClr val="accent4"/>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805" dirty="0">
                <a:solidFill>
                  <a:schemeClr val="tx1">
                    <a:lumMod val="75000"/>
                    <a:lumOff val="25000"/>
                  </a:schemeClr>
                </a:solidFill>
                <a:latin typeface="+mn-ea"/>
              </a:endParaRPr>
            </a:p>
          </p:txBody>
        </p:sp>
        <p:sp>
          <p:nvSpPr>
            <p:cNvPr id="25" name="Freeform 748"/>
            <p:cNvSpPr>
              <a:spLocks noEditPoints="1"/>
            </p:cNvSpPr>
            <p:nvPr/>
          </p:nvSpPr>
          <p:spPr bwMode="auto">
            <a:xfrm>
              <a:off x="5947156" y="3271991"/>
              <a:ext cx="311533" cy="318115"/>
            </a:xfrm>
            <a:custGeom>
              <a:avLst/>
              <a:gdLst>
                <a:gd name="T0" fmla="*/ 38 w 60"/>
                <a:gd name="T1" fmla="*/ 8 h 61"/>
                <a:gd name="T2" fmla="*/ 22 w 60"/>
                <a:gd name="T3" fmla="*/ 8 h 61"/>
                <a:gd name="T4" fmla="*/ 45 w 60"/>
                <a:gd name="T5" fmla="*/ 41 h 61"/>
                <a:gd name="T6" fmla="*/ 50 w 60"/>
                <a:gd name="T7" fmla="*/ 58 h 61"/>
                <a:gd name="T8" fmla="*/ 51 w 60"/>
                <a:gd name="T9" fmla="*/ 44 h 61"/>
                <a:gd name="T10" fmla="*/ 55 w 60"/>
                <a:gd name="T11" fmla="*/ 58 h 61"/>
                <a:gd name="T12" fmla="*/ 55 w 60"/>
                <a:gd name="T13" fmla="*/ 38 h 61"/>
                <a:gd name="T14" fmla="*/ 56 w 60"/>
                <a:gd name="T15" fmla="*/ 29 h 61"/>
                <a:gd name="T16" fmla="*/ 60 w 60"/>
                <a:gd name="T17" fmla="*/ 38 h 61"/>
                <a:gd name="T18" fmla="*/ 56 w 60"/>
                <a:gd name="T19" fmla="*/ 21 h 61"/>
                <a:gd name="T20" fmla="*/ 47 w 60"/>
                <a:gd name="T21" fmla="*/ 23 h 61"/>
                <a:gd name="T22" fmla="*/ 45 w 60"/>
                <a:gd name="T23" fmla="*/ 41 h 61"/>
                <a:gd name="T24" fmla="*/ 37 w 60"/>
                <a:gd name="T25" fmla="*/ 26 h 61"/>
                <a:gd name="T26" fmla="*/ 36 w 60"/>
                <a:gd name="T27" fmla="*/ 37 h 61"/>
                <a:gd name="T28" fmla="*/ 36 w 60"/>
                <a:gd name="T29" fmla="*/ 61 h 61"/>
                <a:gd name="T30" fmla="*/ 31 w 60"/>
                <a:gd name="T31" fmla="*/ 44 h 61"/>
                <a:gd name="T32" fmla="*/ 30 w 60"/>
                <a:gd name="T33" fmla="*/ 61 h 61"/>
                <a:gd name="T34" fmla="*/ 24 w 60"/>
                <a:gd name="T35" fmla="*/ 40 h 61"/>
                <a:gd name="T36" fmla="*/ 24 w 60"/>
                <a:gd name="T37" fmla="*/ 26 h 61"/>
                <a:gd name="T38" fmla="*/ 23 w 60"/>
                <a:gd name="T39" fmla="*/ 37 h 61"/>
                <a:gd name="T40" fmla="*/ 18 w 60"/>
                <a:gd name="T41" fmla="*/ 22 h 61"/>
                <a:gd name="T42" fmla="*/ 37 w 60"/>
                <a:gd name="T43" fmla="*/ 17 h 61"/>
                <a:gd name="T44" fmla="*/ 43 w 60"/>
                <a:gd name="T45" fmla="*/ 37 h 61"/>
                <a:gd name="T46" fmla="*/ 15 w 60"/>
                <a:gd name="T47" fmla="*/ 41 h 61"/>
                <a:gd name="T48" fmla="*/ 10 w 60"/>
                <a:gd name="T49" fmla="*/ 58 h 61"/>
                <a:gd name="T50" fmla="*/ 9 w 60"/>
                <a:gd name="T51" fmla="*/ 44 h 61"/>
                <a:gd name="T52" fmla="*/ 5 w 60"/>
                <a:gd name="T53" fmla="*/ 58 h 61"/>
                <a:gd name="T54" fmla="*/ 5 w 60"/>
                <a:gd name="T55" fmla="*/ 38 h 61"/>
                <a:gd name="T56" fmla="*/ 4 w 60"/>
                <a:gd name="T57" fmla="*/ 29 h 61"/>
                <a:gd name="T58" fmla="*/ 0 w 60"/>
                <a:gd name="T59" fmla="*/ 38 h 61"/>
                <a:gd name="T60" fmla="*/ 4 w 60"/>
                <a:gd name="T61" fmla="*/ 21 h 61"/>
                <a:gd name="T62" fmla="*/ 13 w 60"/>
                <a:gd name="T63" fmla="*/ 23 h 61"/>
                <a:gd name="T64" fmla="*/ 15 w 60"/>
                <a:gd name="T65" fmla="*/ 41 h 61"/>
                <a:gd name="T66" fmla="*/ 16 w 60"/>
                <a:gd name="T67" fmla="*/ 14 h 61"/>
                <a:gd name="T68" fmla="*/ 15 w 60"/>
                <a:gd name="T69" fmla="*/ 18 h 61"/>
                <a:gd name="T70" fmla="*/ 3 w 60"/>
                <a:gd name="T71" fmla="*/ 14 h 61"/>
                <a:gd name="T72" fmla="*/ 50 w 60"/>
                <a:gd name="T73" fmla="*/ 7 h 61"/>
                <a:gd name="T74" fmla="*/ 45 w 60"/>
                <a:gd name="T75" fmla="*/ 18 h 61"/>
                <a:gd name="T76" fmla="*/ 50 w 60"/>
                <a:gd name="T77" fmla="*/ 20 h 61"/>
                <a:gd name="T78" fmla="*/ 50 w 60"/>
                <a:gd name="T79" fmla="*/ 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 h="61">
                  <a:moveTo>
                    <a:pt x="30" y="0"/>
                  </a:moveTo>
                  <a:cubicBezTo>
                    <a:pt x="35" y="0"/>
                    <a:pt x="38" y="3"/>
                    <a:pt x="38" y="8"/>
                  </a:cubicBezTo>
                  <a:cubicBezTo>
                    <a:pt x="38" y="12"/>
                    <a:pt x="35" y="16"/>
                    <a:pt x="30" y="16"/>
                  </a:cubicBezTo>
                  <a:cubicBezTo>
                    <a:pt x="26" y="16"/>
                    <a:pt x="22" y="12"/>
                    <a:pt x="22" y="8"/>
                  </a:cubicBezTo>
                  <a:cubicBezTo>
                    <a:pt x="22" y="3"/>
                    <a:pt x="26" y="0"/>
                    <a:pt x="30" y="0"/>
                  </a:cubicBezTo>
                  <a:close/>
                  <a:moveTo>
                    <a:pt x="45" y="41"/>
                  </a:moveTo>
                  <a:cubicBezTo>
                    <a:pt x="45" y="58"/>
                    <a:pt x="45" y="58"/>
                    <a:pt x="45" y="58"/>
                  </a:cubicBezTo>
                  <a:cubicBezTo>
                    <a:pt x="50" y="58"/>
                    <a:pt x="50" y="58"/>
                    <a:pt x="50" y="58"/>
                  </a:cubicBezTo>
                  <a:cubicBezTo>
                    <a:pt x="50" y="44"/>
                    <a:pt x="50" y="44"/>
                    <a:pt x="50" y="44"/>
                  </a:cubicBezTo>
                  <a:cubicBezTo>
                    <a:pt x="51" y="44"/>
                    <a:pt x="51" y="44"/>
                    <a:pt x="51" y="44"/>
                  </a:cubicBezTo>
                  <a:cubicBezTo>
                    <a:pt x="51" y="58"/>
                    <a:pt x="51" y="58"/>
                    <a:pt x="51" y="58"/>
                  </a:cubicBezTo>
                  <a:cubicBezTo>
                    <a:pt x="55" y="58"/>
                    <a:pt x="55" y="58"/>
                    <a:pt x="55" y="58"/>
                  </a:cubicBezTo>
                  <a:cubicBezTo>
                    <a:pt x="55" y="41"/>
                    <a:pt x="55" y="41"/>
                    <a:pt x="55" y="41"/>
                  </a:cubicBezTo>
                  <a:cubicBezTo>
                    <a:pt x="55" y="38"/>
                    <a:pt x="55" y="38"/>
                    <a:pt x="55" y="38"/>
                  </a:cubicBezTo>
                  <a:cubicBezTo>
                    <a:pt x="55" y="29"/>
                    <a:pt x="55" y="29"/>
                    <a:pt x="55" y="29"/>
                  </a:cubicBezTo>
                  <a:cubicBezTo>
                    <a:pt x="56" y="29"/>
                    <a:pt x="56" y="29"/>
                    <a:pt x="56" y="29"/>
                  </a:cubicBezTo>
                  <a:cubicBezTo>
                    <a:pt x="56" y="38"/>
                    <a:pt x="56" y="38"/>
                    <a:pt x="56" y="38"/>
                  </a:cubicBezTo>
                  <a:cubicBezTo>
                    <a:pt x="60" y="38"/>
                    <a:pt x="60" y="38"/>
                    <a:pt x="60" y="38"/>
                  </a:cubicBezTo>
                  <a:cubicBezTo>
                    <a:pt x="60" y="25"/>
                    <a:pt x="60" y="25"/>
                    <a:pt x="60" y="25"/>
                  </a:cubicBezTo>
                  <a:cubicBezTo>
                    <a:pt x="60" y="23"/>
                    <a:pt x="58" y="21"/>
                    <a:pt x="56" y="21"/>
                  </a:cubicBezTo>
                  <a:cubicBezTo>
                    <a:pt x="47" y="21"/>
                    <a:pt x="47" y="21"/>
                    <a:pt x="47" y="21"/>
                  </a:cubicBezTo>
                  <a:cubicBezTo>
                    <a:pt x="47" y="22"/>
                    <a:pt x="47" y="22"/>
                    <a:pt x="47" y="23"/>
                  </a:cubicBezTo>
                  <a:cubicBezTo>
                    <a:pt x="47" y="41"/>
                    <a:pt x="47" y="41"/>
                    <a:pt x="47" y="41"/>
                  </a:cubicBezTo>
                  <a:cubicBezTo>
                    <a:pt x="45" y="41"/>
                    <a:pt x="45" y="41"/>
                    <a:pt x="45" y="41"/>
                  </a:cubicBezTo>
                  <a:close/>
                  <a:moveTo>
                    <a:pt x="37" y="37"/>
                  </a:moveTo>
                  <a:cubicBezTo>
                    <a:pt x="37" y="26"/>
                    <a:pt x="37" y="26"/>
                    <a:pt x="37" y="26"/>
                  </a:cubicBezTo>
                  <a:cubicBezTo>
                    <a:pt x="36" y="26"/>
                    <a:pt x="36" y="26"/>
                    <a:pt x="36" y="26"/>
                  </a:cubicBezTo>
                  <a:cubicBezTo>
                    <a:pt x="36" y="37"/>
                    <a:pt x="36" y="37"/>
                    <a:pt x="36" y="37"/>
                  </a:cubicBezTo>
                  <a:cubicBezTo>
                    <a:pt x="36" y="40"/>
                    <a:pt x="36" y="40"/>
                    <a:pt x="36" y="40"/>
                  </a:cubicBezTo>
                  <a:cubicBezTo>
                    <a:pt x="36" y="61"/>
                    <a:pt x="36" y="61"/>
                    <a:pt x="36" y="61"/>
                  </a:cubicBezTo>
                  <a:cubicBezTo>
                    <a:pt x="31" y="61"/>
                    <a:pt x="31" y="61"/>
                    <a:pt x="31" y="61"/>
                  </a:cubicBezTo>
                  <a:cubicBezTo>
                    <a:pt x="31" y="44"/>
                    <a:pt x="31" y="44"/>
                    <a:pt x="31" y="44"/>
                  </a:cubicBezTo>
                  <a:cubicBezTo>
                    <a:pt x="30" y="44"/>
                    <a:pt x="30" y="44"/>
                    <a:pt x="30" y="44"/>
                  </a:cubicBezTo>
                  <a:cubicBezTo>
                    <a:pt x="30" y="61"/>
                    <a:pt x="30" y="61"/>
                    <a:pt x="30" y="61"/>
                  </a:cubicBezTo>
                  <a:cubicBezTo>
                    <a:pt x="24" y="61"/>
                    <a:pt x="24" y="61"/>
                    <a:pt x="24" y="61"/>
                  </a:cubicBezTo>
                  <a:cubicBezTo>
                    <a:pt x="24" y="40"/>
                    <a:pt x="24" y="40"/>
                    <a:pt x="24" y="40"/>
                  </a:cubicBezTo>
                  <a:cubicBezTo>
                    <a:pt x="24" y="37"/>
                    <a:pt x="24" y="37"/>
                    <a:pt x="24" y="37"/>
                  </a:cubicBezTo>
                  <a:cubicBezTo>
                    <a:pt x="24" y="26"/>
                    <a:pt x="24" y="26"/>
                    <a:pt x="24" y="26"/>
                  </a:cubicBezTo>
                  <a:cubicBezTo>
                    <a:pt x="23" y="26"/>
                    <a:pt x="23" y="26"/>
                    <a:pt x="23" y="26"/>
                  </a:cubicBezTo>
                  <a:cubicBezTo>
                    <a:pt x="23" y="37"/>
                    <a:pt x="23" y="37"/>
                    <a:pt x="23" y="37"/>
                  </a:cubicBezTo>
                  <a:cubicBezTo>
                    <a:pt x="18" y="37"/>
                    <a:pt x="18" y="37"/>
                    <a:pt x="18" y="37"/>
                  </a:cubicBezTo>
                  <a:cubicBezTo>
                    <a:pt x="18" y="22"/>
                    <a:pt x="18" y="22"/>
                    <a:pt x="18" y="22"/>
                  </a:cubicBezTo>
                  <a:cubicBezTo>
                    <a:pt x="18" y="19"/>
                    <a:pt x="20" y="17"/>
                    <a:pt x="23" y="17"/>
                  </a:cubicBezTo>
                  <a:cubicBezTo>
                    <a:pt x="38" y="17"/>
                    <a:pt x="22" y="17"/>
                    <a:pt x="37" y="17"/>
                  </a:cubicBezTo>
                  <a:cubicBezTo>
                    <a:pt x="40" y="17"/>
                    <a:pt x="43" y="19"/>
                    <a:pt x="43" y="22"/>
                  </a:cubicBezTo>
                  <a:cubicBezTo>
                    <a:pt x="43" y="37"/>
                    <a:pt x="43" y="37"/>
                    <a:pt x="43" y="37"/>
                  </a:cubicBezTo>
                  <a:cubicBezTo>
                    <a:pt x="42" y="37"/>
                    <a:pt x="40" y="37"/>
                    <a:pt x="37" y="37"/>
                  </a:cubicBezTo>
                  <a:close/>
                  <a:moveTo>
                    <a:pt x="15" y="41"/>
                  </a:moveTo>
                  <a:cubicBezTo>
                    <a:pt x="15" y="58"/>
                    <a:pt x="15" y="58"/>
                    <a:pt x="15" y="58"/>
                  </a:cubicBezTo>
                  <a:cubicBezTo>
                    <a:pt x="10" y="58"/>
                    <a:pt x="10" y="58"/>
                    <a:pt x="10" y="58"/>
                  </a:cubicBezTo>
                  <a:cubicBezTo>
                    <a:pt x="10" y="44"/>
                    <a:pt x="10" y="44"/>
                    <a:pt x="10" y="44"/>
                  </a:cubicBezTo>
                  <a:cubicBezTo>
                    <a:pt x="9" y="44"/>
                    <a:pt x="9" y="44"/>
                    <a:pt x="9" y="44"/>
                  </a:cubicBezTo>
                  <a:cubicBezTo>
                    <a:pt x="9" y="58"/>
                    <a:pt x="9" y="58"/>
                    <a:pt x="9" y="58"/>
                  </a:cubicBezTo>
                  <a:cubicBezTo>
                    <a:pt x="5" y="58"/>
                    <a:pt x="5" y="58"/>
                    <a:pt x="5" y="58"/>
                  </a:cubicBezTo>
                  <a:cubicBezTo>
                    <a:pt x="5" y="41"/>
                    <a:pt x="5" y="41"/>
                    <a:pt x="5" y="41"/>
                  </a:cubicBezTo>
                  <a:cubicBezTo>
                    <a:pt x="5" y="38"/>
                    <a:pt x="5" y="38"/>
                    <a:pt x="5" y="38"/>
                  </a:cubicBezTo>
                  <a:cubicBezTo>
                    <a:pt x="5" y="29"/>
                    <a:pt x="5" y="29"/>
                    <a:pt x="5" y="29"/>
                  </a:cubicBezTo>
                  <a:cubicBezTo>
                    <a:pt x="4" y="29"/>
                    <a:pt x="4" y="29"/>
                    <a:pt x="4" y="29"/>
                  </a:cubicBezTo>
                  <a:cubicBezTo>
                    <a:pt x="4" y="38"/>
                    <a:pt x="4" y="38"/>
                    <a:pt x="4" y="38"/>
                  </a:cubicBezTo>
                  <a:cubicBezTo>
                    <a:pt x="0" y="38"/>
                    <a:pt x="0" y="38"/>
                    <a:pt x="0" y="38"/>
                  </a:cubicBezTo>
                  <a:cubicBezTo>
                    <a:pt x="0" y="25"/>
                    <a:pt x="0" y="25"/>
                    <a:pt x="0" y="25"/>
                  </a:cubicBezTo>
                  <a:cubicBezTo>
                    <a:pt x="0" y="23"/>
                    <a:pt x="2" y="21"/>
                    <a:pt x="4" y="21"/>
                  </a:cubicBezTo>
                  <a:cubicBezTo>
                    <a:pt x="13" y="21"/>
                    <a:pt x="13" y="21"/>
                    <a:pt x="13" y="21"/>
                  </a:cubicBezTo>
                  <a:cubicBezTo>
                    <a:pt x="13" y="22"/>
                    <a:pt x="13" y="22"/>
                    <a:pt x="13" y="23"/>
                  </a:cubicBezTo>
                  <a:cubicBezTo>
                    <a:pt x="13" y="41"/>
                    <a:pt x="13" y="41"/>
                    <a:pt x="13" y="41"/>
                  </a:cubicBezTo>
                  <a:cubicBezTo>
                    <a:pt x="15" y="41"/>
                    <a:pt x="15" y="41"/>
                    <a:pt x="15" y="41"/>
                  </a:cubicBezTo>
                  <a:close/>
                  <a:moveTo>
                    <a:pt x="10" y="7"/>
                  </a:moveTo>
                  <a:cubicBezTo>
                    <a:pt x="14" y="7"/>
                    <a:pt x="16" y="10"/>
                    <a:pt x="16" y="14"/>
                  </a:cubicBezTo>
                  <a:cubicBezTo>
                    <a:pt x="16" y="15"/>
                    <a:pt x="16" y="16"/>
                    <a:pt x="15" y="18"/>
                  </a:cubicBezTo>
                  <a:cubicBezTo>
                    <a:pt x="15" y="18"/>
                    <a:pt x="15" y="18"/>
                    <a:pt x="15" y="18"/>
                  </a:cubicBezTo>
                  <a:cubicBezTo>
                    <a:pt x="13" y="19"/>
                    <a:pt x="12" y="20"/>
                    <a:pt x="10" y="20"/>
                  </a:cubicBezTo>
                  <a:cubicBezTo>
                    <a:pt x="6" y="20"/>
                    <a:pt x="3" y="17"/>
                    <a:pt x="3" y="14"/>
                  </a:cubicBezTo>
                  <a:cubicBezTo>
                    <a:pt x="3" y="10"/>
                    <a:pt x="6" y="7"/>
                    <a:pt x="10" y="7"/>
                  </a:cubicBezTo>
                  <a:close/>
                  <a:moveTo>
                    <a:pt x="50" y="7"/>
                  </a:moveTo>
                  <a:cubicBezTo>
                    <a:pt x="46" y="7"/>
                    <a:pt x="43" y="10"/>
                    <a:pt x="43" y="14"/>
                  </a:cubicBezTo>
                  <a:cubicBezTo>
                    <a:pt x="43" y="15"/>
                    <a:pt x="44" y="16"/>
                    <a:pt x="45" y="18"/>
                  </a:cubicBezTo>
                  <a:cubicBezTo>
                    <a:pt x="45" y="18"/>
                    <a:pt x="45" y="18"/>
                    <a:pt x="45" y="18"/>
                  </a:cubicBezTo>
                  <a:cubicBezTo>
                    <a:pt x="47" y="19"/>
                    <a:pt x="48" y="20"/>
                    <a:pt x="50" y="20"/>
                  </a:cubicBezTo>
                  <a:cubicBezTo>
                    <a:pt x="54" y="20"/>
                    <a:pt x="57" y="17"/>
                    <a:pt x="57" y="14"/>
                  </a:cubicBezTo>
                  <a:cubicBezTo>
                    <a:pt x="57" y="10"/>
                    <a:pt x="54" y="7"/>
                    <a:pt x="50" y="7"/>
                  </a:cubicBezTo>
                  <a:close/>
                </a:path>
              </a:pathLst>
            </a:custGeom>
            <a:solidFill>
              <a:schemeClr val="bg1"/>
            </a:solidFill>
            <a:ln>
              <a:noFill/>
            </a:ln>
          </p:spPr>
          <p:txBody>
            <a:bodyPr vert="horz" wrap="square" lIns="91440" tIns="45720" rIns="91440" bIns="45720" numCol="1" anchor="t" anchorCtr="0" compatLnSpc="1"/>
            <a:lstStyle/>
            <a:p>
              <a:endParaRPr lang="zh-CN" altLang="en-US" sz="1335">
                <a:solidFill>
                  <a:schemeClr val="tx1">
                    <a:lumMod val="75000"/>
                    <a:lumOff val="25000"/>
                  </a:schemeClr>
                </a:solidFill>
                <a:latin typeface="+mn-ea"/>
              </a:endParaRPr>
            </a:p>
          </p:txBody>
        </p:sp>
      </p:grpSp>
      <p:sp>
        <p:nvSpPr>
          <p:cNvPr id="26" name="Freeform 12"/>
          <p:cNvSpPr/>
          <p:nvPr/>
        </p:nvSpPr>
        <p:spPr bwMode="auto">
          <a:xfrm>
            <a:off x="1608091" y="4982760"/>
            <a:ext cx="528500"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805">
              <a:solidFill>
                <a:schemeClr val="tx1">
                  <a:lumMod val="75000"/>
                  <a:lumOff val="25000"/>
                </a:schemeClr>
              </a:solidFill>
              <a:latin typeface="+mn-ea"/>
            </a:endParaRPr>
          </a:p>
        </p:txBody>
      </p:sp>
      <p:sp>
        <p:nvSpPr>
          <p:cNvPr id="27" name="Freeform 12"/>
          <p:cNvSpPr/>
          <p:nvPr/>
        </p:nvSpPr>
        <p:spPr bwMode="auto">
          <a:xfrm flipH="1" flipV="1">
            <a:off x="10246802" y="6017042"/>
            <a:ext cx="528500"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805">
              <a:solidFill>
                <a:schemeClr val="tx1">
                  <a:lumMod val="75000"/>
                  <a:lumOff val="25000"/>
                </a:schemeClr>
              </a:solidFill>
              <a:latin typeface="+mn-ea"/>
            </a:endParaRPr>
          </a:p>
        </p:txBody>
      </p:sp>
      <p:sp>
        <p:nvSpPr>
          <p:cNvPr id="28" name="TextBox 32"/>
          <p:cNvSpPr txBox="1"/>
          <p:nvPr/>
        </p:nvSpPr>
        <p:spPr>
          <a:xfrm>
            <a:off x="1968038" y="5296959"/>
            <a:ext cx="8543015" cy="1052572"/>
          </a:xfrm>
          <a:prstGeom prst="rect">
            <a:avLst/>
          </a:prstGeom>
          <a:noFill/>
        </p:spPr>
        <p:txBody>
          <a:bodyPr wrap="square" lIns="91416" tIns="45708" rIns="91416" bIns="45708" rtlCol="0">
            <a:spAutoFit/>
          </a:bodyPr>
          <a:lstStyle/>
          <a:p>
            <a:pPr>
              <a:lnSpc>
                <a:spcPct val="130000"/>
              </a:lnSpc>
              <a:spcBef>
                <a:spcPct val="0"/>
              </a:spcBef>
            </a:pPr>
            <a:r>
              <a:rPr lang="zh-CN" altLang="en-US" sz="1600" dirty="0">
                <a:solidFill>
                  <a:schemeClr val="tx1">
                    <a:lumMod val="75000"/>
                    <a:lumOff val="25000"/>
                  </a:schemeClr>
                </a:solidFill>
                <a:latin typeface="+mn-ea"/>
                <a:sym typeface="微软雅黑" panose="020B0503020204020204" pitchFamily="34" charset="-122"/>
              </a:rPr>
              <a:t>在此录入上述图表的综合描述说明，在此录入上述图表的上述图表的综合描述说明入。在此录入上述图表的综合描述说明，在此录入上述图表的上述图表的综合描述说明入。在此录入上述图表的综合描述说明，在此录入上述图表的上述图表的综合描述说明入。</a:t>
            </a:r>
          </a:p>
        </p:txBody>
      </p:sp>
      <p:sp>
        <p:nvSpPr>
          <p:cNvPr id="70" name="五边形 69"/>
          <p:cNvSpPr/>
          <p:nvPr/>
        </p:nvSpPr>
        <p:spPr>
          <a:xfrm>
            <a:off x="0" y="260648"/>
            <a:ext cx="353251" cy="588701"/>
          </a:xfrm>
          <a:prstGeom prst="homePlate">
            <a:avLst>
              <a:gd name="adj" fmla="val 484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71" name="TextBox 49"/>
          <p:cNvSpPr txBox="1"/>
          <p:nvPr/>
        </p:nvSpPr>
        <p:spPr>
          <a:xfrm>
            <a:off x="431371" y="329296"/>
            <a:ext cx="2925801" cy="420564"/>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r>
              <a:rPr lang="zh-CN" altLang="en-US" sz="2135" dirty="0">
                <a:solidFill>
                  <a:schemeClr val="tx1">
                    <a:lumMod val="85000"/>
                    <a:lumOff val="15000"/>
                  </a:schemeClr>
                </a:solidFill>
              </a:rPr>
              <a:t>点击添加相关文字标题</a:t>
            </a:r>
          </a:p>
        </p:txBody>
      </p:sp>
      <p:sp>
        <p:nvSpPr>
          <p:cNvPr id="29" name="Rectangle 5"/>
          <p:cNvSpPr/>
          <p:nvPr/>
        </p:nvSpPr>
        <p:spPr>
          <a:xfrm>
            <a:off x="0" y="6710364"/>
            <a:ext cx="12192000" cy="147637"/>
          </a:xfrm>
          <a:prstGeom prst="rect">
            <a:avLst/>
          </a:prstGeom>
          <a:solidFill>
            <a:srgbClr val="16294C"/>
          </a:solidFill>
          <a:ln>
            <a:noFill/>
          </a:ln>
        </p:spPr>
        <p:style>
          <a:lnRef idx="2">
            <a:schemeClr val="accent1">
              <a:shade val="50000"/>
            </a:schemeClr>
          </a:lnRef>
          <a:fillRef idx="1">
            <a:schemeClr val="accent1"/>
          </a:fillRef>
          <a:effectRef idx="0">
            <a:schemeClr val="accent1"/>
          </a:effectRef>
          <a:fontRef idx="minor">
            <a:schemeClr val="lt1"/>
          </a:fontRef>
        </p:style>
        <p:txBody>
          <a:bodyPr lIns="91372" tIns="45719" rIns="91372" bIns="45719" anchor="ctr"/>
          <a:lstStyle/>
          <a:p>
            <a:pPr algn="ctr">
              <a:defRPr/>
            </a:pPr>
            <a:endParaRPr lang="en-US" sz="3200"/>
          </a:p>
        </p:txBody>
      </p:sp>
    </p:spTree>
  </p:cSld>
  <p:clrMapOvr>
    <a:masterClrMapping/>
  </p:clrMapOvr>
  <mc:AlternateContent xmlns:mc="http://schemas.openxmlformats.org/markup-compatibility/2006">
    <mc:Choice xmlns:p14="http://schemas.microsoft.com/office/powerpoint/2010/main" xmlns="" Requires="p14">
      <p:transition spd="slow" p14:dur="1500" advClick="0" advTm="5000">
        <p14:warp dir="in"/>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strVal val="4*#ppt_w"/>
                                          </p:val>
                                        </p:tav>
                                        <p:tav tm="100000">
                                          <p:val>
                                            <p:strVal val="#ppt_w"/>
                                          </p:val>
                                        </p:tav>
                                      </p:tavLst>
                                    </p:anim>
                                    <p:anim calcmode="lin" valueType="num">
                                      <p:cBhvr>
                                        <p:cTn id="8" dur="500" fill="hold"/>
                                        <p:tgtEl>
                                          <p:spTgt spid="6"/>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400" fill="hold"/>
                                        <p:tgtEl>
                                          <p:spTgt spid="10"/>
                                        </p:tgtEl>
                                        <p:attrNameLst>
                                          <p:attrName>ppt_w</p:attrName>
                                        </p:attrNameLst>
                                      </p:cBhvr>
                                      <p:tavLst>
                                        <p:tav tm="0">
                                          <p:val>
                                            <p:fltVal val="0"/>
                                          </p:val>
                                        </p:tav>
                                        <p:tav tm="100000">
                                          <p:val>
                                            <p:strVal val="#ppt_w"/>
                                          </p:val>
                                        </p:tav>
                                      </p:tavLst>
                                    </p:anim>
                                    <p:anim calcmode="lin" valueType="num">
                                      <p:cBhvr>
                                        <p:cTn id="13" dur="400" fill="hold"/>
                                        <p:tgtEl>
                                          <p:spTgt spid="10"/>
                                        </p:tgtEl>
                                        <p:attrNameLst>
                                          <p:attrName>ppt_h</p:attrName>
                                        </p:attrNameLst>
                                      </p:cBhvr>
                                      <p:tavLst>
                                        <p:tav tm="0">
                                          <p:val>
                                            <p:fltVal val="0"/>
                                          </p:val>
                                        </p:tav>
                                        <p:tav tm="100000">
                                          <p:val>
                                            <p:strVal val="#ppt_h"/>
                                          </p:val>
                                        </p:tav>
                                      </p:tavLst>
                                    </p:anim>
                                    <p:animEffect transition="in" filter="fade">
                                      <p:cBhvr>
                                        <p:cTn id="14" dur="400"/>
                                        <p:tgtEl>
                                          <p:spTgt spid="1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par>
                          <p:cTn id="18" fill="hold">
                            <p:stCondLst>
                              <p:cond delay="1000"/>
                            </p:stCondLst>
                            <p:childTnLst>
                              <p:par>
                                <p:cTn id="19" presetID="53" presetClass="entr" presetSubtype="16" fill="hold" nodeType="after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p:cTn id="21" dur="400" fill="hold"/>
                                        <p:tgtEl>
                                          <p:spTgt spid="18"/>
                                        </p:tgtEl>
                                        <p:attrNameLst>
                                          <p:attrName>ppt_w</p:attrName>
                                        </p:attrNameLst>
                                      </p:cBhvr>
                                      <p:tavLst>
                                        <p:tav tm="0">
                                          <p:val>
                                            <p:fltVal val="0"/>
                                          </p:val>
                                        </p:tav>
                                        <p:tav tm="100000">
                                          <p:val>
                                            <p:strVal val="#ppt_w"/>
                                          </p:val>
                                        </p:tav>
                                      </p:tavLst>
                                    </p:anim>
                                    <p:anim calcmode="lin" valueType="num">
                                      <p:cBhvr>
                                        <p:cTn id="22" dur="400" fill="hold"/>
                                        <p:tgtEl>
                                          <p:spTgt spid="18"/>
                                        </p:tgtEl>
                                        <p:attrNameLst>
                                          <p:attrName>ppt_h</p:attrName>
                                        </p:attrNameLst>
                                      </p:cBhvr>
                                      <p:tavLst>
                                        <p:tav tm="0">
                                          <p:val>
                                            <p:fltVal val="0"/>
                                          </p:val>
                                        </p:tav>
                                        <p:tav tm="100000">
                                          <p:val>
                                            <p:strVal val="#ppt_h"/>
                                          </p:val>
                                        </p:tav>
                                      </p:tavLst>
                                    </p:anim>
                                    <p:animEffect transition="in" filter="fade">
                                      <p:cBhvr>
                                        <p:cTn id="23" dur="400"/>
                                        <p:tgtEl>
                                          <p:spTgt spid="1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par>
                          <p:cTn id="27" fill="hold">
                            <p:stCondLst>
                              <p:cond delay="1500"/>
                            </p:stCondLst>
                            <p:childTnLst>
                              <p:par>
                                <p:cTn id="28" presetID="53" presetClass="entr" presetSubtype="16" fill="hold" nodeType="afterEffect">
                                  <p:stCondLst>
                                    <p:cond delay="0"/>
                                  </p:stCondLst>
                                  <p:childTnLst>
                                    <p:set>
                                      <p:cBhvr>
                                        <p:cTn id="29" dur="1" fill="hold">
                                          <p:stCondLst>
                                            <p:cond delay="0"/>
                                          </p:stCondLst>
                                        </p:cTn>
                                        <p:tgtEl>
                                          <p:spTgt spid="23"/>
                                        </p:tgtEl>
                                        <p:attrNameLst>
                                          <p:attrName>style.visibility</p:attrName>
                                        </p:attrNameLst>
                                      </p:cBhvr>
                                      <p:to>
                                        <p:strVal val="visible"/>
                                      </p:to>
                                    </p:set>
                                    <p:anim calcmode="lin" valueType="num">
                                      <p:cBhvr>
                                        <p:cTn id="30" dur="400" fill="hold"/>
                                        <p:tgtEl>
                                          <p:spTgt spid="23"/>
                                        </p:tgtEl>
                                        <p:attrNameLst>
                                          <p:attrName>ppt_w</p:attrName>
                                        </p:attrNameLst>
                                      </p:cBhvr>
                                      <p:tavLst>
                                        <p:tav tm="0">
                                          <p:val>
                                            <p:fltVal val="0"/>
                                          </p:val>
                                        </p:tav>
                                        <p:tav tm="100000">
                                          <p:val>
                                            <p:strVal val="#ppt_w"/>
                                          </p:val>
                                        </p:tav>
                                      </p:tavLst>
                                    </p:anim>
                                    <p:anim calcmode="lin" valueType="num">
                                      <p:cBhvr>
                                        <p:cTn id="31" dur="400" fill="hold"/>
                                        <p:tgtEl>
                                          <p:spTgt spid="23"/>
                                        </p:tgtEl>
                                        <p:attrNameLst>
                                          <p:attrName>ppt_h</p:attrName>
                                        </p:attrNameLst>
                                      </p:cBhvr>
                                      <p:tavLst>
                                        <p:tav tm="0">
                                          <p:val>
                                            <p:fltVal val="0"/>
                                          </p:val>
                                        </p:tav>
                                        <p:tav tm="100000">
                                          <p:val>
                                            <p:strVal val="#ppt_h"/>
                                          </p:val>
                                        </p:tav>
                                      </p:tavLst>
                                    </p:anim>
                                    <p:animEffect transition="in" filter="fade">
                                      <p:cBhvr>
                                        <p:cTn id="32" dur="400"/>
                                        <p:tgtEl>
                                          <p:spTgt spid="2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par>
                          <p:cTn id="36" fill="hold">
                            <p:stCondLst>
                              <p:cond delay="2000"/>
                            </p:stCondLst>
                            <p:childTnLst>
                              <p:par>
                                <p:cTn id="37" presetID="53" presetClass="entr" presetSubtype="16" fill="hold" nodeType="after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p:cTn id="39" dur="400" fill="hold"/>
                                        <p:tgtEl>
                                          <p:spTgt spid="13"/>
                                        </p:tgtEl>
                                        <p:attrNameLst>
                                          <p:attrName>ppt_w</p:attrName>
                                        </p:attrNameLst>
                                      </p:cBhvr>
                                      <p:tavLst>
                                        <p:tav tm="0">
                                          <p:val>
                                            <p:fltVal val="0"/>
                                          </p:val>
                                        </p:tav>
                                        <p:tav tm="100000">
                                          <p:val>
                                            <p:strVal val="#ppt_w"/>
                                          </p:val>
                                        </p:tav>
                                      </p:tavLst>
                                    </p:anim>
                                    <p:anim calcmode="lin" valueType="num">
                                      <p:cBhvr>
                                        <p:cTn id="40" dur="400" fill="hold"/>
                                        <p:tgtEl>
                                          <p:spTgt spid="13"/>
                                        </p:tgtEl>
                                        <p:attrNameLst>
                                          <p:attrName>ppt_h</p:attrName>
                                        </p:attrNameLst>
                                      </p:cBhvr>
                                      <p:tavLst>
                                        <p:tav tm="0">
                                          <p:val>
                                            <p:fltVal val="0"/>
                                          </p:val>
                                        </p:tav>
                                        <p:tav tm="100000">
                                          <p:val>
                                            <p:strVal val="#ppt_h"/>
                                          </p:val>
                                        </p:tav>
                                      </p:tavLst>
                                    </p:anim>
                                    <p:animEffect transition="in" filter="fade">
                                      <p:cBhvr>
                                        <p:cTn id="41" dur="400"/>
                                        <p:tgtEl>
                                          <p:spTgt spid="1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500"/>
                                        <p:tgtEl>
                                          <p:spTgt spid="4"/>
                                        </p:tgtEl>
                                      </p:cBhvr>
                                    </p:animEffect>
                                  </p:childTnLst>
                                </p:cTn>
                              </p:par>
                            </p:childTnLst>
                          </p:cTn>
                        </p:par>
                        <p:par>
                          <p:cTn id="45" fill="hold">
                            <p:stCondLst>
                              <p:cond delay="2500"/>
                            </p:stCondLst>
                            <p:childTnLst>
                              <p:par>
                                <p:cTn id="46" presetID="1" presetClass="entr" presetSubtype="0" fill="hold" grpId="0" nodeType="afterEffect">
                                  <p:stCondLst>
                                    <p:cond delay="0"/>
                                  </p:stCondLst>
                                  <p:childTnLst>
                                    <p:set>
                                      <p:cBhvr>
                                        <p:cTn id="47" dur="1" fill="hold">
                                          <p:stCondLst>
                                            <p:cond delay="0"/>
                                          </p:stCondLst>
                                        </p:cTn>
                                        <p:tgtEl>
                                          <p:spTgt spid="26"/>
                                        </p:tgtEl>
                                        <p:attrNameLst>
                                          <p:attrName>style.visibility</p:attrName>
                                        </p:attrNameLst>
                                      </p:cBhvr>
                                      <p:to>
                                        <p:strVal val="visible"/>
                                      </p:to>
                                    </p:set>
                                  </p:childTnLst>
                                </p:cTn>
                              </p:par>
                              <p:par>
                                <p:cTn id="48" presetID="35" presetClass="path" presetSubtype="0" accel="50000" decel="50000" fill="hold" grpId="1" nodeType="withEffect">
                                  <p:stCondLst>
                                    <p:cond delay="0"/>
                                  </p:stCondLst>
                                  <p:childTnLst>
                                    <p:animMotion origin="layout" path="M 4.375E-6 2.22222E-6 L 0.36679 0.15278 " pathEditMode="relative" rAng="0" ptsTypes="AA">
                                      <p:cBhvr>
                                        <p:cTn id="49" dur="500" spd="-99900" fill="hold"/>
                                        <p:tgtEl>
                                          <p:spTgt spid="26"/>
                                        </p:tgtEl>
                                        <p:attrNameLst>
                                          <p:attrName>ppt_x</p:attrName>
                                          <p:attrName>ppt_y</p:attrName>
                                        </p:attrNameLst>
                                      </p:cBhvr>
                                      <p:rCtr x="18333" y="7639"/>
                                    </p:animMotion>
                                  </p:childTnLst>
                                </p:cTn>
                              </p:par>
                              <p:par>
                                <p:cTn id="50" presetID="1" presetClass="entr" presetSubtype="0" fill="hold" grpId="0" nodeType="withEffect">
                                  <p:stCondLst>
                                    <p:cond delay="0"/>
                                  </p:stCondLst>
                                  <p:childTnLst>
                                    <p:set>
                                      <p:cBhvr>
                                        <p:cTn id="51" dur="1" fill="hold">
                                          <p:stCondLst>
                                            <p:cond delay="0"/>
                                          </p:stCondLst>
                                        </p:cTn>
                                        <p:tgtEl>
                                          <p:spTgt spid="27"/>
                                        </p:tgtEl>
                                        <p:attrNameLst>
                                          <p:attrName>style.visibility</p:attrName>
                                        </p:attrNameLst>
                                      </p:cBhvr>
                                      <p:to>
                                        <p:strVal val="visible"/>
                                      </p:to>
                                    </p:set>
                                  </p:childTnLst>
                                </p:cTn>
                              </p:par>
                              <p:par>
                                <p:cTn id="52" presetID="35" presetClass="path" presetSubtype="0" accel="50000" decel="50000" fill="hold" grpId="1" nodeType="withEffect">
                                  <p:stCondLst>
                                    <p:cond delay="0"/>
                                  </p:stCondLst>
                                  <p:childTnLst>
                                    <p:animMotion origin="layout" path="M 6.25E-7 -2.22222E-6 L -0.39492 -0.11018 " pathEditMode="relative" rAng="0" ptsTypes="AA">
                                      <p:cBhvr>
                                        <p:cTn id="53" dur="500" spd="-99900" fill="hold"/>
                                        <p:tgtEl>
                                          <p:spTgt spid="27"/>
                                        </p:tgtEl>
                                        <p:attrNameLst>
                                          <p:attrName>ppt_x</p:attrName>
                                          <p:attrName>ppt_y</p:attrName>
                                        </p:attrNameLst>
                                      </p:cBhvr>
                                      <p:rCtr x="-19753" y="-5509"/>
                                    </p:animMotion>
                                  </p:childTnLst>
                                </p:cTn>
                              </p:par>
                            </p:childTnLst>
                          </p:cTn>
                        </p:par>
                        <p:par>
                          <p:cTn id="54" fill="hold">
                            <p:stCondLst>
                              <p:cond delay="2500"/>
                            </p:stCondLst>
                            <p:childTnLst>
                              <p:par>
                                <p:cTn id="55" presetID="18" presetClass="entr" presetSubtype="3" fill="hold" grpId="0" nodeType="after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strips(upRight)">
                                      <p:cBhvr>
                                        <p:cTn id="5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26" grpId="0" animBg="1"/>
      <p:bldP spid="26" grpId="1" animBg="1"/>
      <p:bldP spid="27" grpId="0" animBg="1"/>
      <p:bldP spid="27" grpId="1" animBg="1"/>
      <p:bldP spid="2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699151" y="2722638"/>
            <a:ext cx="1661583" cy="1678517"/>
            <a:chOff x="5454651" y="2650067"/>
            <a:chExt cx="1661583" cy="1678517"/>
          </a:xfrm>
          <a:solidFill>
            <a:schemeClr val="accent1"/>
          </a:solidFill>
        </p:grpSpPr>
        <p:grpSp>
          <p:nvGrpSpPr>
            <p:cNvPr id="3" name="组合 2"/>
            <p:cNvGrpSpPr/>
            <p:nvPr/>
          </p:nvGrpSpPr>
          <p:grpSpPr>
            <a:xfrm>
              <a:off x="6053667" y="3164418"/>
              <a:ext cx="465667" cy="781049"/>
              <a:chOff x="6053667" y="3164418"/>
              <a:chExt cx="465667" cy="781049"/>
            </a:xfrm>
            <a:grpFill/>
          </p:grpSpPr>
          <p:sp>
            <p:nvSpPr>
              <p:cNvPr id="5" name="Freeform 20"/>
              <p:cNvSpPr>
                <a:spLocks noChangeArrowheads="1"/>
              </p:cNvSpPr>
              <p:nvPr/>
            </p:nvSpPr>
            <p:spPr bwMode="auto">
              <a:xfrm>
                <a:off x="6053667" y="3164418"/>
                <a:ext cx="465667" cy="565149"/>
              </a:xfrm>
              <a:custGeom>
                <a:avLst/>
                <a:gdLst>
                  <a:gd name="T0" fmla="*/ 349250 w 28"/>
                  <a:gd name="T1" fmla="*/ 162065 h 34"/>
                  <a:gd name="T2" fmla="*/ 174625 w 28"/>
                  <a:gd name="T3" fmla="*/ 0 h 34"/>
                  <a:gd name="T4" fmla="*/ 0 w 28"/>
                  <a:gd name="T5" fmla="*/ 162065 h 34"/>
                  <a:gd name="T6" fmla="*/ 12473 w 28"/>
                  <a:gd name="T7" fmla="*/ 224398 h 34"/>
                  <a:gd name="T8" fmla="*/ 12473 w 28"/>
                  <a:gd name="T9" fmla="*/ 224398 h 34"/>
                  <a:gd name="T10" fmla="*/ 37420 w 28"/>
                  <a:gd name="T11" fmla="*/ 261797 h 34"/>
                  <a:gd name="T12" fmla="*/ 87313 w 28"/>
                  <a:gd name="T13" fmla="*/ 411395 h 34"/>
                  <a:gd name="T14" fmla="*/ 112259 w 28"/>
                  <a:gd name="T15" fmla="*/ 423862 h 34"/>
                  <a:gd name="T16" fmla="*/ 236991 w 28"/>
                  <a:gd name="T17" fmla="*/ 423862 h 34"/>
                  <a:gd name="T18" fmla="*/ 261938 w 28"/>
                  <a:gd name="T19" fmla="*/ 411395 h 34"/>
                  <a:gd name="T20" fmla="*/ 324304 w 28"/>
                  <a:gd name="T21" fmla="*/ 261797 h 34"/>
                  <a:gd name="T22" fmla="*/ 336777 w 28"/>
                  <a:gd name="T23" fmla="*/ 224398 h 34"/>
                  <a:gd name="T24" fmla="*/ 336777 w 28"/>
                  <a:gd name="T25" fmla="*/ 224398 h 34"/>
                  <a:gd name="T26" fmla="*/ 336777 w 28"/>
                  <a:gd name="T27" fmla="*/ 224398 h 34"/>
                  <a:gd name="T28" fmla="*/ 349250 w 28"/>
                  <a:gd name="T29" fmla="*/ 162065 h 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
                  <a:gd name="T46" fmla="*/ 0 h 34"/>
                  <a:gd name="T47" fmla="*/ 28 w 28"/>
                  <a:gd name="T48" fmla="*/ 34 h 3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 h="34">
                    <a:moveTo>
                      <a:pt x="28" y="13"/>
                    </a:moveTo>
                    <a:cubicBezTo>
                      <a:pt x="28" y="6"/>
                      <a:pt x="22" y="0"/>
                      <a:pt x="14" y="0"/>
                    </a:cubicBezTo>
                    <a:cubicBezTo>
                      <a:pt x="6" y="0"/>
                      <a:pt x="0" y="6"/>
                      <a:pt x="0" y="13"/>
                    </a:cubicBezTo>
                    <a:cubicBezTo>
                      <a:pt x="0" y="15"/>
                      <a:pt x="0" y="17"/>
                      <a:pt x="1" y="18"/>
                    </a:cubicBezTo>
                    <a:cubicBezTo>
                      <a:pt x="1" y="18"/>
                      <a:pt x="1" y="18"/>
                      <a:pt x="1" y="18"/>
                    </a:cubicBezTo>
                    <a:cubicBezTo>
                      <a:pt x="1" y="19"/>
                      <a:pt x="2" y="20"/>
                      <a:pt x="3" y="21"/>
                    </a:cubicBezTo>
                    <a:cubicBezTo>
                      <a:pt x="5" y="24"/>
                      <a:pt x="7" y="31"/>
                      <a:pt x="7" y="33"/>
                    </a:cubicBezTo>
                    <a:cubicBezTo>
                      <a:pt x="7" y="34"/>
                      <a:pt x="8" y="34"/>
                      <a:pt x="9" y="34"/>
                    </a:cubicBezTo>
                    <a:cubicBezTo>
                      <a:pt x="19" y="34"/>
                      <a:pt x="19" y="34"/>
                      <a:pt x="19" y="34"/>
                    </a:cubicBezTo>
                    <a:cubicBezTo>
                      <a:pt x="20" y="34"/>
                      <a:pt x="21" y="34"/>
                      <a:pt x="21" y="33"/>
                    </a:cubicBezTo>
                    <a:cubicBezTo>
                      <a:pt x="21" y="31"/>
                      <a:pt x="23" y="24"/>
                      <a:pt x="26" y="21"/>
                    </a:cubicBezTo>
                    <a:cubicBezTo>
                      <a:pt x="26" y="20"/>
                      <a:pt x="27" y="19"/>
                      <a:pt x="27" y="18"/>
                    </a:cubicBezTo>
                    <a:cubicBezTo>
                      <a:pt x="27" y="18"/>
                      <a:pt x="27" y="18"/>
                      <a:pt x="27" y="18"/>
                    </a:cubicBezTo>
                    <a:cubicBezTo>
                      <a:pt x="27" y="18"/>
                      <a:pt x="27" y="18"/>
                      <a:pt x="27" y="18"/>
                    </a:cubicBezTo>
                    <a:cubicBezTo>
                      <a:pt x="28" y="17"/>
                      <a:pt x="28" y="15"/>
                      <a:pt x="28" y="13"/>
                    </a:cubicBezTo>
                    <a:close/>
                  </a:path>
                </a:pathLst>
              </a:custGeom>
              <a:grpFill/>
              <a:ln w="9525" cmpd="sng">
                <a:solidFill>
                  <a:schemeClr val="accent1"/>
                </a:solidFill>
                <a:bevel/>
              </a:ln>
            </p:spPr>
            <p:txBody>
              <a:bodyPr/>
              <a:lstStyle/>
              <a:p>
                <a:endParaRPr lang="zh-CN" altLang="en-US" sz="2400">
                  <a:solidFill>
                    <a:schemeClr val="tx1">
                      <a:lumMod val="75000"/>
                      <a:lumOff val="25000"/>
                    </a:schemeClr>
                  </a:solidFill>
                  <a:latin typeface="+mn-ea"/>
                </a:endParaRPr>
              </a:p>
            </p:txBody>
          </p:sp>
          <p:sp>
            <p:nvSpPr>
              <p:cNvPr id="6" name="Freeform 21"/>
              <p:cNvSpPr>
                <a:spLocks noChangeArrowheads="1"/>
              </p:cNvSpPr>
              <p:nvPr/>
            </p:nvSpPr>
            <p:spPr bwMode="auto">
              <a:xfrm>
                <a:off x="6170085" y="3763434"/>
                <a:ext cx="232833" cy="48684"/>
              </a:xfrm>
              <a:custGeom>
                <a:avLst/>
                <a:gdLst>
                  <a:gd name="T0" fmla="*/ 174625 w 14"/>
                  <a:gd name="T1" fmla="*/ 24342 h 3"/>
                  <a:gd name="T2" fmla="*/ 149679 w 14"/>
                  <a:gd name="T3" fmla="*/ 0 h 3"/>
                  <a:gd name="T4" fmla="*/ 24946 w 14"/>
                  <a:gd name="T5" fmla="*/ 0 h 3"/>
                  <a:gd name="T6" fmla="*/ 0 w 14"/>
                  <a:gd name="T7" fmla="*/ 24342 h 3"/>
                  <a:gd name="T8" fmla="*/ 0 w 14"/>
                  <a:gd name="T9" fmla="*/ 24342 h 3"/>
                  <a:gd name="T10" fmla="*/ 24946 w 14"/>
                  <a:gd name="T11" fmla="*/ 36513 h 3"/>
                  <a:gd name="T12" fmla="*/ 149679 w 14"/>
                  <a:gd name="T13" fmla="*/ 36513 h 3"/>
                  <a:gd name="T14" fmla="*/ 174625 w 14"/>
                  <a:gd name="T15" fmla="*/ 24342 h 3"/>
                  <a:gd name="T16" fmla="*/ 0 60000 65536"/>
                  <a:gd name="T17" fmla="*/ 0 60000 65536"/>
                  <a:gd name="T18" fmla="*/ 0 60000 65536"/>
                  <a:gd name="T19" fmla="*/ 0 60000 65536"/>
                  <a:gd name="T20" fmla="*/ 0 60000 65536"/>
                  <a:gd name="T21" fmla="*/ 0 60000 65536"/>
                  <a:gd name="T22" fmla="*/ 0 60000 65536"/>
                  <a:gd name="T23" fmla="*/ 0 60000 65536"/>
                  <a:gd name="T24" fmla="*/ 0 w 14"/>
                  <a:gd name="T25" fmla="*/ 0 h 3"/>
                  <a:gd name="T26" fmla="*/ 14 w 14"/>
                  <a:gd name="T27" fmla="*/ 3 h 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 h="3">
                    <a:moveTo>
                      <a:pt x="14" y="2"/>
                    </a:moveTo>
                    <a:cubicBezTo>
                      <a:pt x="14" y="1"/>
                      <a:pt x="13" y="0"/>
                      <a:pt x="12" y="0"/>
                    </a:cubicBezTo>
                    <a:cubicBezTo>
                      <a:pt x="2" y="0"/>
                      <a:pt x="2" y="0"/>
                      <a:pt x="2" y="0"/>
                    </a:cubicBezTo>
                    <a:cubicBezTo>
                      <a:pt x="1" y="0"/>
                      <a:pt x="0" y="1"/>
                      <a:pt x="0" y="2"/>
                    </a:cubicBezTo>
                    <a:cubicBezTo>
                      <a:pt x="0" y="2"/>
                      <a:pt x="0" y="2"/>
                      <a:pt x="0" y="2"/>
                    </a:cubicBezTo>
                    <a:cubicBezTo>
                      <a:pt x="0" y="2"/>
                      <a:pt x="1" y="3"/>
                      <a:pt x="2" y="3"/>
                    </a:cubicBezTo>
                    <a:cubicBezTo>
                      <a:pt x="12" y="3"/>
                      <a:pt x="12" y="3"/>
                      <a:pt x="12" y="3"/>
                    </a:cubicBezTo>
                    <a:cubicBezTo>
                      <a:pt x="13" y="3"/>
                      <a:pt x="14" y="2"/>
                      <a:pt x="14" y="2"/>
                    </a:cubicBezTo>
                    <a:close/>
                  </a:path>
                </a:pathLst>
              </a:custGeom>
              <a:grpFill/>
              <a:ln w="9525" cmpd="sng">
                <a:solidFill>
                  <a:schemeClr val="accent1"/>
                </a:solidFill>
                <a:bevel/>
              </a:ln>
            </p:spPr>
            <p:txBody>
              <a:bodyPr/>
              <a:lstStyle/>
              <a:p>
                <a:endParaRPr lang="zh-CN" altLang="en-US" sz="2400">
                  <a:solidFill>
                    <a:schemeClr val="tx1">
                      <a:lumMod val="75000"/>
                      <a:lumOff val="25000"/>
                    </a:schemeClr>
                  </a:solidFill>
                  <a:latin typeface="+mn-ea"/>
                </a:endParaRPr>
              </a:p>
            </p:txBody>
          </p:sp>
          <p:sp>
            <p:nvSpPr>
              <p:cNvPr id="7" name="Freeform 22"/>
              <p:cNvSpPr>
                <a:spLocks noChangeArrowheads="1"/>
              </p:cNvSpPr>
              <p:nvPr/>
            </p:nvSpPr>
            <p:spPr bwMode="auto">
              <a:xfrm>
                <a:off x="6170085" y="3845984"/>
                <a:ext cx="232833" cy="33867"/>
              </a:xfrm>
              <a:custGeom>
                <a:avLst/>
                <a:gdLst>
                  <a:gd name="T0" fmla="*/ 174625 w 14"/>
                  <a:gd name="T1" fmla="*/ 12700 h 2"/>
                  <a:gd name="T2" fmla="*/ 149679 w 14"/>
                  <a:gd name="T3" fmla="*/ 0 h 2"/>
                  <a:gd name="T4" fmla="*/ 24946 w 14"/>
                  <a:gd name="T5" fmla="*/ 0 h 2"/>
                  <a:gd name="T6" fmla="*/ 0 w 14"/>
                  <a:gd name="T7" fmla="*/ 12700 h 2"/>
                  <a:gd name="T8" fmla="*/ 0 w 14"/>
                  <a:gd name="T9" fmla="*/ 12700 h 2"/>
                  <a:gd name="T10" fmla="*/ 24946 w 14"/>
                  <a:gd name="T11" fmla="*/ 25400 h 2"/>
                  <a:gd name="T12" fmla="*/ 149679 w 14"/>
                  <a:gd name="T13" fmla="*/ 25400 h 2"/>
                  <a:gd name="T14" fmla="*/ 174625 w 14"/>
                  <a:gd name="T15" fmla="*/ 12700 h 2"/>
                  <a:gd name="T16" fmla="*/ 0 60000 65536"/>
                  <a:gd name="T17" fmla="*/ 0 60000 65536"/>
                  <a:gd name="T18" fmla="*/ 0 60000 65536"/>
                  <a:gd name="T19" fmla="*/ 0 60000 65536"/>
                  <a:gd name="T20" fmla="*/ 0 60000 65536"/>
                  <a:gd name="T21" fmla="*/ 0 60000 65536"/>
                  <a:gd name="T22" fmla="*/ 0 60000 65536"/>
                  <a:gd name="T23" fmla="*/ 0 60000 65536"/>
                  <a:gd name="T24" fmla="*/ 0 w 14"/>
                  <a:gd name="T25" fmla="*/ 0 h 2"/>
                  <a:gd name="T26" fmla="*/ 14 w 14"/>
                  <a:gd name="T27" fmla="*/ 2 h 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 h="2">
                    <a:moveTo>
                      <a:pt x="14" y="1"/>
                    </a:moveTo>
                    <a:cubicBezTo>
                      <a:pt x="14" y="0"/>
                      <a:pt x="13" y="0"/>
                      <a:pt x="12" y="0"/>
                    </a:cubicBezTo>
                    <a:cubicBezTo>
                      <a:pt x="2" y="0"/>
                      <a:pt x="2" y="0"/>
                      <a:pt x="2" y="0"/>
                    </a:cubicBezTo>
                    <a:cubicBezTo>
                      <a:pt x="1" y="0"/>
                      <a:pt x="0" y="0"/>
                      <a:pt x="0" y="1"/>
                    </a:cubicBezTo>
                    <a:cubicBezTo>
                      <a:pt x="0" y="1"/>
                      <a:pt x="0" y="1"/>
                      <a:pt x="0" y="1"/>
                    </a:cubicBezTo>
                    <a:cubicBezTo>
                      <a:pt x="0" y="2"/>
                      <a:pt x="1" y="2"/>
                      <a:pt x="2" y="2"/>
                    </a:cubicBezTo>
                    <a:cubicBezTo>
                      <a:pt x="12" y="2"/>
                      <a:pt x="12" y="2"/>
                      <a:pt x="12" y="2"/>
                    </a:cubicBezTo>
                    <a:cubicBezTo>
                      <a:pt x="13" y="2"/>
                      <a:pt x="14" y="2"/>
                      <a:pt x="14" y="1"/>
                    </a:cubicBezTo>
                    <a:close/>
                  </a:path>
                </a:pathLst>
              </a:custGeom>
              <a:grpFill/>
              <a:ln w="9525" cmpd="sng">
                <a:solidFill>
                  <a:schemeClr val="accent1"/>
                </a:solidFill>
                <a:bevel/>
              </a:ln>
            </p:spPr>
            <p:txBody>
              <a:bodyPr/>
              <a:lstStyle/>
              <a:p>
                <a:endParaRPr lang="zh-CN" altLang="en-US" sz="2400">
                  <a:solidFill>
                    <a:schemeClr val="tx1">
                      <a:lumMod val="75000"/>
                      <a:lumOff val="25000"/>
                    </a:schemeClr>
                  </a:solidFill>
                  <a:latin typeface="+mn-ea"/>
                </a:endParaRPr>
              </a:p>
            </p:txBody>
          </p:sp>
          <p:sp>
            <p:nvSpPr>
              <p:cNvPr id="8" name="Freeform 23"/>
              <p:cNvSpPr>
                <a:spLocks noChangeArrowheads="1"/>
              </p:cNvSpPr>
              <p:nvPr/>
            </p:nvSpPr>
            <p:spPr bwMode="auto">
              <a:xfrm>
                <a:off x="6218767" y="3911600"/>
                <a:ext cx="133351" cy="33867"/>
              </a:xfrm>
              <a:custGeom>
                <a:avLst/>
                <a:gdLst>
                  <a:gd name="T0" fmla="*/ 100013 w 8"/>
                  <a:gd name="T1" fmla="*/ 12700 h 2"/>
                  <a:gd name="T2" fmla="*/ 75010 w 8"/>
                  <a:gd name="T3" fmla="*/ 25400 h 2"/>
                  <a:gd name="T4" fmla="*/ 25003 w 8"/>
                  <a:gd name="T5" fmla="*/ 25400 h 2"/>
                  <a:gd name="T6" fmla="*/ 0 w 8"/>
                  <a:gd name="T7" fmla="*/ 12700 h 2"/>
                  <a:gd name="T8" fmla="*/ 0 w 8"/>
                  <a:gd name="T9" fmla="*/ 12700 h 2"/>
                  <a:gd name="T10" fmla="*/ 25003 w 8"/>
                  <a:gd name="T11" fmla="*/ 0 h 2"/>
                  <a:gd name="T12" fmla="*/ 75010 w 8"/>
                  <a:gd name="T13" fmla="*/ 0 h 2"/>
                  <a:gd name="T14" fmla="*/ 100013 w 8"/>
                  <a:gd name="T15" fmla="*/ 12700 h 2"/>
                  <a:gd name="T16" fmla="*/ 0 60000 65536"/>
                  <a:gd name="T17" fmla="*/ 0 60000 65536"/>
                  <a:gd name="T18" fmla="*/ 0 60000 65536"/>
                  <a:gd name="T19" fmla="*/ 0 60000 65536"/>
                  <a:gd name="T20" fmla="*/ 0 60000 65536"/>
                  <a:gd name="T21" fmla="*/ 0 60000 65536"/>
                  <a:gd name="T22" fmla="*/ 0 60000 65536"/>
                  <a:gd name="T23" fmla="*/ 0 60000 65536"/>
                  <a:gd name="T24" fmla="*/ 0 w 8"/>
                  <a:gd name="T25" fmla="*/ 0 h 2"/>
                  <a:gd name="T26" fmla="*/ 8 w 8"/>
                  <a:gd name="T27" fmla="*/ 2 h 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 h="2">
                    <a:moveTo>
                      <a:pt x="8" y="1"/>
                    </a:moveTo>
                    <a:cubicBezTo>
                      <a:pt x="8" y="2"/>
                      <a:pt x="7" y="2"/>
                      <a:pt x="6" y="2"/>
                    </a:cubicBezTo>
                    <a:cubicBezTo>
                      <a:pt x="2" y="2"/>
                      <a:pt x="2" y="2"/>
                      <a:pt x="2" y="2"/>
                    </a:cubicBezTo>
                    <a:cubicBezTo>
                      <a:pt x="1" y="2"/>
                      <a:pt x="0" y="2"/>
                      <a:pt x="0" y="1"/>
                    </a:cubicBezTo>
                    <a:cubicBezTo>
                      <a:pt x="0" y="1"/>
                      <a:pt x="0" y="1"/>
                      <a:pt x="0" y="1"/>
                    </a:cubicBezTo>
                    <a:cubicBezTo>
                      <a:pt x="0" y="0"/>
                      <a:pt x="1" y="0"/>
                      <a:pt x="2" y="0"/>
                    </a:cubicBezTo>
                    <a:cubicBezTo>
                      <a:pt x="6" y="0"/>
                      <a:pt x="6" y="0"/>
                      <a:pt x="6" y="0"/>
                    </a:cubicBezTo>
                    <a:cubicBezTo>
                      <a:pt x="7" y="0"/>
                      <a:pt x="8" y="0"/>
                      <a:pt x="8" y="1"/>
                    </a:cubicBezTo>
                    <a:close/>
                  </a:path>
                </a:pathLst>
              </a:custGeom>
              <a:grpFill/>
              <a:ln w="9525" cmpd="sng">
                <a:solidFill>
                  <a:schemeClr val="accent1"/>
                </a:solidFill>
                <a:bevel/>
              </a:ln>
            </p:spPr>
            <p:txBody>
              <a:bodyPr/>
              <a:lstStyle/>
              <a:p>
                <a:endParaRPr lang="zh-CN" altLang="en-US" sz="2400">
                  <a:solidFill>
                    <a:schemeClr val="tx1">
                      <a:lumMod val="75000"/>
                      <a:lumOff val="25000"/>
                    </a:schemeClr>
                  </a:solidFill>
                  <a:latin typeface="+mn-ea"/>
                </a:endParaRPr>
              </a:p>
            </p:txBody>
          </p:sp>
        </p:grpSp>
        <p:sp>
          <p:nvSpPr>
            <p:cNvPr id="4" name="Freeform 24"/>
            <p:cNvSpPr>
              <a:spLocks noEditPoints="1" noChangeArrowheads="1"/>
            </p:cNvSpPr>
            <p:nvPr/>
          </p:nvSpPr>
          <p:spPr bwMode="auto">
            <a:xfrm>
              <a:off x="5454651" y="2650067"/>
              <a:ext cx="1661583" cy="1678517"/>
            </a:xfrm>
            <a:custGeom>
              <a:avLst/>
              <a:gdLst>
                <a:gd name="T0" fmla="*/ 623094 w 100"/>
                <a:gd name="T1" fmla="*/ 1258888 h 101"/>
                <a:gd name="T2" fmla="*/ 0 w 100"/>
                <a:gd name="T3" fmla="*/ 623212 h 101"/>
                <a:gd name="T4" fmla="*/ 623094 w 100"/>
                <a:gd name="T5" fmla="*/ 0 h 101"/>
                <a:gd name="T6" fmla="*/ 1246187 w 100"/>
                <a:gd name="T7" fmla="*/ 623212 h 101"/>
                <a:gd name="T8" fmla="*/ 623094 w 100"/>
                <a:gd name="T9" fmla="*/ 1258888 h 101"/>
                <a:gd name="T10" fmla="*/ 623094 w 100"/>
                <a:gd name="T11" fmla="*/ 37393 h 101"/>
                <a:gd name="T12" fmla="*/ 24924 w 100"/>
                <a:gd name="T13" fmla="*/ 623212 h 101"/>
                <a:gd name="T14" fmla="*/ 623094 w 100"/>
                <a:gd name="T15" fmla="*/ 1221495 h 101"/>
                <a:gd name="T16" fmla="*/ 1221263 w 100"/>
                <a:gd name="T17" fmla="*/ 623212 h 101"/>
                <a:gd name="T18" fmla="*/ 623094 w 100"/>
                <a:gd name="T19" fmla="*/ 37393 h 1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0"/>
                <a:gd name="T31" fmla="*/ 0 h 101"/>
                <a:gd name="T32" fmla="*/ 100 w 100"/>
                <a:gd name="T33" fmla="*/ 101 h 10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0" h="101">
                  <a:moveTo>
                    <a:pt x="50" y="101"/>
                  </a:moveTo>
                  <a:cubicBezTo>
                    <a:pt x="22" y="101"/>
                    <a:pt x="0" y="78"/>
                    <a:pt x="0" y="50"/>
                  </a:cubicBezTo>
                  <a:cubicBezTo>
                    <a:pt x="0" y="23"/>
                    <a:pt x="22" y="0"/>
                    <a:pt x="50" y="0"/>
                  </a:cubicBezTo>
                  <a:cubicBezTo>
                    <a:pt x="78" y="0"/>
                    <a:pt x="100" y="23"/>
                    <a:pt x="100" y="50"/>
                  </a:cubicBezTo>
                  <a:cubicBezTo>
                    <a:pt x="100" y="78"/>
                    <a:pt x="78" y="101"/>
                    <a:pt x="50" y="101"/>
                  </a:cubicBezTo>
                  <a:close/>
                  <a:moveTo>
                    <a:pt x="50" y="3"/>
                  </a:moveTo>
                  <a:cubicBezTo>
                    <a:pt x="24" y="3"/>
                    <a:pt x="2" y="24"/>
                    <a:pt x="2" y="50"/>
                  </a:cubicBezTo>
                  <a:cubicBezTo>
                    <a:pt x="2" y="77"/>
                    <a:pt x="24" y="98"/>
                    <a:pt x="50" y="98"/>
                  </a:cubicBezTo>
                  <a:cubicBezTo>
                    <a:pt x="76" y="98"/>
                    <a:pt x="98" y="77"/>
                    <a:pt x="98" y="50"/>
                  </a:cubicBezTo>
                  <a:cubicBezTo>
                    <a:pt x="98" y="24"/>
                    <a:pt x="76" y="3"/>
                    <a:pt x="50" y="3"/>
                  </a:cubicBezTo>
                  <a:close/>
                </a:path>
              </a:pathLst>
            </a:custGeom>
            <a:grpFill/>
            <a:ln>
              <a:solidFill>
                <a:schemeClr val="accent1"/>
              </a:solid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mn-ea"/>
              </a:endParaRPr>
            </a:p>
          </p:txBody>
        </p:sp>
      </p:grpSp>
      <p:grpSp>
        <p:nvGrpSpPr>
          <p:cNvPr id="9" name="组合 8"/>
          <p:cNvGrpSpPr/>
          <p:nvPr/>
        </p:nvGrpSpPr>
        <p:grpSpPr>
          <a:xfrm>
            <a:off x="8238217" y="1759555"/>
            <a:ext cx="863600" cy="863600"/>
            <a:chOff x="8993717" y="1686984"/>
            <a:chExt cx="863600" cy="863600"/>
          </a:xfrm>
          <a:solidFill>
            <a:schemeClr val="accent3"/>
          </a:solidFill>
        </p:grpSpPr>
        <p:sp>
          <p:nvSpPr>
            <p:cNvPr id="10" name="Rectangle 5"/>
            <p:cNvSpPr>
              <a:spLocks noChangeArrowheads="1"/>
            </p:cNvSpPr>
            <p:nvPr/>
          </p:nvSpPr>
          <p:spPr bwMode="auto">
            <a:xfrm>
              <a:off x="9275233" y="1985434"/>
              <a:ext cx="33867" cy="215900"/>
            </a:xfrm>
            <a:prstGeom prst="rect">
              <a:avLst/>
            </a:prstGeom>
            <a:grpFill/>
            <a:ln w="9525">
              <a:solidFill>
                <a:schemeClr val="accent3"/>
              </a:solidFill>
              <a:bevel/>
            </a:ln>
          </p:spPr>
          <p:txBody>
            <a:bodyPr/>
            <a:lstStyle>
              <a:lvl1pPr>
                <a:buFont typeface="Arial" panose="020B0604020202020204" pitchFamily="34" charset="0"/>
                <a:defRPr>
                  <a:solidFill>
                    <a:schemeClr val="tx1"/>
                  </a:solidFill>
                  <a:latin typeface="Calibri" panose="020F050202020403020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endParaRPr lang="zh-CN" altLang="zh-CN" sz="2400">
                <a:solidFill>
                  <a:schemeClr val="tx1">
                    <a:lumMod val="75000"/>
                    <a:lumOff val="25000"/>
                  </a:schemeClr>
                </a:solidFill>
                <a:latin typeface="+mn-ea"/>
                <a:ea typeface="+mn-ea"/>
                <a:sym typeface="宋体" panose="02010600030101010101" pitchFamily="2" charset="-122"/>
              </a:endParaRPr>
            </a:p>
          </p:txBody>
        </p:sp>
        <p:sp>
          <p:nvSpPr>
            <p:cNvPr id="11" name="Freeform 6"/>
            <p:cNvSpPr>
              <a:spLocks noChangeArrowheads="1"/>
            </p:cNvSpPr>
            <p:nvPr/>
          </p:nvSpPr>
          <p:spPr bwMode="auto">
            <a:xfrm>
              <a:off x="9258300" y="1968501"/>
              <a:ext cx="332317" cy="283633"/>
            </a:xfrm>
            <a:custGeom>
              <a:avLst/>
              <a:gdLst>
                <a:gd name="T0" fmla="*/ 249238 w 157"/>
                <a:gd name="T1" fmla="*/ 12700 h 134"/>
                <a:gd name="T2" fmla="*/ 200025 w 157"/>
                <a:gd name="T3" fmla="*/ 12700 h 134"/>
                <a:gd name="T4" fmla="*/ 200025 w 157"/>
                <a:gd name="T5" fmla="*/ 0 h 134"/>
                <a:gd name="T6" fmla="*/ 50800 w 157"/>
                <a:gd name="T7" fmla="*/ 0 h 134"/>
                <a:gd name="T8" fmla="*/ 50800 w 157"/>
                <a:gd name="T9" fmla="*/ 12700 h 134"/>
                <a:gd name="T10" fmla="*/ 0 w 157"/>
                <a:gd name="T11" fmla="*/ 12700 h 134"/>
                <a:gd name="T12" fmla="*/ 0 w 157"/>
                <a:gd name="T13" fmla="*/ 25400 h 134"/>
                <a:gd name="T14" fmla="*/ 212725 w 157"/>
                <a:gd name="T15" fmla="*/ 25400 h 134"/>
                <a:gd name="T16" fmla="*/ 212725 w 157"/>
                <a:gd name="T17" fmla="*/ 150813 h 134"/>
                <a:gd name="T18" fmla="*/ 12700 w 157"/>
                <a:gd name="T19" fmla="*/ 150813 h 134"/>
                <a:gd name="T20" fmla="*/ 12700 w 157"/>
                <a:gd name="T21" fmla="*/ 174625 h 134"/>
                <a:gd name="T22" fmla="*/ 100013 w 157"/>
                <a:gd name="T23" fmla="*/ 174625 h 134"/>
                <a:gd name="T24" fmla="*/ 50800 w 157"/>
                <a:gd name="T25" fmla="*/ 212725 h 134"/>
                <a:gd name="T26" fmla="*/ 63500 w 157"/>
                <a:gd name="T27" fmla="*/ 212725 h 134"/>
                <a:gd name="T28" fmla="*/ 125413 w 157"/>
                <a:gd name="T29" fmla="*/ 174625 h 134"/>
                <a:gd name="T30" fmla="*/ 187325 w 157"/>
                <a:gd name="T31" fmla="*/ 212725 h 134"/>
                <a:gd name="T32" fmla="*/ 200025 w 157"/>
                <a:gd name="T33" fmla="*/ 212725 h 134"/>
                <a:gd name="T34" fmla="*/ 138113 w 157"/>
                <a:gd name="T35" fmla="*/ 174625 h 134"/>
                <a:gd name="T36" fmla="*/ 236538 w 157"/>
                <a:gd name="T37" fmla="*/ 174625 h 134"/>
                <a:gd name="T38" fmla="*/ 236538 w 157"/>
                <a:gd name="T39" fmla="*/ 174625 h 134"/>
                <a:gd name="T40" fmla="*/ 236538 w 157"/>
                <a:gd name="T41" fmla="*/ 174625 h 134"/>
                <a:gd name="T42" fmla="*/ 236538 w 157"/>
                <a:gd name="T43" fmla="*/ 25400 h 134"/>
                <a:gd name="T44" fmla="*/ 249238 w 157"/>
                <a:gd name="T45" fmla="*/ 25400 h 134"/>
                <a:gd name="T46" fmla="*/ 249238 w 157"/>
                <a:gd name="T47" fmla="*/ 12700 h 13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57"/>
                <a:gd name="T73" fmla="*/ 0 h 134"/>
                <a:gd name="T74" fmla="*/ 157 w 157"/>
                <a:gd name="T75" fmla="*/ 134 h 13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57" h="134">
                  <a:moveTo>
                    <a:pt x="157" y="8"/>
                  </a:moveTo>
                  <a:lnTo>
                    <a:pt x="126" y="8"/>
                  </a:lnTo>
                  <a:lnTo>
                    <a:pt x="126" y="0"/>
                  </a:lnTo>
                  <a:lnTo>
                    <a:pt x="32" y="0"/>
                  </a:lnTo>
                  <a:lnTo>
                    <a:pt x="32" y="8"/>
                  </a:lnTo>
                  <a:lnTo>
                    <a:pt x="0" y="8"/>
                  </a:lnTo>
                  <a:lnTo>
                    <a:pt x="0" y="16"/>
                  </a:lnTo>
                  <a:lnTo>
                    <a:pt x="134" y="16"/>
                  </a:lnTo>
                  <a:lnTo>
                    <a:pt x="134" y="95"/>
                  </a:lnTo>
                  <a:lnTo>
                    <a:pt x="8" y="95"/>
                  </a:lnTo>
                  <a:lnTo>
                    <a:pt x="8" y="110"/>
                  </a:lnTo>
                  <a:lnTo>
                    <a:pt x="63" y="110"/>
                  </a:lnTo>
                  <a:lnTo>
                    <a:pt x="32" y="134"/>
                  </a:lnTo>
                  <a:lnTo>
                    <a:pt x="40" y="134"/>
                  </a:lnTo>
                  <a:lnTo>
                    <a:pt x="79" y="110"/>
                  </a:lnTo>
                  <a:lnTo>
                    <a:pt x="118" y="134"/>
                  </a:lnTo>
                  <a:lnTo>
                    <a:pt x="126" y="134"/>
                  </a:lnTo>
                  <a:lnTo>
                    <a:pt x="87" y="110"/>
                  </a:lnTo>
                  <a:lnTo>
                    <a:pt x="149" y="110"/>
                  </a:lnTo>
                  <a:lnTo>
                    <a:pt x="149" y="16"/>
                  </a:lnTo>
                  <a:lnTo>
                    <a:pt x="157" y="16"/>
                  </a:lnTo>
                  <a:lnTo>
                    <a:pt x="157" y="8"/>
                  </a:lnTo>
                  <a:close/>
                </a:path>
              </a:pathLst>
            </a:custGeom>
            <a:grpFill/>
            <a:ln>
              <a:solidFill>
                <a:schemeClr val="accent3"/>
              </a:solidFill>
            </a:ln>
          </p:spPr>
          <p:txBody>
            <a:bodyPr/>
            <a:lstStyle/>
            <a:p>
              <a:endParaRPr lang="zh-CN" altLang="en-US" sz="2400">
                <a:solidFill>
                  <a:schemeClr val="tx1">
                    <a:lumMod val="75000"/>
                    <a:lumOff val="25000"/>
                  </a:schemeClr>
                </a:solidFill>
                <a:latin typeface="+mn-ea"/>
              </a:endParaRPr>
            </a:p>
          </p:txBody>
        </p:sp>
        <p:sp>
          <p:nvSpPr>
            <p:cNvPr id="12" name="Rectangle 7"/>
            <p:cNvSpPr>
              <a:spLocks noChangeArrowheads="1"/>
            </p:cNvSpPr>
            <p:nvPr/>
          </p:nvSpPr>
          <p:spPr bwMode="auto">
            <a:xfrm>
              <a:off x="9357784" y="2101851"/>
              <a:ext cx="33867" cy="50800"/>
            </a:xfrm>
            <a:prstGeom prst="rect">
              <a:avLst/>
            </a:prstGeom>
            <a:grpFill/>
            <a:ln w="9525">
              <a:solidFill>
                <a:schemeClr val="accent3"/>
              </a:solidFill>
              <a:bevel/>
            </a:ln>
          </p:spPr>
          <p:txBody>
            <a:bodyPr/>
            <a:lstStyle>
              <a:lvl1pPr>
                <a:buFont typeface="Arial" panose="020B0604020202020204" pitchFamily="34" charset="0"/>
                <a:defRPr>
                  <a:solidFill>
                    <a:schemeClr val="tx1"/>
                  </a:solidFill>
                  <a:latin typeface="Calibri" panose="020F050202020403020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endParaRPr lang="zh-CN" altLang="zh-CN" sz="2400">
                <a:solidFill>
                  <a:schemeClr val="tx1">
                    <a:lumMod val="75000"/>
                    <a:lumOff val="25000"/>
                  </a:schemeClr>
                </a:solidFill>
                <a:latin typeface="+mn-ea"/>
                <a:ea typeface="+mn-ea"/>
                <a:sym typeface="宋体" panose="02010600030101010101" pitchFamily="2" charset="-122"/>
              </a:endParaRPr>
            </a:p>
          </p:txBody>
        </p:sp>
        <p:sp>
          <p:nvSpPr>
            <p:cNvPr id="13" name="Rectangle 8"/>
            <p:cNvSpPr>
              <a:spLocks noChangeArrowheads="1"/>
            </p:cNvSpPr>
            <p:nvPr/>
          </p:nvSpPr>
          <p:spPr bwMode="auto">
            <a:xfrm>
              <a:off x="9408584" y="2036234"/>
              <a:ext cx="33867" cy="116417"/>
            </a:xfrm>
            <a:prstGeom prst="rect">
              <a:avLst/>
            </a:prstGeom>
            <a:grpFill/>
            <a:ln w="9525">
              <a:solidFill>
                <a:schemeClr val="accent3"/>
              </a:solidFill>
              <a:bevel/>
            </a:ln>
          </p:spPr>
          <p:txBody>
            <a:bodyPr/>
            <a:lstStyle>
              <a:lvl1pPr>
                <a:buFont typeface="Arial" panose="020B0604020202020204" pitchFamily="34" charset="0"/>
                <a:defRPr>
                  <a:solidFill>
                    <a:schemeClr val="tx1"/>
                  </a:solidFill>
                  <a:latin typeface="Calibri" panose="020F050202020403020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endParaRPr lang="zh-CN" altLang="zh-CN" sz="2400">
                <a:solidFill>
                  <a:schemeClr val="tx1">
                    <a:lumMod val="75000"/>
                    <a:lumOff val="25000"/>
                  </a:schemeClr>
                </a:solidFill>
                <a:latin typeface="+mn-ea"/>
                <a:ea typeface="+mn-ea"/>
                <a:sym typeface="宋体" panose="02010600030101010101" pitchFamily="2" charset="-122"/>
              </a:endParaRPr>
            </a:p>
          </p:txBody>
        </p:sp>
        <p:sp>
          <p:nvSpPr>
            <p:cNvPr id="14" name="Rectangle 9"/>
            <p:cNvSpPr>
              <a:spLocks noChangeArrowheads="1"/>
            </p:cNvSpPr>
            <p:nvPr/>
          </p:nvSpPr>
          <p:spPr bwMode="auto">
            <a:xfrm>
              <a:off x="9442451" y="2053167"/>
              <a:ext cx="31749" cy="99484"/>
            </a:xfrm>
            <a:prstGeom prst="rect">
              <a:avLst/>
            </a:prstGeom>
            <a:grpFill/>
            <a:ln w="9525">
              <a:solidFill>
                <a:schemeClr val="accent3"/>
              </a:solidFill>
              <a:bevel/>
            </a:ln>
          </p:spPr>
          <p:txBody>
            <a:bodyPr/>
            <a:lstStyle>
              <a:lvl1pPr>
                <a:buFont typeface="Arial" panose="020B0604020202020204" pitchFamily="34" charset="0"/>
                <a:defRPr>
                  <a:solidFill>
                    <a:schemeClr val="tx1"/>
                  </a:solidFill>
                  <a:latin typeface="Calibri" panose="020F050202020403020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endParaRPr lang="zh-CN" altLang="zh-CN" sz="2400">
                <a:solidFill>
                  <a:schemeClr val="tx1">
                    <a:lumMod val="75000"/>
                    <a:lumOff val="25000"/>
                  </a:schemeClr>
                </a:solidFill>
                <a:latin typeface="+mn-ea"/>
                <a:ea typeface="+mn-ea"/>
                <a:sym typeface="宋体" panose="02010600030101010101" pitchFamily="2" charset="-122"/>
              </a:endParaRPr>
            </a:p>
          </p:txBody>
        </p:sp>
        <p:sp>
          <p:nvSpPr>
            <p:cNvPr id="15" name="Freeform 25"/>
            <p:cNvSpPr>
              <a:spLocks noEditPoints="1" noChangeArrowheads="1"/>
            </p:cNvSpPr>
            <p:nvPr/>
          </p:nvSpPr>
          <p:spPr bwMode="auto">
            <a:xfrm>
              <a:off x="8993717" y="1686984"/>
              <a:ext cx="863600" cy="863600"/>
            </a:xfrm>
            <a:custGeom>
              <a:avLst/>
              <a:gdLst>
                <a:gd name="T0" fmla="*/ 323850 w 52"/>
                <a:gd name="T1" fmla="*/ 647700 h 52"/>
                <a:gd name="T2" fmla="*/ 0 w 52"/>
                <a:gd name="T3" fmla="*/ 323850 h 52"/>
                <a:gd name="T4" fmla="*/ 323850 w 52"/>
                <a:gd name="T5" fmla="*/ 0 h 52"/>
                <a:gd name="T6" fmla="*/ 647700 w 52"/>
                <a:gd name="T7" fmla="*/ 323850 h 52"/>
                <a:gd name="T8" fmla="*/ 323850 w 52"/>
                <a:gd name="T9" fmla="*/ 647700 h 52"/>
                <a:gd name="T10" fmla="*/ 323850 w 52"/>
                <a:gd name="T11" fmla="*/ 12456 h 52"/>
                <a:gd name="T12" fmla="*/ 24912 w 52"/>
                <a:gd name="T13" fmla="*/ 323850 h 52"/>
                <a:gd name="T14" fmla="*/ 323850 w 52"/>
                <a:gd name="T15" fmla="*/ 622788 h 52"/>
                <a:gd name="T16" fmla="*/ 635244 w 52"/>
                <a:gd name="T17" fmla="*/ 323850 h 52"/>
                <a:gd name="T18" fmla="*/ 323850 w 52"/>
                <a:gd name="T19" fmla="*/ 12456 h 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2"/>
                <a:gd name="T31" fmla="*/ 0 h 52"/>
                <a:gd name="T32" fmla="*/ 52 w 52"/>
                <a:gd name="T33" fmla="*/ 52 h 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2" h="52">
                  <a:moveTo>
                    <a:pt x="26" y="52"/>
                  </a:moveTo>
                  <a:cubicBezTo>
                    <a:pt x="12" y="52"/>
                    <a:pt x="0" y="40"/>
                    <a:pt x="0" y="26"/>
                  </a:cubicBezTo>
                  <a:cubicBezTo>
                    <a:pt x="0" y="11"/>
                    <a:pt x="12" y="0"/>
                    <a:pt x="26" y="0"/>
                  </a:cubicBezTo>
                  <a:cubicBezTo>
                    <a:pt x="41" y="0"/>
                    <a:pt x="52" y="11"/>
                    <a:pt x="52" y="26"/>
                  </a:cubicBezTo>
                  <a:cubicBezTo>
                    <a:pt x="52" y="40"/>
                    <a:pt x="41" y="52"/>
                    <a:pt x="26" y="52"/>
                  </a:cubicBezTo>
                  <a:close/>
                  <a:moveTo>
                    <a:pt x="26" y="1"/>
                  </a:moveTo>
                  <a:cubicBezTo>
                    <a:pt x="13" y="1"/>
                    <a:pt x="2" y="12"/>
                    <a:pt x="2" y="26"/>
                  </a:cubicBezTo>
                  <a:cubicBezTo>
                    <a:pt x="2" y="39"/>
                    <a:pt x="13" y="50"/>
                    <a:pt x="26" y="50"/>
                  </a:cubicBezTo>
                  <a:cubicBezTo>
                    <a:pt x="40" y="50"/>
                    <a:pt x="51" y="39"/>
                    <a:pt x="51" y="26"/>
                  </a:cubicBezTo>
                  <a:cubicBezTo>
                    <a:pt x="51" y="12"/>
                    <a:pt x="40" y="1"/>
                    <a:pt x="26" y="1"/>
                  </a:cubicBezTo>
                  <a:close/>
                </a:path>
              </a:pathLst>
            </a:custGeom>
            <a:grpFill/>
            <a:ln>
              <a:solidFill>
                <a:schemeClr val="accent3"/>
              </a:solid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mn-ea"/>
              </a:endParaRPr>
            </a:p>
          </p:txBody>
        </p:sp>
      </p:grpSp>
      <p:grpSp>
        <p:nvGrpSpPr>
          <p:cNvPr id="16" name="组合 15"/>
          <p:cNvGrpSpPr/>
          <p:nvPr/>
        </p:nvGrpSpPr>
        <p:grpSpPr>
          <a:xfrm>
            <a:off x="8170485" y="3537556"/>
            <a:ext cx="732367" cy="730249"/>
            <a:chOff x="8925985" y="3464985"/>
            <a:chExt cx="732367" cy="730249"/>
          </a:xfrm>
          <a:solidFill>
            <a:schemeClr val="accent1"/>
          </a:solidFill>
        </p:grpSpPr>
        <p:grpSp>
          <p:nvGrpSpPr>
            <p:cNvPr id="17" name="组合 16"/>
            <p:cNvGrpSpPr/>
            <p:nvPr/>
          </p:nvGrpSpPr>
          <p:grpSpPr>
            <a:xfrm>
              <a:off x="9158818" y="3663952"/>
              <a:ext cx="266700" cy="315382"/>
              <a:chOff x="9158818" y="3663952"/>
              <a:chExt cx="266700" cy="315382"/>
            </a:xfrm>
            <a:grpFill/>
          </p:grpSpPr>
          <p:sp>
            <p:nvSpPr>
              <p:cNvPr id="19" name="Oval 12"/>
              <p:cNvSpPr>
                <a:spLocks noChangeArrowheads="1"/>
              </p:cNvSpPr>
              <p:nvPr/>
            </p:nvSpPr>
            <p:spPr bwMode="auto">
              <a:xfrm>
                <a:off x="9158818" y="3663952"/>
                <a:ext cx="266700" cy="131233"/>
              </a:xfrm>
              <a:prstGeom prst="ellipse">
                <a:avLst/>
              </a:prstGeom>
              <a:grpFill/>
              <a:ln>
                <a:solidFill>
                  <a:schemeClr val="accent1"/>
                </a:solidFill>
              </a:ln>
            </p:spPr>
            <p:txBody>
              <a:bodyPr/>
              <a:lstStyle>
                <a:lvl1pPr>
                  <a:buFont typeface="Arial" panose="020B0604020202020204" pitchFamily="34" charset="0"/>
                  <a:defRPr>
                    <a:solidFill>
                      <a:schemeClr val="tx1"/>
                    </a:solidFill>
                    <a:latin typeface="Calibri" panose="020F050202020403020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endParaRPr lang="zh-CN" altLang="zh-CN" sz="2135">
                  <a:solidFill>
                    <a:schemeClr val="tx1">
                      <a:lumMod val="75000"/>
                      <a:lumOff val="25000"/>
                    </a:schemeClr>
                  </a:solidFill>
                  <a:latin typeface="+mn-ea"/>
                  <a:ea typeface="+mn-ea"/>
                  <a:sym typeface="宋体" panose="02010600030101010101" pitchFamily="2" charset="-122"/>
                </a:endParaRPr>
              </a:p>
            </p:txBody>
          </p:sp>
          <p:sp>
            <p:nvSpPr>
              <p:cNvPr id="20" name="Freeform 13"/>
              <p:cNvSpPr>
                <a:spLocks noChangeArrowheads="1"/>
              </p:cNvSpPr>
              <p:nvPr/>
            </p:nvSpPr>
            <p:spPr bwMode="auto">
              <a:xfrm>
                <a:off x="9158818" y="3812117"/>
                <a:ext cx="266700" cy="84667"/>
              </a:xfrm>
              <a:custGeom>
                <a:avLst/>
                <a:gdLst>
                  <a:gd name="T0" fmla="*/ 100013 w 16"/>
                  <a:gd name="T1" fmla="*/ 25400 h 5"/>
                  <a:gd name="T2" fmla="*/ 12502 w 16"/>
                  <a:gd name="T3" fmla="*/ 0 h 5"/>
                  <a:gd name="T4" fmla="*/ 0 w 16"/>
                  <a:gd name="T5" fmla="*/ 12700 h 5"/>
                  <a:gd name="T6" fmla="*/ 100013 w 16"/>
                  <a:gd name="T7" fmla="*/ 63500 h 5"/>
                  <a:gd name="T8" fmla="*/ 200025 w 16"/>
                  <a:gd name="T9" fmla="*/ 12700 h 5"/>
                  <a:gd name="T10" fmla="*/ 200025 w 16"/>
                  <a:gd name="T11" fmla="*/ 0 h 5"/>
                  <a:gd name="T12" fmla="*/ 100013 w 16"/>
                  <a:gd name="T13" fmla="*/ 25400 h 5"/>
                  <a:gd name="T14" fmla="*/ 0 60000 65536"/>
                  <a:gd name="T15" fmla="*/ 0 60000 65536"/>
                  <a:gd name="T16" fmla="*/ 0 60000 65536"/>
                  <a:gd name="T17" fmla="*/ 0 60000 65536"/>
                  <a:gd name="T18" fmla="*/ 0 60000 65536"/>
                  <a:gd name="T19" fmla="*/ 0 60000 65536"/>
                  <a:gd name="T20" fmla="*/ 0 60000 65536"/>
                  <a:gd name="T21" fmla="*/ 0 w 16"/>
                  <a:gd name="T22" fmla="*/ 0 h 5"/>
                  <a:gd name="T23" fmla="*/ 16 w 16"/>
                  <a:gd name="T24" fmla="*/ 5 h 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5">
                    <a:moveTo>
                      <a:pt x="8" y="2"/>
                    </a:moveTo>
                    <a:cubicBezTo>
                      <a:pt x="5" y="2"/>
                      <a:pt x="2" y="1"/>
                      <a:pt x="1" y="0"/>
                    </a:cubicBezTo>
                    <a:cubicBezTo>
                      <a:pt x="0" y="0"/>
                      <a:pt x="0" y="1"/>
                      <a:pt x="0" y="1"/>
                    </a:cubicBezTo>
                    <a:cubicBezTo>
                      <a:pt x="0" y="3"/>
                      <a:pt x="4" y="5"/>
                      <a:pt x="8" y="5"/>
                    </a:cubicBezTo>
                    <a:cubicBezTo>
                      <a:pt x="13" y="5"/>
                      <a:pt x="16" y="3"/>
                      <a:pt x="16" y="1"/>
                    </a:cubicBezTo>
                    <a:cubicBezTo>
                      <a:pt x="16" y="1"/>
                      <a:pt x="16" y="0"/>
                      <a:pt x="16" y="0"/>
                    </a:cubicBezTo>
                    <a:cubicBezTo>
                      <a:pt x="14" y="1"/>
                      <a:pt x="12" y="2"/>
                      <a:pt x="8" y="2"/>
                    </a:cubicBezTo>
                    <a:close/>
                  </a:path>
                </a:pathLst>
              </a:custGeom>
              <a:grpFill/>
              <a:ln w="9525" cmpd="sng">
                <a:solidFill>
                  <a:schemeClr val="accent1"/>
                </a:solidFill>
                <a:bevel/>
              </a:ln>
            </p:spPr>
            <p:txBody>
              <a:bodyPr/>
              <a:lstStyle/>
              <a:p>
                <a:endParaRPr lang="zh-CN" altLang="en-US" sz="2400">
                  <a:solidFill>
                    <a:schemeClr val="tx1">
                      <a:lumMod val="75000"/>
                      <a:lumOff val="25000"/>
                    </a:schemeClr>
                  </a:solidFill>
                  <a:latin typeface="+mn-ea"/>
                </a:endParaRPr>
              </a:p>
            </p:txBody>
          </p:sp>
          <p:sp>
            <p:nvSpPr>
              <p:cNvPr id="21" name="Freeform 14"/>
              <p:cNvSpPr>
                <a:spLocks noChangeArrowheads="1"/>
              </p:cNvSpPr>
              <p:nvPr/>
            </p:nvSpPr>
            <p:spPr bwMode="auto">
              <a:xfrm>
                <a:off x="9158818" y="3879851"/>
                <a:ext cx="266700" cy="99483"/>
              </a:xfrm>
              <a:custGeom>
                <a:avLst/>
                <a:gdLst>
                  <a:gd name="T0" fmla="*/ 100013 w 16"/>
                  <a:gd name="T1" fmla="*/ 37306 h 6"/>
                  <a:gd name="T2" fmla="*/ 12502 w 16"/>
                  <a:gd name="T3" fmla="*/ 0 h 6"/>
                  <a:gd name="T4" fmla="*/ 0 w 16"/>
                  <a:gd name="T5" fmla="*/ 24871 h 6"/>
                  <a:gd name="T6" fmla="*/ 100013 w 16"/>
                  <a:gd name="T7" fmla="*/ 74612 h 6"/>
                  <a:gd name="T8" fmla="*/ 200025 w 16"/>
                  <a:gd name="T9" fmla="*/ 24871 h 6"/>
                  <a:gd name="T10" fmla="*/ 200025 w 16"/>
                  <a:gd name="T11" fmla="*/ 0 h 6"/>
                  <a:gd name="T12" fmla="*/ 100013 w 16"/>
                  <a:gd name="T13" fmla="*/ 37306 h 6"/>
                  <a:gd name="T14" fmla="*/ 0 60000 65536"/>
                  <a:gd name="T15" fmla="*/ 0 60000 65536"/>
                  <a:gd name="T16" fmla="*/ 0 60000 65536"/>
                  <a:gd name="T17" fmla="*/ 0 60000 65536"/>
                  <a:gd name="T18" fmla="*/ 0 60000 65536"/>
                  <a:gd name="T19" fmla="*/ 0 60000 65536"/>
                  <a:gd name="T20" fmla="*/ 0 60000 65536"/>
                  <a:gd name="T21" fmla="*/ 0 w 16"/>
                  <a:gd name="T22" fmla="*/ 0 h 6"/>
                  <a:gd name="T23" fmla="*/ 16 w 16"/>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6">
                    <a:moveTo>
                      <a:pt x="8" y="3"/>
                    </a:moveTo>
                    <a:cubicBezTo>
                      <a:pt x="5" y="3"/>
                      <a:pt x="2" y="2"/>
                      <a:pt x="1" y="0"/>
                    </a:cubicBezTo>
                    <a:cubicBezTo>
                      <a:pt x="0" y="1"/>
                      <a:pt x="0" y="1"/>
                      <a:pt x="0" y="2"/>
                    </a:cubicBezTo>
                    <a:cubicBezTo>
                      <a:pt x="0" y="4"/>
                      <a:pt x="4" y="6"/>
                      <a:pt x="8" y="6"/>
                    </a:cubicBezTo>
                    <a:cubicBezTo>
                      <a:pt x="13" y="6"/>
                      <a:pt x="16" y="4"/>
                      <a:pt x="16" y="2"/>
                    </a:cubicBezTo>
                    <a:cubicBezTo>
                      <a:pt x="16" y="1"/>
                      <a:pt x="16" y="1"/>
                      <a:pt x="16" y="0"/>
                    </a:cubicBezTo>
                    <a:cubicBezTo>
                      <a:pt x="14" y="2"/>
                      <a:pt x="12" y="3"/>
                      <a:pt x="8" y="3"/>
                    </a:cubicBezTo>
                    <a:close/>
                  </a:path>
                </a:pathLst>
              </a:custGeom>
              <a:grpFill/>
              <a:ln w="9525" cmpd="sng">
                <a:solidFill>
                  <a:schemeClr val="accent1"/>
                </a:solidFill>
                <a:bevel/>
              </a:ln>
            </p:spPr>
            <p:txBody>
              <a:bodyPr/>
              <a:lstStyle/>
              <a:p>
                <a:endParaRPr lang="zh-CN" altLang="en-US" sz="2400">
                  <a:solidFill>
                    <a:schemeClr val="tx1">
                      <a:lumMod val="75000"/>
                      <a:lumOff val="25000"/>
                    </a:schemeClr>
                  </a:solidFill>
                  <a:latin typeface="+mn-ea"/>
                </a:endParaRPr>
              </a:p>
            </p:txBody>
          </p:sp>
        </p:grpSp>
        <p:sp>
          <p:nvSpPr>
            <p:cNvPr id="18" name="Freeform 26"/>
            <p:cNvSpPr>
              <a:spLocks noEditPoints="1" noChangeArrowheads="1"/>
            </p:cNvSpPr>
            <p:nvPr/>
          </p:nvSpPr>
          <p:spPr bwMode="auto">
            <a:xfrm>
              <a:off x="8925985" y="3464985"/>
              <a:ext cx="732367" cy="730249"/>
            </a:xfrm>
            <a:custGeom>
              <a:avLst/>
              <a:gdLst>
                <a:gd name="T0" fmla="*/ 274638 w 44"/>
                <a:gd name="T1" fmla="*/ 547687 h 44"/>
                <a:gd name="T2" fmla="*/ 0 w 44"/>
                <a:gd name="T3" fmla="*/ 273844 h 44"/>
                <a:gd name="T4" fmla="*/ 274638 w 44"/>
                <a:gd name="T5" fmla="*/ 0 h 44"/>
                <a:gd name="T6" fmla="*/ 549275 w 44"/>
                <a:gd name="T7" fmla="*/ 273844 h 44"/>
                <a:gd name="T8" fmla="*/ 274638 w 44"/>
                <a:gd name="T9" fmla="*/ 547687 h 44"/>
                <a:gd name="T10" fmla="*/ 274638 w 44"/>
                <a:gd name="T11" fmla="*/ 24895 h 44"/>
                <a:gd name="T12" fmla="*/ 24967 w 44"/>
                <a:gd name="T13" fmla="*/ 273844 h 44"/>
                <a:gd name="T14" fmla="*/ 274638 w 44"/>
                <a:gd name="T15" fmla="*/ 522792 h 44"/>
                <a:gd name="T16" fmla="*/ 524308 w 44"/>
                <a:gd name="T17" fmla="*/ 273844 h 44"/>
                <a:gd name="T18" fmla="*/ 274638 w 44"/>
                <a:gd name="T19" fmla="*/ 24895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44"/>
                  </a:moveTo>
                  <a:cubicBezTo>
                    <a:pt x="10" y="44"/>
                    <a:pt x="0" y="34"/>
                    <a:pt x="0" y="22"/>
                  </a:cubicBezTo>
                  <a:cubicBezTo>
                    <a:pt x="0" y="10"/>
                    <a:pt x="10" y="0"/>
                    <a:pt x="22" y="0"/>
                  </a:cubicBezTo>
                  <a:cubicBezTo>
                    <a:pt x="34" y="0"/>
                    <a:pt x="44" y="10"/>
                    <a:pt x="44" y="22"/>
                  </a:cubicBezTo>
                  <a:cubicBezTo>
                    <a:pt x="44" y="34"/>
                    <a:pt x="34" y="44"/>
                    <a:pt x="22" y="44"/>
                  </a:cubicBezTo>
                  <a:close/>
                  <a:moveTo>
                    <a:pt x="22" y="2"/>
                  </a:moveTo>
                  <a:cubicBezTo>
                    <a:pt x="11" y="2"/>
                    <a:pt x="2" y="11"/>
                    <a:pt x="2" y="22"/>
                  </a:cubicBezTo>
                  <a:cubicBezTo>
                    <a:pt x="2" y="33"/>
                    <a:pt x="11" y="42"/>
                    <a:pt x="22" y="42"/>
                  </a:cubicBezTo>
                  <a:cubicBezTo>
                    <a:pt x="33" y="42"/>
                    <a:pt x="42" y="33"/>
                    <a:pt x="42" y="22"/>
                  </a:cubicBezTo>
                  <a:cubicBezTo>
                    <a:pt x="42" y="11"/>
                    <a:pt x="33" y="2"/>
                    <a:pt x="22" y="2"/>
                  </a:cubicBezTo>
                  <a:close/>
                </a:path>
              </a:pathLst>
            </a:custGeom>
            <a:grpFill/>
            <a:ln>
              <a:solidFill>
                <a:schemeClr val="accent1"/>
              </a:solid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mn-ea"/>
              </a:endParaRPr>
            </a:p>
          </p:txBody>
        </p:sp>
      </p:grpSp>
      <p:grpSp>
        <p:nvGrpSpPr>
          <p:cNvPr id="22" name="组合 21"/>
          <p:cNvGrpSpPr/>
          <p:nvPr/>
        </p:nvGrpSpPr>
        <p:grpSpPr>
          <a:xfrm>
            <a:off x="6892018" y="4466771"/>
            <a:ext cx="1130300" cy="1128184"/>
            <a:chOff x="7647518" y="4394200"/>
            <a:chExt cx="1130300" cy="1128184"/>
          </a:xfrm>
        </p:grpSpPr>
        <p:grpSp>
          <p:nvGrpSpPr>
            <p:cNvPr id="23" name="组合 22"/>
            <p:cNvGrpSpPr/>
            <p:nvPr/>
          </p:nvGrpSpPr>
          <p:grpSpPr>
            <a:xfrm>
              <a:off x="7979833" y="4709584"/>
              <a:ext cx="465667" cy="531283"/>
              <a:chOff x="7979833" y="4709584"/>
              <a:chExt cx="465667" cy="531283"/>
            </a:xfrm>
            <a:solidFill>
              <a:srgbClr val="00518E"/>
            </a:solidFill>
          </p:grpSpPr>
          <p:sp>
            <p:nvSpPr>
              <p:cNvPr id="25" name="Freeform 10"/>
              <p:cNvSpPr>
                <a:spLocks noChangeArrowheads="1"/>
              </p:cNvSpPr>
              <p:nvPr/>
            </p:nvSpPr>
            <p:spPr bwMode="auto">
              <a:xfrm>
                <a:off x="7979833" y="5090584"/>
                <a:ext cx="465667" cy="150283"/>
              </a:xfrm>
              <a:custGeom>
                <a:avLst/>
                <a:gdLst>
                  <a:gd name="T0" fmla="*/ 349250 w 220"/>
                  <a:gd name="T1" fmla="*/ 87312 h 71"/>
                  <a:gd name="T2" fmla="*/ 349250 w 220"/>
                  <a:gd name="T3" fmla="*/ 0 h 71"/>
                  <a:gd name="T4" fmla="*/ 311150 w 220"/>
                  <a:gd name="T5" fmla="*/ 0 h 71"/>
                  <a:gd name="T6" fmla="*/ 311150 w 220"/>
                  <a:gd name="T7" fmla="*/ 87312 h 71"/>
                  <a:gd name="T8" fmla="*/ 38100 w 220"/>
                  <a:gd name="T9" fmla="*/ 87312 h 71"/>
                  <a:gd name="T10" fmla="*/ 38100 w 220"/>
                  <a:gd name="T11" fmla="*/ 0 h 71"/>
                  <a:gd name="T12" fmla="*/ 0 w 220"/>
                  <a:gd name="T13" fmla="*/ 0 h 71"/>
                  <a:gd name="T14" fmla="*/ 0 w 220"/>
                  <a:gd name="T15" fmla="*/ 112712 h 71"/>
                  <a:gd name="T16" fmla="*/ 0 w 220"/>
                  <a:gd name="T17" fmla="*/ 112712 h 71"/>
                  <a:gd name="T18" fmla="*/ 0 w 220"/>
                  <a:gd name="T19" fmla="*/ 112712 h 71"/>
                  <a:gd name="T20" fmla="*/ 349250 w 220"/>
                  <a:gd name="T21" fmla="*/ 112712 h 71"/>
                  <a:gd name="T22" fmla="*/ 349250 w 220"/>
                  <a:gd name="T23" fmla="*/ 87312 h 71"/>
                  <a:gd name="T24" fmla="*/ 349250 w 220"/>
                  <a:gd name="T25" fmla="*/ 87312 h 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0"/>
                  <a:gd name="T40" fmla="*/ 0 h 71"/>
                  <a:gd name="T41" fmla="*/ 220 w 220"/>
                  <a:gd name="T42" fmla="*/ 71 h 7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0" h="71">
                    <a:moveTo>
                      <a:pt x="220" y="55"/>
                    </a:moveTo>
                    <a:lnTo>
                      <a:pt x="220" y="0"/>
                    </a:lnTo>
                    <a:lnTo>
                      <a:pt x="196" y="0"/>
                    </a:lnTo>
                    <a:lnTo>
                      <a:pt x="196" y="55"/>
                    </a:lnTo>
                    <a:lnTo>
                      <a:pt x="24" y="55"/>
                    </a:lnTo>
                    <a:lnTo>
                      <a:pt x="24" y="0"/>
                    </a:lnTo>
                    <a:lnTo>
                      <a:pt x="0" y="0"/>
                    </a:lnTo>
                    <a:lnTo>
                      <a:pt x="0" y="71"/>
                    </a:lnTo>
                    <a:lnTo>
                      <a:pt x="220" y="71"/>
                    </a:lnTo>
                    <a:lnTo>
                      <a:pt x="220" y="55"/>
                    </a:lnTo>
                    <a:close/>
                  </a:path>
                </a:pathLst>
              </a:custGeom>
              <a:solidFill>
                <a:schemeClr val="accent4"/>
              </a:solidFill>
              <a:ln w="9525" cmpd="sng">
                <a:solidFill>
                  <a:schemeClr val="accent4"/>
                </a:solidFill>
                <a:bevel/>
              </a:ln>
            </p:spPr>
            <p:txBody>
              <a:bodyPr/>
              <a:lstStyle/>
              <a:p>
                <a:endParaRPr lang="zh-CN" altLang="en-US" sz="2400">
                  <a:solidFill>
                    <a:schemeClr val="tx1">
                      <a:lumMod val="75000"/>
                      <a:lumOff val="25000"/>
                    </a:schemeClr>
                  </a:solidFill>
                  <a:latin typeface="+mn-ea"/>
                </a:endParaRPr>
              </a:p>
            </p:txBody>
          </p:sp>
          <p:sp>
            <p:nvSpPr>
              <p:cNvPr id="26" name="Freeform 11"/>
              <p:cNvSpPr>
                <a:spLocks noChangeArrowheads="1"/>
              </p:cNvSpPr>
              <p:nvPr/>
            </p:nvSpPr>
            <p:spPr bwMode="auto">
              <a:xfrm>
                <a:off x="8047567" y="4709584"/>
                <a:ext cx="315384" cy="381000"/>
              </a:xfrm>
              <a:custGeom>
                <a:avLst/>
                <a:gdLst>
                  <a:gd name="T0" fmla="*/ 49797 w 19"/>
                  <a:gd name="T1" fmla="*/ 111815 h 23"/>
                  <a:gd name="T2" fmla="*/ 62247 w 19"/>
                  <a:gd name="T3" fmla="*/ 111815 h 23"/>
                  <a:gd name="T4" fmla="*/ 62247 w 19"/>
                  <a:gd name="T5" fmla="*/ 236054 h 23"/>
                  <a:gd name="T6" fmla="*/ 99595 w 19"/>
                  <a:gd name="T7" fmla="*/ 285750 h 23"/>
                  <a:gd name="T8" fmla="*/ 124494 w 19"/>
                  <a:gd name="T9" fmla="*/ 285750 h 23"/>
                  <a:gd name="T10" fmla="*/ 174291 w 19"/>
                  <a:gd name="T11" fmla="*/ 236054 h 23"/>
                  <a:gd name="T12" fmla="*/ 174291 w 19"/>
                  <a:gd name="T13" fmla="*/ 111815 h 23"/>
                  <a:gd name="T14" fmla="*/ 186741 w 19"/>
                  <a:gd name="T15" fmla="*/ 111815 h 23"/>
                  <a:gd name="T16" fmla="*/ 211639 w 19"/>
                  <a:gd name="T17" fmla="*/ 86967 h 23"/>
                  <a:gd name="T18" fmla="*/ 149392 w 19"/>
                  <a:gd name="T19" fmla="*/ 12424 h 23"/>
                  <a:gd name="T20" fmla="*/ 87146 w 19"/>
                  <a:gd name="T21" fmla="*/ 12424 h 23"/>
                  <a:gd name="T22" fmla="*/ 12449 w 19"/>
                  <a:gd name="T23" fmla="*/ 86967 h 23"/>
                  <a:gd name="T24" fmla="*/ 49797 w 19"/>
                  <a:gd name="T25" fmla="*/ 111815 h 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
                  <a:gd name="T40" fmla="*/ 0 h 23"/>
                  <a:gd name="T41" fmla="*/ 19 w 19"/>
                  <a:gd name="T42" fmla="*/ 23 h 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 h="23">
                    <a:moveTo>
                      <a:pt x="4" y="9"/>
                    </a:moveTo>
                    <a:cubicBezTo>
                      <a:pt x="4" y="9"/>
                      <a:pt x="4" y="9"/>
                      <a:pt x="5" y="9"/>
                    </a:cubicBezTo>
                    <a:cubicBezTo>
                      <a:pt x="5" y="19"/>
                      <a:pt x="5" y="19"/>
                      <a:pt x="5" y="19"/>
                    </a:cubicBezTo>
                    <a:cubicBezTo>
                      <a:pt x="5" y="21"/>
                      <a:pt x="6" y="23"/>
                      <a:pt x="8" y="23"/>
                    </a:cubicBezTo>
                    <a:cubicBezTo>
                      <a:pt x="10" y="23"/>
                      <a:pt x="10" y="23"/>
                      <a:pt x="10" y="23"/>
                    </a:cubicBezTo>
                    <a:cubicBezTo>
                      <a:pt x="12" y="23"/>
                      <a:pt x="14" y="21"/>
                      <a:pt x="14" y="19"/>
                    </a:cubicBezTo>
                    <a:cubicBezTo>
                      <a:pt x="14" y="9"/>
                      <a:pt x="14" y="9"/>
                      <a:pt x="14" y="9"/>
                    </a:cubicBezTo>
                    <a:cubicBezTo>
                      <a:pt x="14" y="9"/>
                      <a:pt x="14" y="9"/>
                      <a:pt x="15" y="9"/>
                    </a:cubicBezTo>
                    <a:cubicBezTo>
                      <a:pt x="18" y="9"/>
                      <a:pt x="19" y="8"/>
                      <a:pt x="17" y="7"/>
                    </a:cubicBezTo>
                    <a:cubicBezTo>
                      <a:pt x="16" y="5"/>
                      <a:pt x="13" y="3"/>
                      <a:pt x="12" y="1"/>
                    </a:cubicBezTo>
                    <a:cubicBezTo>
                      <a:pt x="11" y="0"/>
                      <a:pt x="8" y="0"/>
                      <a:pt x="7" y="1"/>
                    </a:cubicBezTo>
                    <a:cubicBezTo>
                      <a:pt x="5" y="3"/>
                      <a:pt x="3" y="5"/>
                      <a:pt x="1" y="7"/>
                    </a:cubicBezTo>
                    <a:cubicBezTo>
                      <a:pt x="0" y="8"/>
                      <a:pt x="1" y="9"/>
                      <a:pt x="4" y="9"/>
                    </a:cubicBezTo>
                    <a:close/>
                  </a:path>
                </a:pathLst>
              </a:custGeom>
              <a:solidFill>
                <a:schemeClr val="accent4"/>
              </a:solidFill>
              <a:ln>
                <a:solidFill>
                  <a:schemeClr val="accent4"/>
                </a:solidFill>
              </a:ln>
            </p:spPr>
            <p:txBody>
              <a:bodyPr/>
              <a:lstStyle/>
              <a:p>
                <a:endParaRPr lang="zh-CN" altLang="en-US" sz="2400">
                  <a:solidFill>
                    <a:schemeClr val="tx1">
                      <a:lumMod val="75000"/>
                      <a:lumOff val="25000"/>
                    </a:schemeClr>
                  </a:solidFill>
                  <a:latin typeface="+mn-ea"/>
                </a:endParaRPr>
              </a:p>
            </p:txBody>
          </p:sp>
        </p:grpSp>
        <p:sp>
          <p:nvSpPr>
            <p:cNvPr id="24" name="Freeform 27"/>
            <p:cNvSpPr>
              <a:spLocks noEditPoints="1" noChangeArrowheads="1"/>
            </p:cNvSpPr>
            <p:nvPr/>
          </p:nvSpPr>
          <p:spPr bwMode="auto">
            <a:xfrm>
              <a:off x="7647518" y="4394200"/>
              <a:ext cx="1130300" cy="1128184"/>
            </a:xfrm>
            <a:custGeom>
              <a:avLst/>
              <a:gdLst>
                <a:gd name="T0" fmla="*/ 423863 w 68"/>
                <a:gd name="T1" fmla="*/ 846138 h 68"/>
                <a:gd name="T2" fmla="*/ 0 w 68"/>
                <a:gd name="T3" fmla="*/ 423069 h 68"/>
                <a:gd name="T4" fmla="*/ 423863 w 68"/>
                <a:gd name="T5" fmla="*/ 0 h 68"/>
                <a:gd name="T6" fmla="*/ 847725 w 68"/>
                <a:gd name="T7" fmla="*/ 423069 h 68"/>
                <a:gd name="T8" fmla="*/ 423863 w 68"/>
                <a:gd name="T9" fmla="*/ 846138 h 68"/>
                <a:gd name="T10" fmla="*/ 423863 w 68"/>
                <a:gd name="T11" fmla="*/ 37330 h 68"/>
                <a:gd name="T12" fmla="*/ 24933 w 68"/>
                <a:gd name="T13" fmla="*/ 423069 h 68"/>
                <a:gd name="T14" fmla="*/ 423863 w 68"/>
                <a:gd name="T15" fmla="*/ 821252 h 68"/>
                <a:gd name="T16" fmla="*/ 810325 w 68"/>
                <a:gd name="T17" fmla="*/ 423069 h 68"/>
                <a:gd name="T18" fmla="*/ 423863 w 68"/>
                <a:gd name="T19" fmla="*/ 3733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
                <a:gd name="T31" fmla="*/ 0 h 68"/>
                <a:gd name="T32" fmla="*/ 68 w 68"/>
                <a:gd name="T33" fmla="*/ 68 h 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 h="68">
                  <a:moveTo>
                    <a:pt x="34" y="68"/>
                  </a:moveTo>
                  <a:cubicBezTo>
                    <a:pt x="15" y="68"/>
                    <a:pt x="0" y="53"/>
                    <a:pt x="0" y="34"/>
                  </a:cubicBezTo>
                  <a:cubicBezTo>
                    <a:pt x="0" y="16"/>
                    <a:pt x="15" y="0"/>
                    <a:pt x="34" y="0"/>
                  </a:cubicBezTo>
                  <a:cubicBezTo>
                    <a:pt x="53" y="0"/>
                    <a:pt x="68" y="16"/>
                    <a:pt x="68" y="34"/>
                  </a:cubicBezTo>
                  <a:cubicBezTo>
                    <a:pt x="68" y="53"/>
                    <a:pt x="53" y="68"/>
                    <a:pt x="34" y="68"/>
                  </a:cubicBezTo>
                  <a:close/>
                  <a:moveTo>
                    <a:pt x="34" y="3"/>
                  </a:moveTo>
                  <a:cubicBezTo>
                    <a:pt x="17" y="3"/>
                    <a:pt x="2" y="17"/>
                    <a:pt x="2" y="34"/>
                  </a:cubicBezTo>
                  <a:cubicBezTo>
                    <a:pt x="2" y="52"/>
                    <a:pt x="17" y="66"/>
                    <a:pt x="34" y="66"/>
                  </a:cubicBezTo>
                  <a:cubicBezTo>
                    <a:pt x="51" y="66"/>
                    <a:pt x="65" y="52"/>
                    <a:pt x="65" y="34"/>
                  </a:cubicBezTo>
                  <a:cubicBezTo>
                    <a:pt x="65" y="17"/>
                    <a:pt x="51" y="3"/>
                    <a:pt x="34" y="3"/>
                  </a:cubicBezTo>
                  <a:close/>
                </a:path>
              </a:pathLst>
            </a:custGeom>
            <a:solidFill>
              <a:schemeClr val="accent4"/>
            </a:solidFill>
            <a:ln>
              <a:solidFill>
                <a:schemeClr val="accent4"/>
              </a:solid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mn-ea"/>
              </a:endParaRPr>
            </a:p>
          </p:txBody>
        </p:sp>
      </p:grpSp>
      <p:grpSp>
        <p:nvGrpSpPr>
          <p:cNvPr id="27" name="组合 26"/>
          <p:cNvGrpSpPr/>
          <p:nvPr/>
        </p:nvGrpSpPr>
        <p:grpSpPr>
          <a:xfrm>
            <a:off x="1809900" y="4432905"/>
            <a:ext cx="1246717" cy="1246717"/>
            <a:chOff x="2565400" y="4360334"/>
            <a:chExt cx="1246717" cy="1246717"/>
          </a:xfrm>
        </p:grpSpPr>
        <p:sp>
          <p:nvSpPr>
            <p:cNvPr id="28" name="Freeform 18"/>
            <p:cNvSpPr>
              <a:spLocks noChangeArrowheads="1"/>
            </p:cNvSpPr>
            <p:nvPr/>
          </p:nvSpPr>
          <p:spPr bwMode="auto">
            <a:xfrm>
              <a:off x="2948517" y="4726518"/>
              <a:ext cx="480483" cy="514349"/>
            </a:xfrm>
            <a:custGeom>
              <a:avLst/>
              <a:gdLst>
                <a:gd name="T0" fmla="*/ 236099 w 29"/>
                <a:gd name="T1" fmla="*/ 174215 h 31"/>
                <a:gd name="T2" fmla="*/ 273378 w 29"/>
                <a:gd name="T3" fmla="*/ 99551 h 31"/>
                <a:gd name="T4" fmla="*/ 186394 w 29"/>
                <a:gd name="T5" fmla="*/ 0 h 31"/>
                <a:gd name="T6" fmla="*/ 86984 w 29"/>
                <a:gd name="T7" fmla="*/ 99551 h 31"/>
                <a:gd name="T8" fmla="*/ 136689 w 29"/>
                <a:gd name="T9" fmla="*/ 174215 h 31"/>
                <a:gd name="T10" fmla="*/ 0 w 29"/>
                <a:gd name="T11" fmla="*/ 385762 h 31"/>
                <a:gd name="T12" fmla="*/ 360362 w 29"/>
                <a:gd name="T13" fmla="*/ 385762 h 31"/>
                <a:gd name="T14" fmla="*/ 236099 w 29"/>
                <a:gd name="T15" fmla="*/ 174215 h 31"/>
                <a:gd name="T16" fmla="*/ 0 60000 65536"/>
                <a:gd name="T17" fmla="*/ 0 60000 65536"/>
                <a:gd name="T18" fmla="*/ 0 60000 65536"/>
                <a:gd name="T19" fmla="*/ 0 60000 65536"/>
                <a:gd name="T20" fmla="*/ 0 60000 65536"/>
                <a:gd name="T21" fmla="*/ 0 60000 65536"/>
                <a:gd name="T22" fmla="*/ 0 60000 65536"/>
                <a:gd name="T23" fmla="*/ 0 60000 65536"/>
                <a:gd name="T24" fmla="*/ 0 w 29"/>
                <a:gd name="T25" fmla="*/ 0 h 31"/>
                <a:gd name="T26" fmla="*/ 29 w 29"/>
                <a:gd name="T27" fmla="*/ 31 h 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 h="31">
                  <a:moveTo>
                    <a:pt x="19" y="14"/>
                  </a:moveTo>
                  <a:cubicBezTo>
                    <a:pt x="21" y="12"/>
                    <a:pt x="22" y="10"/>
                    <a:pt x="22" y="8"/>
                  </a:cubicBezTo>
                  <a:cubicBezTo>
                    <a:pt x="22" y="4"/>
                    <a:pt x="19" y="0"/>
                    <a:pt x="15" y="0"/>
                  </a:cubicBezTo>
                  <a:cubicBezTo>
                    <a:pt x="11" y="0"/>
                    <a:pt x="7" y="4"/>
                    <a:pt x="7" y="8"/>
                  </a:cubicBezTo>
                  <a:cubicBezTo>
                    <a:pt x="7" y="10"/>
                    <a:pt x="9" y="12"/>
                    <a:pt x="11" y="14"/>
                  </a:cubicBezTo>
                  <a:cubicBezTo>
                    <a:pt x="5" y="16"/>
                    <a:pt x="1" y="23"/>
                    <a:pt x="0" y="31"/>
                  </a:cubicBezTo>
                  <a:cubicBezTo>
                    <a:pt x="29" y="31"/>
                    <a:pt x="29" y="31"/>
                    <a:pt x="29" y="31"/>
                  </a:cubicBezTo>
                  <a:cubicBezTo>
                    <a:pt x="28" y="23"/>
                    <a:pt x="24" y="16"/>
                    <a:pt x="19" y="14"/>
                  </a:cubicBezTo>
                  <a:close/>
                </a:path>
              </a:pathLst>
            </a:custGeom>
            <a:solidFill>
              <a:schemeClr val="accent3"/>
            </a:solidFill>
            <a:ln>
              <a:noFill/>
            </a:ln>
          </p:spPr>
          <p:txBody>
            <a:bodyPr/>
            <a:lstStyle/>
            <a:p>
              <a:endParaRPr lang="zh-CN" altLang="en-US" sz="2400">
                <a:solidFill>
                  <a:schemeClr val="tx1">
                    <a:lumMod val="75000"/>
                    <a:lumOff val="25000"/>
                  </a:schemeClr>
                </a:solidFill>
                <a:latin typeface="+mn-ea"/>
              </a:endParaRPr>
            </a:p>
          </p:txBody>
        </p:sp>
        <p:sp>
          <p:nvSpPr>
            <p:cNvPr id="29" name="Freeform 28"/>
            <p:cNvSpPr>
              <a:spLocks noEditPoints="1" noChangeArrowheads="1"/>
            </p:cNvSpPr>
            <p:nvPr/>
          </p:nvSpPr>
          <p:spPr bwMode="auto">
            <a:xfrm>
              <a:off x="2565400" y="4360334"/>
              <a:ext cx="1246717" cy="1246717"/>
            </a:xfrm>
            <a:custGeom>
              <a:avLst/>
              <a:gdLst>
                <a:gd name="T0" fmla="*/ 461285 w 75"/>
                <a:gd name="T1" fmla="*/ 935038 h 75"/>
                <a:gd name="T2" fmla="*/ 0 w 75"/>
                <a:gd name="T3" fmla="*/ 473753 h 75"/>
                <a:gd name="T4" fmla="*/ 461285 w 75"/>
                <a:gd name="T5" fmla="*/ 0 h 75"/>
                <a:gd name="T6" fmla="*/ 935038 w 75"/>
                <a:gd name="T7" fmla="*/ 473753 h 75"/>
                <a:gd name="T8" fmla="*/ 461285 w 75"/>
                <a:gd name="T9" fmla="*/ 935038 h 75"/>
                <a:gd name="T10" fmla="*/ 461285 w 75"/>
                <a:gd name="T11" fmla="*/ 37402 h 75"/>
                <a:gd name="T12" fmla="*/ 24934 w 75"/>
                <a:gd name="T13" fmla="*/ 473753 h 75"/>
                <a:gd name="T14" fmla="*/ 461285 w 75"/>
                <a:gd name="T15" fmla="*/ 910104 h 75"/>
                <a:gd name="T16" fmla="*/ 897636 w 75"/>
                <a:gd name="T17" fmla="*/ 473753 h 75"/>
                <a:gd name="T18" fmla="*/ 461285 w 75"/>
                <a:gd name="T19" fmla="*/ 37402 h 7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5"/>
                <a:gd name="T31" fmla="*/ 0 h 75"/>
                <a:gd name="T32" fmla="*/ 75 w 75"/>
                <a:gd name="T33" fmla="*/ 75 h 7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5" h="75">
                  <a:moveTo>
                    <a:pt x="37" y="75"/>
                  </a:moveTo>
                  <a:cubicBezTo>
                    <a:pt x="17" y="75"/>
                    <a:pt x="0" y="59"/>
                    <a:pt x="0" y="38"/>
                  </a:cubicBezTo>
                  <a:cubicBezTo>
                    <a:pt x="0" y="17"/>
                    <a:pt x="17" y="0"/>
                    <a:pt x="37" y="0"/>
                  </a:cubicBezTo>
                  <a:cubicBezTo>
                    <a:pt x="58" y="0"/>
                    <a:pt x="75" y="17"/>
                    <a:pt x="75" y="38"/>
                  </a:cubicBezTo>
                  <a:cubicBezTo>
                    <a:pt x="75" y="59"/>
                    <a:pt x="58" y="75"/>
                    <a:pt x="37" y="75"/>
                  </a:cubicBezTo>
                  <a:close/>
                  <a:moveTo>
                    <a:pt x="37" y="3"/>
                  </a:moveTo>
                  <a:cubicBezTo>
                    <a:pt x="18" y="3"/>
                    <a:pt x="2" y="18"/>
                    <a:pt x="2" y="38"/>
                  </a:cubicBezTo>
                  <a:cubicBezTo>
                    <a:pt x="2" y="57"/>
                    <a:pt x="18" y="73"/>
                    <a:pt x="37" y="73"/>
                  </a:cubicBezTo>
                  <a:cubicBezTo>
                    <a:pt x="57" y="73"/>
                    <a:pt x="72" y="57"/>
                    <a:pt x="72" y="38"/>
                  </a:cubicBezTo>
                  <a:cubicBezTo>
                    <a:pt x="72" y="18"/>
                    <a:pt x="57" y="3"/>
                    <a:pt x="37" y="3"/>
                  </a:cubicBezTo>
                  <a:close/>
                </a:path>
              </a:pathLst>
            </a:custGeom>
            <a:solidFill>
              <a:schemeClr val="accent3"/>
            </a:solidFill>
            <a:ln>
              <a:solidFill>
                <a:schemeClr val="accent3"/>
              </a:solid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latin typeface="+mn-ea"/>
              </a:endParaRPr>
            </a:p>
          </p:txBody>
        </p:sp>
      </p:grpSp>
      <p:grpSp>
        <p:nvGrpSpPr>
          <p:cNvPr id="30" name="组合 29"/>
          <p:cNvGrpSpPr/>
          <p:nvPr/>
        </p:nvGrpSpPr>
        <p:grpSpPr>
          <a:xfrm>
            <a:off x="1710417" y="1693938"/>
            <a:ext cx="1030816" cy="963084"/>
            <a:chOff x="2465917" y="1621367"/>
            <a:chExt cx="1030816" cy="963084"/>
          </a:xfrm>
          <a:solidFill>
            <a:schemeClr val="accent2"/>
          </a:solidFill>
        </p:grpSpPr>
        <p:sp>
          <p:nvSpPr>
            <p:cNvPr id="31" name="Freeform 16"/>
            <p:cNvSpPr>
              <a:spLocks noChangeArrowheads="1"/>
            </p:cNvSpPr>
            <p:nvPr/>
          </p:nvSpPr>
          <p:spPr bwMode="auto">
            <a:xfrm>
              <a:off x="2815167" y="1902884"/>
              <a:ext cx="414867" cy="397933"/>
            </a:xfrm>
            <a:custGeom>
              <a:avLst/>
              <a:gdLst>
                <a:gd name="T0" fmla="*/ 36513 w 196"/>
                <a:gd name="T1" fmla="*/ 261938 h 188"/>
                <a:gd name="T2" fmla="*/ 36513 w 196"/>
                <a:gd name="T3" fmla="*/ 0 h 188"/>
                <a:gd name="T4" fmla="*/ 0 w 196"/>
                <a:gd name="T5" fmla="*/ 0 h 188"/>
                <a:gd name="T6" fmla="*/ 0 w 196"/>
                <a:gd name="T7" fmla="*/ 298450 h 188"/>
                <a:gd name="T8" fmla="*/ 0 w 196"/>
                <a:gd name="T9" fmla="*/ 298450 h 188"/>
                <a:gd name="T10" fmla="*/ 36513 w 196"/>
                <a:gd name="T11" fmla="*/ 298450 h 188"/>
                <a:gd name="T12" fmla="*/ 311150 w 196"/>
                <a:gd name="T13" fmla="*/ 298450 h 188"/>
                <a:gd name="T14" fmla="*/ 311150 w 196"/>
                <a:gd name="T15" fmla="*/ 261938 h 188"/>
                <a:gd name="T16" fmla="*/ 36513 w 196"/>
                <a:gd name="T17" fmla="*/ 261938 h 1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6"/>
                <a:gd name="T28" fmla="*/ 0 h 188"/>
                <a:gd name="T29" fmla="*/ 196 w 196"/>
                <a:gd name="T30" fmla="*/ 188 h 1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6" h="188">
                  <a:moveTo>
                    <a:pt x="23" y="165"/>
                  </a:moveTo>
                  <a:lnTo>
                    <a:pt x="23" y="0"/>
                  </a:lnTo>
                  <a:lnTo>
                    <a:pt x="0" y="0"/>
                  </a:lnTo>
                  <a:lnTo>
                    <a:pt x="0" y="188"/>
                  </a:lnTo>
                  <a:lnTo>
                    <a:pt x="23" y="188"/>
                  </a:lnTo>
                  <a:lnTo>
                    <a:pt x="196" y="188"/>
                  </a:lnTo>
                  <a:lnTo>
                    <a:pt x="196" y="165"/>
                  </a:lnTo>
                  <a:lnTo>
                    <a:pt x="23" y="165"/>
                  </a:lnTo>
                  <a:close/>
                </a:path>
              </a:pathLst>
            </a:custGeom>
            <a:grpFill/>
            <a:ln>
              <a:solidFill>
                <a:schemeClr val="accent2"/>
              </a:solidFill>
            </a:ln>
          </p:spPr>
          <p:txBody>
            <a:bodyPr/>
            <a:lstStyle/>
            <a:p>
              <a:endParaRPr lang="zh-CN" altLang="en-US" sz="2400">
                <a:solidFill>
                  <a:schemeClr val="tx1">
                    <a:lumMod val="75000"/>
                    <a:lumOff val="25000"/>
                  </a:schemeClr>
                </a:solidFill>
                <a:latin typeface="+mn-ea"/>
              </a:endParaRPr>
            </a:p>
          </p:txBody>
        </p:sp>
        <p:sp>
          <p:nvSpPr>
            <p:cNvPr id="32" name="Freeform 17"/>
            <p:cNvSpPr>
              <a:spLocks noChangeArrowheads="1"/>
            </p:cNvSpPr>
            <p:nvPr/>
          </p:nvSpPr>
          <p:spPr bwMode="auto">
            <a:xfrm>
              <a:off x="2880785" y="1953685"/>
              <a:ext cx="332316" cy="264583"/>
            </a:xfrm>
            <a:custGeom>
              <a:avLst/>
              <a:gdLst>
                <a:gd name="T0" fmla="*/ 100012 w 157"/>
                <a:gd name="T1" fmla="*/ 111125 h 125"/>
                <a:gd name="T2" fmla="*/ 125412 w 157"/>
                <a:gd name="T3" fmla="*/ 136525 h 125"/>
                <a:gd name="T4" fmla="*/ 223837 w 157"/>
                <a:gd name="T5" fmla="*/ 49212 h 125"/>
                <a:gd name="T6" fmla="*/ 236537 w 157"/>
                <a:gd name="T7" fmla="*/ 61912 h 125"/>
                <a:gd name="T8" fmla="*/ 236537 w 157"/>
                <a:gd name="T9" fmla="*/ 23812 h 125"/>
                <a:gd name="T10" fmla="*/ 249237 w 157"/>
                <a:gd name="T11" fmla="*/ 0 h 125"/>
                <a:gd name="T12" fmla="*/ 223837 w 157"/>
                <a:gd name="T13" fmla="*/ 0 h 125"/>
                <a:gd name="T14" fmla="*/ 187325 w 157"/>
                <a:gd name="T15" fmla="*/ 11112 h 125"/>
                <a:gd name="T16" fmla="*/ 200025 w 157"/>
                <a:gd name="T17" fmla="*/ 36512 h 125"/>
                <a:gd name="T18" fmla="*/ 125412 w 157"/>
                <a:gd name="T19" fmla="*/ 111125 h 125"/>
                <a:gd name="T20" fmla="*/ 100012 w 157"/>
                <a:gd name="T21" fmla="*/ 85725 h 125"/>
                <a:gd name="T22" fmla="*/ 0 w 157"/>
                <a:gd name="T23" fmla="*/ 185737 h 125"/>
                <a:gd name="T24" fmla="*/ 12700 w 157"/>
                <a:gd name="T25" fmla="*/ 198437 h 125"/>
                <a:gd name="T26" fmla="*/ 100012 w 157"/>
                <a:gd name="T27" fmla="*/ 111125 h 1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57"/>
                <a:gd name="T43" fmla="*/ 0 h 125"/>
                <a:gd name="T44" fmla="*/ 157 w 157"/>
                <a:gd name="T45" fmla="*/ 125 h 12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57" h="125">
                  <a:moveTo>
                    <a:pt x="63" y="70"/>
                  </a:moveTo>
                  <a:lnTo>
                    <a:pt x="79" y="86"/>
                  </a:lnTo>
                  <a:lnTo>
                    <a:pt x="141" y="31"/>
                  </a:lnTo>
                  <a:lnTo>
                    <a:pt x="149" y="39"/>
                  </a:lnTo>
                  <a:lnTo>
                    <a:pt x="149" y="15"/>
                  </a:lnTo>
                  <a:lnTo>
                    <a:pt x="157" y="0"/>
                  </a:lnTo>
                  <a:lnTo>
                    <a:pt x="141" y="0"/>
                  </a:lnTo>
                  <a:lnTo>
                    <a:pt x="118" y="7"/>
                  </a:lnTo>
                  <a:lnTo>
                    <a:pt x="126" y="23"/>
                  </a:lnTo>
                  <a:lnTo>
                    <a:pt x="79" y="70"/>
                  </a:lnTo>
                  <a:lnTo>
                    <a:pt x="63" y="54"/>
                  </a:lnTo>
                  <a:lnTo>
                    <a:pt x="0" y="117"/>
                  </a:lnTo>
                  <a:lnTo>
                    <a:pt x="8" y="125"/>
                  </a:lnTo>
                  <a:lnTo>
                    <a:pt x="63" y="70"/>
                  </a:lnTo>
                  <a:close/>
                </a:path>
              </a:pathLst>
            </a:custGeom>
            <a:grpFill/>
            <a:ln>
              <a:solidFill>
                <a:schemeClr val="accent2"/>
              </a:solidFill>
            </a:ln>
          </p:spPr>
          <p:txBody>
            <a:bodyPr/>
            <a:lstStyle/>
            <a:p>
              <a:endParaRPr lang="zh-CN" altLang="en-US" sz="2400">
                <a:solidFill>
                  <a:schemeClr val="tx1">
                    <a:lumMod val="75000"/>
                    <a:lumOff val="25000"/>
                  </a:schemeClr>
                </a:solidFill>
                <a:latin typeface="+mn-ea"/>
              </a:endParaRPr>
            </a:p>
          </p:txBody>
        </p:sp>
        <p:sp>
          <p:nvSpPr>
            <p:cNvPr id="33" name="Freeform 30"/>
            <p:cNvSpPr>
              <a:spLocks noEditPoints="1" noChangeArrowheads="1"/>
            </p:cNvSpPr>
            <p:nvPr/>
          </p:nvSpPr>
          <p:spPr bwMode="auto">
            <a:xfrm>
              <a:off x="2465917" y="1621367"/>
              <a:ext cx="1030816" cy="963084"/>
            </a:xfrm>
            <a:custGeom>
              <a:avLst/>
              <a:gdLst>
                <a:gd name="T0" fmla="*/ 411495 w 62"/>
                <a:gd name="T1" fmla="*/ 722313 h 58"/>
                <a:gd name="T2" fmla="*/ 174574 w 62"/>
                <a:gd name="T3" fmla="*/ 635137 h 58"/>
                <a:gd name="T4" fmla="*/ 137165 w 62"/>
                <a:gd name="T5" fmla="*/ 124537 h 58"/>
                <a:gd name="T6" fmla="*/ 411495 w 62"/>
                <a:gd name="T7" fmla="*/ 0 h 58"/>
                <a:gd name="T8" fmla="*/ 635947 w 62"/>
                <a:gd name="T9" fmla="*/ 87176 h 58"/>
                <a:gd name="T10" fmla="*/ 760642 w 62"/>
                <a:gd name="T11" fmla="*/ 323795 h 58"/>
                <a:gd name="T12" fmla="*/ 685825 w 62"/>
                <a:gd name="T13" fmla="*/ 585323 h 58"/>
                <a:gd name="T14" fmla="*/ 411495 w 62"/>
                <a:gd name="T15" fmla="*/ 722313 h 58"/>
                <a:gd name="T16" fmla="*/ 411495 w 62"/>
                <a:gd name="T17" fmla="*/ 24907 h 58"/>
                <a:gd name="T18" fmla="*/ 149635 w 62"/>
                <a:gd name="T19" fmla="*/ 136990 h 58"/>
                <a:gd name="T20" fmla="*/ 187043 w 62"/>
                <a:gd name="T21" fmla="*/ 622684 h 58"/>
                <a:gd name="T22" fmla="*/ 411495 w 62"/>
                <a:gd name="T23" fmla="*/ 697406 h 58"/>
                <a:gd name="T24" fmla="*/ 660886 w 62"/>
                <a:gd name="T25" fmla="*/ 572869 h 58"/>
                <a:gd name="T26" fmla="*/ 748173 w 62"/>
                <a:gd name="T27" fmla="*/ 323795 h 58"/>
                <a:gd name="T28" fmla="*/ 623477 w 62"/>
                <a:gd name="T29" fmla="*/ 99629 h 58"/>
                <a:gd name="T30" fmla="*/ 411495 w 62"/>
                <a:gd name="T31" fmla="*/ 24907 h 5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2"/>
                <a:gd name="T49" fmla="*/ 0 h 58"/>
                <a:gd name="T50" fmla="*/ 62 w 62"/>
                <a:gd name="T51" fmla="*/ 58 h 5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2" h="58">
                  <a:moveTo>
                    <a:pt x="33" y="58"/>
                  </a:moveTo>
                  <a:cubicBezTo>
                    <a:pt x="26" y="58"/>
                    <a:pt x="19" y="55"/>
                    <a:pt x="14" y="51"/>
                  </a:cubicBezTo>
                  <a:cubicBezTo>
                    <a:pt x="2" y="41"/>
                    <a:pt x="0" y="22"/>
                    <a:pt x="11" y="10"/>
                  </a:cubicBezTo>
                  <a:cubicBezTo>
                    <a:pt x="16" y="4"/>
                    <a:pt x="24" y="0"/>
                    <a:pt x="33" y="0"/>
                  </a:cubicBezTo>
                  <a:cubicBezTo>
                    <a:pt x="39" y="0"/>
                    <a:pt x="46" y="2"/>
                    <a:pt x="51" y="7"/>
                  </a:cubicBezTo>
                  <a:cubicBezTo>
                    <a:pt x="57" y="12"/>
                    <a:pt x="61" y="19"/>
                    <a:pt x="61" y="26"/>
                  </a:cubicBezTo>
                  <a:cubicBezTo>
                    <a:pt x="62" y="34"/>
                    <a:pt x="60" y="41"/>
                    <a:pt x="55" y="47"/>
                  </a:cubicBezTo>
                  <a:cubicBezTo>
                    <a:pt x="49" y="54"/>
                    <a:pt x="41" y="58"/>
                    <a:pt x="33" y="58"/>
                  </a:cubicBezTo>
                  <a:close/>
                  <a:moveTo>
                    <a:pt x="33" y="2"/>
                  </a:moveTo>
                  <a:cubicBezTo>
                    <a:pt x="25" y="2"/>
                    <a:pt x="17" y="5"/>
                    <a:pt x="12" y="11"/>
                  </a:cubicBezTo>
                  <a:cubicBezTo>
                    <a:pt x="2" y="23"/>
                    <a:pt x="4" y="40"/>
                    <a:pt x="15" y="50"/>
                  </a:cubicBezTo>
                  <a:cubicBezTo>
                    <a:pt x="20" y="54"/>
                    <a:pt x="26" y="56"/>
                    <a:pt x="33" y="56"/>
                  </a:cubicBezTo>
                  <a:cubicBezTo>
                    <a:pt x="41" y="56"/>
                    <a:pt x="48" y="52"/>
                    <a:pt x="53" y="46"/>
                  </a:cubicBezTo>
                  <a:cubicBezTo>
                    <a:pt x="58" y="41"/>
                    <a:pt x="60" y="34"/>
                    <a:pt x="60" y="26"/>
                  </a:cubicBezTo>
                  <a:cubicBezTo>
                    <a:pt x="59" y="19"/>
                    <a:pt x="56" y="13"/>
                    <a:pt x="50" y="8"/>
                  </a:cubicBezTo>
                  <a:cubicBezTo>
                    <a:pt x="45" y="4"/>
                    <a:pt x="39" y="2"/>
                    <a:pt x="33" y="2"/>
                  </a:cubicBezTo>
                  <a:close/>
                </a:path>
              </a:pathLst>
            </a:custGeom>
            <a:grpFill/>
            <a:ln>
              <a:solidFill>
                <a:schemeClr val="accent2"/>
              </a:solid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mn-ea"/>
              </a:endParaRPr>
            </a:p>
          </p:txBody>
        </p:sp>
      </p:grpSp>
      <p:sp>
        <p:nvSpPr>
          <p:cNvPr id="34" name="Freeform 33"/>
          <p:cNvSpPr>
            <a:spLocks noChangeArrowheads="1"/>
          </p:cNvSpPr>
          <p:nvPr/>
        </p:nvSpPr>
        <p:spPr bwMode="auto">
          <a:xfrm>
            <a:off x="6127900" y="2324704"/>
            <a:ext cx="2127251" cy="696384"/>
          </a:xfrm>
          <a:custGeom>
            <a:avLst/>
            <a:gdLst>
              <a:gd name="T0" fmla="*/ 12700 w 1005"/>
              <a:gd name="T1" fmla="*/ 522288 h 329"/>
              <a:gd name="T2" fmla="*/ 0 w 1005"/>
              <a:gd name="T3" fmla="*/ 509588 h 329"/>
              <a:gd name="T4" fmla="*/ 1595438 w 1005"/>
              <a:gd name="T5" fmla="*/ 0 h 329"/>
              <a:gd name="T6" fmla="*/ 1595438 w 1005"/>
              <a:gd name="T7" fmla="*/ 12700 h 329"/>
              <a:gd name="T8" fmla="*/ 12700 w 1005"/>
              <a:gd name="T9" fmla="*/ 522288 h 329"/>
              <a:gd name="T10" fmla="*/ 0 60000 65536"/>
              <a:gd name="T11" fmla="*/ 0 60000 65536"/>
              <a:gd name="T12" fmla="*/ 0 60000 65536"/>
              <a:gd name="T13" fmla="*/ 0 60000 65536"/>
              <a:gd name="T14" fmla="*/ 0 60000 65536"/>
              <a:gd name="T15" fmla="*/ 0 w 1005"/>
              <a:gd name="T16" fmla="*/ 0 h 329"/>
              <a:gd name="T17" fmla="*/ 1005 w 1005"/>
              <a:gd name="T18" fmla="*/ 329 h 329"/>
            </a:gdLst>
            <a:ahLst/>
            <a:cxnLst>
              <a:cxn ang="T10">
                <a:pos x="T0" y="T1"/>
              </a:cxn>
              <a:cxn ang="T11">
                <a:pos x="T2" y="T3"/>
              </a:cxn>
              <a:cxn ang="T12">
                <a:pos x="T4" y="T5"/>
              </a:cxn>
              <a:cxn ang="T13">
                <a:pos x="T6" y="T7"/>
              </a:cxn>
              <a:cxn ang="T14">
                <a:pos x="T8" y="T9"/>
              </a:cxn>
            </a:cxnLst>
            <a:rect l="T15" t="T16" r="T17" b="T18"/>
            <a:pathLst>
              <a:path w="1005" h="329">
                <a:moveTo>
                  <a:pt x="8" y="329"/>
                </a:moveTo>
                <a:lnTo>
                  <a:pt x="0" y="321"/>
                </a:lnTo>
                <a:lnTo>
                  <a:pt x="1005" y="0"/>
                </a:lnTo>
                <a:lnTo>
                  <a:pt x="1005" y="8"/>
                </a:lnTo>
                <a:lnTo>
                  <a:pt x="8" y="329"/>
                </a:lnTo>
                <a:close/>
              </a:path>
            </a:pathLst>
          </a:custGeom>
          <a:solidFill>
            <a:schemeClr val="tx2"/>
          </a:solidFill>
          <a:ln w="9525" cmpd="sng">
            <a:solidFill>
              <a:schemeClr val="tx1">
                <a:lumMod val="65000"/>
                <a:lumOff val="35000"/>
              </a:schemeClr>
            </a:solidFill>
            <a:bevel/>
          </a:ln>
        </p:spPr>
        <p:txBody>
          <a:bodyPr/>
          <a:lstStyle/>
          <a:p>
            <a:endParaRPr lang="zh-CN" altLang="en-US" sz="2400">
              <a:solidFill>
                <a:schemeClr val="tx1">
                  <a:lumMod val="75000"/>
                  <a:lumOff val="25000"/>
                </a:schemeClr>
              </a:solidFill>
              <a:latin typeface="+mn-ea"/>
            </a:endParaRPr>
          </a:p>
        </p:txBody>
      </p:sp>
      <p:sp>
        <p:nvSpPr>
          <p:cNvPr id="35" name="Freeform 34"/>
          <p:cNvSpPr>
            <a:spLocks noChangeArrowheads="1"/>
          </p:cNvSpPr>
          <p:nvPr/>
        </p:nvSpPr>
        <p:spPr bwMode="auto">
          <a:xfrm>
            <a:off x="5945868" y="4250872"/>
            <a:ext cx="980017" cy="630767"/>
          </a:xfrm>
          <a:custGeom>
            <a:avLst/>
            <a:gdLst>
              <a:gd name="T0" fmla="*/ 722313 w 463"/>
              <a:gd name="T1" fmla="*/ 473075 h 298"/>
              <a:gd name="T2" fmla="*/ 0 w 463"/>
              <a:gd name="T3" fmla="*/ 12700 h 298"/>
              <a:gd name="T4" fmla="*/ 12700 w 463"/>
              <a:gd name="T5" fmla="*/ 0 h 298"/>
              <a:gd name="T6" fmla="*/ 735013 w 463"/>
              <a:gd name="T7" fmla="*/ 447675 h 298"/>
              <a:gd name="T8" fmla="*/ 722313 w 463"/>
              <a:gd name="T9" fmla="*/ 473075 h 298"/>
              <a:gd name="T10" fmla="*/ 0 60000 65536"/>
              <a:gd name="T11" fmla="*/ 0 60000 65536"/>
              <a:gd name="T12" fmla="*/ 0 60000 65536"/>
              <a:gd name="T13" fmla="*/ 0 60000 65536"/>
              <a:gd name="T14" fmla="*/ 0 60000 65536"/>
              <a:gd name="T15" fmla="*/ 0 w 463"/>
              <a:gd name="T16" fmla="*/ 0 h 298"/>
              <a:gd name="T17" fmla="*/ 463 w 463"/>
              <a:gd name="T18" fmla="*/ 298 h 298"/>
            </a:gdLst>
            <a:ahLst/>
            <a:cxnLst>
              <a:cxn ang="T10">
                <a:pos x="T0" y="T1"/>
              </a:cxn>
              <a:cxn ang="T11">
                <a:pos x="T2" y="T3"/>
              </a:cxn>
              <a:cxn ang="T12">
                <a:pos x="T4" y="T5"/>
              </a:cxn>
              <a:cxn ang="T13">
                <a:pos x="T6" y="T7"/>
              </a:cxn>
              <a:cxn ang="T14">
                <a:pos x="T8" y="T9"/>
              </a:cxn>
            </a:cxnLst>
            <a:rect l="T15" t="T16" r="T17" b="T18"/>
            <a:pathLst>
              <a:path w="463" h="298">
                <a:moveTo>
                  <a:pt x="455" y="298"/>
                </a:moveTo>
                <a:lnTo>
                  <a:pt x="0" y="8"/>
                </a:lnTo>
                <a:lnTo>
                  <a:pt x="8" y="0"/>
                </a:lnTo>
                <a:lnTo>
                  <a:pt x="463" y="282"/>
                </a:lnTo>
                <a:lnTo>
                  <a:pt x="455" y="298"/>
                </a:lnTo>
                <a:close/>
              </a:path>
            </a:pathLst>
          </a:custGeom>
          <a:solidFill>
            <a:schemeClr val="tx2"/>
          </a:solidFill>
          <a:ln w="9525" cmpd="sng">
            <a:solidFill>
              <a:schemeClr val="tx1">
                <a:lumMod val="65000"/>
                <a:lumOff val="35000"/>
              </a:schemeClr>
            </a:solidFill>
            <a:bevel/>
          </a:ln>
        </p:spPr>
        <p:txBody>
          <a:bodyPr/>
          <a:lstStyle/>
          <a:p>
            <a:endParaRPr lang="zh-CN" altLang="en-US" sz="2400">
              <a:solidFill>
                <a:schemeClr val="tx1">
                  <a:lumMod val="75000"/>
                  <a:lumOff val="25000"/>
                </a:schemeClr>
              </a:solidFill>
              <a:latin typeface="+mn-ea"/>
            </a:endParaRPr>
          </a:p>
        </p:txBody>
      </p:sp>
      <p:sp>
        <p:nvSpPr>
          <p:cNvPr id="36" name="Freeform 35"/>
          <p:cNvSpPr>
            <a:spLocks noChangeArrowheads="1"/>
          </p:cNvSpPr>
          <p:nvPr/>
        </p:nvSpPr>
        <p:spPr bwMode="auto">
          <a:xfrm>
            <a:off x="7872034" y="4200071"/>
            <a:ext cx="514351" cy="516467"/>
          </a:xfrm>
          <a:custGeom>
            <a:avLst/>
            <a:gdLst>
              <a:gd name="T0" fmla="*/ 25400 w 243"/>
              <a:gd name="T1" fmla="*/ 387350 h 244"/>
              <a:gd name="T2" fmla="*/ 0 w 243"/>
              <a:gd name="T3" fmla="*/ 361950 h 244"/>
              <a:gd name="T4" fmla="*/ 374650 w 243"/>
              <a:gd name="T5" fmla="*/ 0 h 244"/>
              <a:gd name="T6" fmla="*/ 385763 w 243"/>
              <a:gd name="T7" fmla="*/ 25400 h 244"/>
              <a:gd name="T8" fmla="*/ 25400 w 243"/>
              <a:gd name="T9" fmla="*/ 387350 h 244"/>
              <a:gd name="T10" fmla="*/ 0 60000 65536"/>
              <a:gd name="T11" fmla="*/ 0 60000 65536"/>
              <a:gd name="T12" fmla="*/ 0 60000 65536"/>
              <a:gd name="T13" fmla="*/ 0 60000 65536"/>
              <a:gd name="T14" fmla="*/ 0 60000 65536"/>
              <a:gd name="T15" fmla="*/ 0 w 243"/>
              <a:gd name="T16" fmla="*/ 0 h 244"/>
              <a:gd name="T17" fmla="*/ 243 w 243"/>
              <a:gd name="T18" fmla="*/ 244 h 244"/>
            </a:gdLst>
            <a:ahLst/>
            <a:cxnLst>
              <a:cxn ang="T10">
                <a:pos x="T0" y="T1"/>
              </a:cxn>
              <a:cxn ang="T11">
                <a:pos x="T2" y="T3"/>
              </a:cxn>
              <a:cxn ang="T12">
                <a:pos x="T4" y="T5"/>
              </a:cxn>
              <a:cxn ang="T13">
                <a:pos x="T6" y="T7"/>
              </a:cxn>
              <a:cxn ang="T14">
                <a:pos x="T8" y="T9"/>
              </a:cxn>
            </a:cxnLst>
            <a:rect l="T15" t="T16" r="T17" b="T18"/>
            <a:pathLst>
              <a:path w="243" h="244">
                <a:moveTo>
                  <a:pt x="16" y="244"/>
                </a:moveTo>
                <a:lnTo>
                  <a:pt x="0" y="228"/>
                </a:lnTo>
                <a:lnTo>
                  <a:pt x="236" y="0"/>
                </a:lnTo>
                <a:lnTo>
                  <a:pt x="243" y="16"/>
                </a:lnTo>
                <a:lnTo>
                  <a:pt x="16" y="244"/>
                </a:lnTo>
                <a:close/>
              </a:path>
            </a:pathLst>
          </a:custGeom>
          <a:solidFill>
            <a:schemeClr val="tx2"/>
          </a:solidFill>
          <a:ln>
            <a:noFill/>
          </a:ln>
        </p:spPr>
        <p:txBody>
          <a:bodyPr/>
          <a:lstStyle/>
          <a:p>
            <a:endParaRPr lang="zh-CN" altLang="en-US" sz="2400">
              <a:solidFill>
                <a:schemeClr val="tx1">
                  <a:lumMod val="75000"/>
                  <a:lumOff val="25000"/>
                </a:schemeClr>
              </a:solidFill>
              <a:latin typeface="+mn-ea"/>
            </a:endParaRPr>
          </a:p>
        </p:txBody>
      </p:sp>
      <p:sp>
        <p:nvSpPr>
          <p:cNvPr id="37" name="Freeform 36"/>
          <p:cNvSpPr>
            <a:spLocks noChangeArrowheads="1"/>
          </p:cNvSpPr>
          <p:nvPr/>
        </p:nvSpPr>
        <p:spPr bwMode="auto">
          <a:xfrm>
            <a:off x="2988885" y="4151389"/>
            <a:ext cx="1993900" cy="696383"/>
          </a:xfrm>
          <a:custGeom>
            <a:avLst/>
            <a:gdLst>
              <a:gd name="T0" fmla="*/ 0 w 942"/>
              <a:gd name="T1" fmla="*/ 522287 h 329"/>
              <a:gd name="T2" fmla="*/ 0 w 942"/>
              <a:gd name="T3" fmla="*/ 509587 h 329"/>
              <a:gd name="T4" fmla="*/ 1495425 w 942"/>
              <a:gd name="T5" fmla="*/ 0 h 329"/>
              <a:gd name="T6" fmla="*/ 1495425 w 942"/>
              <a:gd name="T7" fmla="*/ 12700 h 329"/>
              <a:gd name="T8" fmla="*/ 0 w 942"/>
              <a:gd name="T9" fmla="*/ 522287 h 329"/>
              <a:gd name="T10" fmla="*/ 0 60000 65536"/>
              <a:gd name="T11" fmla="*/ 0 60000 65536"/>
              <a:gd name="T12" fmla="*/ 0 60000 65536"/>
              <a:gd name="T13" fmla="*/ 0 60000 65536"/>
              <a:gd name="T14" fmla="*/ 0 60000 65536"/>
              <a:gd name="T15" fmla="*/ 0 w 942"/>
              <a:gd name="T16" fmla="*/ 0 h 329"/>
              <a:gd name="T17" fmla="*/ 942 w 942"/>
              <a:gd name="T18" fmla="*/ 329 h 329"/>
            </a:gdLst>
            <a:ahLst/>
            <a:cxnLst>
              <a:cxn ang="T10">
                <a:pos x="T0" y="T1"/>
              </a:cxn>
              <a:cxn ang="T11">
                <a:pos x="T2" y="T3"/>
              </a:cxn>
              <a:cxn ang="T12">
                <a:pos x="T4" y="T5"/>
              </a:cxn>
              <a:cxn ang="T13">
                <a:pos x="T6" y="T7"/>
              </a:cxn>
              <a:cxn ang="T14">
                <a:pos x="T8" y="T9"/>
              </a:cxn>
            </a:cxnLst>
            <a:rect l="T15" t="T16" r="T17" b="T18"/>
            <a:pathLst>
              <a:path w="942" h="329">
                <a:moveTo>
                  <a:pt x="0" y="329"/>
                </a:moveTo>
                <a:lnTo>
                  <a:pt x="0" y="321"/>
                </a:lnTo>
                <a:lnTo>
                  <a:pt x="942" y="0"/>
                </a:lnTo>
                <a:lnTo>
                  <a:pt x="942" y="8"/>
                </a:lnTo>
                <a:lnTo>
                  <a:pt x="0" y="329"/>
                </a:lnTo>
                <a:close/>
              </a:path>
            </a:pathLst>
          </a:custGeom>
          <a:solidFill>
            <a:schemeClr val="tx2"/>
          </a:solidFill>
          <a:ln w="9525" cmpd="sng">
            <a:solidFill>
              <a:schemeClr val="tx1">
                <a:lumMod val="65000"/>
                <a:lumOff val="35000"/>
              </a:schemeClr>
            </a:solidFill>
            <a:bevel/>
          </a:ln>
        </p:spPr>
        <p:txBody>
          <a:bodyPr/>
          <a:lstStyle/>
          <a:p>
            <a:endParaRPr lang="zh-CN" altLang="en-US" sz="2400">
              <a:solidFill>
                <a:schemeClr val="tx1">
                  <a:lumMod val="75000"/>
                  <a:lumOff val="25000"/>
                </a:schemeClr>
              </a:solidFill>
              <a:latin typeface="+mn-ea"/>
            </a:endParaRPr>
          </a:p>
        </p:txBody>
      </p:sp>
      <p:sp>
        <p:nvSpPr>
          <p:cNvPr id="38" name="Freeform 38"/>
          <p:cNvSpPr>
            <a:spLocks noChangeArrowheads="1"/>
          </p:cNvSpPr>
          <p:nvPr/>
        </p:nvSpPr>
        <p:spPr bwMode="auto">
          <a:xfrm>
            <a:off x="2673500" y="2341638"/>
            <a:ext cx="2159000" cy="829733"/>
          </a:xfrm>
          <a:custGeom>
            <a:avLst/>
            <a:gdLst>
              <a:gd name="T0" fmla="*/ 1606550 w 1020"/>
              <a:gd name="T1" fmla="*/ 622300 h 392"/>
              <a:gd name="T2" fmla="*/ 0 w 1020"/>
              <a:gd name="T3" fmla="*/ 11113 h 392"/>
              <a:gd name="T4" fmla="*/ 12700 w 1020"/>
              <a:gd name="T5" fmla="*/ 0 h 392"/>
              <a:gd name="T6" fmla="*/ 1619250 w 1020"/>
              <a:gd name="T7" fmla="*/ 596900 h 392"/>
              <a:gd name="T8" fmla="*/ 1606550 w 1020"/>
              <a:gd name="T9" fmla="*/ 622300 h 392"/>
              <a:gd name="T10" fmla="*/ 0 60000 65536"/>
              <a:gd name="T11" fmla="*/ 0 60000 65536"/>
              <a:gd name="T12" fmla="*/ 0 60000 65536"/>
              <a:gd name="T13" fmla="*/ 0 60000 65536"/>
              <a:gd name="T14" fmla="*/ 0 60000 65536"/>
              <a:gd name="T15" fmla="*/ 0 w 1020"/>
              <a:gd name="T16" fmla="*/ 0 h 392"/>
              <a:gd name="T17" fmla="*/ 1020 w 1020"/>
              <a:gd name="T18" fmla="*/ 392 h 392"/>
            </a:gdLst>
            <a:ahLst/>
            <a:cxnLst>
              <a:cxn ang="T10">
                <a:pos x="T0" y="T1"/>
              </a:cxn>
              <a:cxn ang="T11">
                <a:pos x="T2" y="T3"/>
              </a:cxn>
              <a:cxn ang="T12">
                <a:pos x="T4" y="T5"/>
              </a:cxn>
              <a:cxn ang="T13">
                <a:pos x="T6" y="T7"/>
              </a:cxn>
              <a:cxn ang="T14">
                <a:pos x="T8" y="T9"/>
              </a:cxn>
            </a:cxnLst>
            <a:rect l="T15" t="T16" r="T17" b="T18"/>
            <a:pathLst>
              <a:path w="1020" h="392">
                <a:moveTo>
                  <a:pt x="1012" y="392"/>
                </a:moveTo>
                <a:lnTo>
                  <a:pt x="0" y="7"/>
                </a:lnTo>
                <a:lnTo>
                  <a:pt x="8" y="0"/>
                </a:lnTo>
                <a:lnTo>
                  <a:pt x="1020" y="376"/>
                </a:lnTo>
                <a:lnTo>
                  <a:pt x="1012" y="392"/>
                </a:lnTo>
                <a:close/>
              </a:path>
            </a:pathLst>
          </a:custGeom>
          <a:solidFill>
            <a:schemeClr val="tx2"/>
          </a:solidFill>
          <a:ln w="9525" cmpd="sng">
            <a:solidFill>
              <a:schemeClr val="tx1">
                <a:lumMod val="65000"/>
                <a:lumOff val="35000"/>
              </a:schemeClr>
            </a:solidFill>
            <a:bevel/>
          </a:ln>
        </p:spPr>
        <p:txBody>
          <a:bodyPr/>
          <a:lstStyle/>
          <a:p>
            <a:endParaRPr lang="zh-CN" altLang="en-US" sz="2400">
              <a:solidFill>
                <a:schemeClr val="tx1">
                  <a:lumMod val="75000"/>
                  <a:lumOff val="25000"/>
                </a:schemeClr>
              </a:solidFill>
              <a:latin typeface="+mn-ea"/>
            </a:endParaRPr>
          </a:p>
        </p:txBody>
      </p:sp>
      <p:sp>
        <p:nvSpPr>
          <p:cNvPr id="39" name="文本框 38"/>
          <p:cNvSpPr txBox="1"/>
          <p:nvPr/>
        </p:nvSpPr>
        <p:spPr>
          <a:xfrm>
            <a:off x="872901" y="3078573"/>
            <a:ext cx="2513148" cy="932563"/>
          </a:xfrm>
          <a:prstGeom prst="rect">
            <a:avLst/>
          </a:prstGeom>
          <a:noFill/>
        </p:spPr>
        <p:txBody>
          <a:bodyPr wrap="square" rtlCol="0">
            <a:spAutoFit/>
          </a:bodyPr>
          <a:lstStyle/>
          <a:p>
            <a:pPr algn="ctr">
              <a:lnSpc>
                <a:spcPct val="130000"/>
              </a:lnSpc>
            </a:pPr>
            <a:r>
              <a:rPr lang="zh-CN" altLang="en-US" sz="1400" dirty="0">
                <a:solidFill>
                  <a:schemeClr val="tx1">
                    <a:lumMod val="75000"/>
                    <a:lumOff val="25000"/>
                  </a:schemeClr>
                </a:solidFill>
                <a:latin typeface="+mn-ea"/>
              </a:rPr>
              <a:t>您的内容打在这里，或者通过复制您的文本后，在此框中选择粘贴，并选择只保留文字。</a:t>
            </a:r>
          </a:p>
        </p:txBody>
      </p:sp>
      <p:sp>
        <p:nvSpPr>
          <p:cNvPr id="40" name="矩形 39"/>
          <p:cNvSpPr/>
          <p:nvPr/>
        </p:nvSpPr>
        <p:spPr>
          <a:xfrm>
            <a:off x="1267701" y="2725965"/>
            <a:ext cx="1723549" cy="400110"/>
          </a:xfrm>
          <a:prstGeom prst="rect">
            <a:avLst/>
          </a:prstGeom>
          <a:noFill/>
        </p:spPr>
        <p:txBody>
          <a:bodyPr wrap="none" rtlCol="0">
            <a:spAutoFit/>
          </a:bodyPr>
          <a:lstStyle/>
          <a:p>
            <a:pPr algn="ctr"/>
            <a:r>
              <a:rPr lang="zh-CN" altLang="en-US" sz="2000" b="1" dirty="0">
                <a:solidFill>
                  <a:schemeClr val="accent2"/>
                </a:solidFill>
                <a:latin typeface="+mn-ea"/>
              </a:rPr>
              <a:t>此处添加标题</a:t>
            </a:r>
          </a:p>
        </p:txBody>
      </p:sp>
      <p:sp>
        <p:nvSpPr>
          <p:cNvPr id="41" name="文本框 40"/>
          <p:cNvSpPr txBox="1"/>
          <p:nvPr/>
        </p:nvSpPr>
        <p:spPr>
          <a:xfrm>
            <a:off x="8750348" y="2609520"/>
            <a:ext cx="2513148" cy="932563"/>
          </a:xfrm>
          <a:prstGeom prst="rect">
            <a:avLst/>
          </a:prstGeom>
          <a:noFill/>
        </p:spPr>
        <p:txBody>
          <a:bodyPr wrap="square" rtlCol="0">
            <a:spAutoFit/>
          </a:bodyPr>
          <a:lstStyle/>
          <a:p>
            <a:pPr algn="ctr">
              <a:lnSpc>
                <a:spcPct val="130000"/>
              </a:lnSpc>
            </a:pPr>
            <a:r>
              <a:rPr lang="zh-CN" altLang="en-US" sz="1400" dirty="0">
                <a:solidFill>
                  <a:schemeClr val="tx1">
                    <a:lumMod val="75000"/>
                    <a:lumOff val="25000"/>
                  </a:schemeClr>
                </a:solidFill>
                <a:latin typeface="+mn-ea"/>
              </a:rPr>
              <a:t>您的内容打在这里，或者通过复制您的文本后，在此框中选择粘贴，并选择只保留文字。</a:t>
            </a:r>
          </a:p>
        </p:txBody>
      </p:sp>
      <p:sp>
        <p:nvSpPr>
          <p:cNvPr id="42" name="矩形 41"/>
          <p:cNvSpPr/>
          <p:nvPr/>
        </p:nvSpPr>
        <p:spPr>
          <a:xfrm>
            <a:off x="9145148" y="2256912"/>
            <a:ext cx="1723549" cy="400110"/>
          </a:xfrm>
          <a:prstGeom prst="rect">
            <a:avLst/>
          </a:prstGeom>
          <a:noFill/>
        </p:spPr>
        <p:txBody>
          <a:bodyPr wrap="none" rtlCol="0">
            <a:spAutoFit/>
          </a:bodyPr>
          <a:lstStyle/>
          <a:p>
            <a:pPr algn="ctr"/>
            <a:r>
              <a:rPr lang="zh-CN" altLang="en-US" sz="2000" b="1" dirty="0">
                <a:solidFill>
                  <a:schemeClr val="accent3"/>
                </a:solidFill>
                <a:latin typeface="+mn-ea"/>
              </a:rPr>
              <a:t>此处添加标题</a:t>
            </a:r>
          </a:p>
        </p:txBody>
      </p:sp>
      <p:sp>
        <p:nvSpPr>
          <p:cNvPr id="43" name="文本框 42"/>
          <p:cNvSpPr txBox="1"/>
          <p:nvPr/>
        </p:nvSpPr>
        <p:spPr>
          <a:xfrm>
            <a:off x="3004267" y="5383442"/>
            <a:ext cx="2513148" cy="1492716"/>
          </a:xfrm>
          <a:prstGeom prst="rect">
            <a:avLst/>
          </a:prstGeom>
          <a:noFill/>
        </p:spPr>
        <p:txBody>
          <a:bodyPr wrap="square" rtlCol="0">
            <a:spAutoFit/>
          </a:bodyPr>
          <a:lstStyle/>
          <a:p>
            <a:pPr algn="ctr">
              <a:lnSpc>
                <a:spcPct val="130000"/>
              </a:lnSpc>
            </a:pPr>
            <a:r>
              <a:rPr lang="zh-CN" altLang="en-US" sz="1400" dirty="0" smtClean="0">
                <a:solidFill>
                  <a:schemeClr val="tx1">
                    <a:lumMod val="75000"/>
                    <a:lumOff val="25000"/>
                  </a:schemeClr>
                </a:solidFill>
                <a:latin typeface="+mn-ea"/>
              </a:rPr>
              <a:t>亮亮图文旗舰店</a:t>
            </a:r>
          </a:p>
          <a:p>
            <a:pPr algn="ctr">
              <a:lnSpc>
                <a:spcPct val="130000"/>
              </a:lnSpc>
            </a:pPr>
            <a:r>
              <a:rPr lang="en-US" altLang="zh-CN" sz="1400" dirty="0" smtClean="0">
                <a:solidFill>
                  <a:schemeClr val="tx1">
                    <a:lumMod val="75000"/>
                    <a:lumOff val="25000"/>
                  </a:schemeClr>
                </a:solidFill>
                <a:latin typeface="+mn-ea"/>
              </a:rPr>
              <a:t>https://liangliangtuwen.tmall.com</a:t>
            </a:r>
          </a:p>
          <a:p>
            <a:pPr algn="ctr">
              <a:lnSpc>
                <a:spcPct val="130000"/>
              </a:lnSpc>
            </a:pPr>
            <a:r>
              <a:rPr lang="zh-CN" altLang="en-US" sz="1400" dirty="0" smtClean="0">
                <a:solidFill>
                  <a:schemeClr val="tx1">
                    <a:lumMod val="75000"/>
                    <a:lumOff val="25000"/>
                  </a:schemeClr>
                </a:solidFill>
                <a:latin typeface="+mn-ea"/>
              </a:rPr>
              <a:t>框</a:t>
            </a:r>
            <a:r>
              <a:rPr lang="zh-CN" altLang="en-US" sz="1400" dirty="0">
                <a:solidFill>
                  <a:schemeClr val="tx1">
                    <a:lumMod val="75000"/>
                    <a:lumOff val="25000"/>
                  </a:schemeClr>
                </a:solidFill>
                <a:latin typeface="+mn-ea"/>
              </a:rPr>
              <a:t>中选择粘贴，并选择只保留文字。</a:t>
            </a:r>
          </a:p>
        </p:txBody>
      </p:sp>
      <p:sp>
        <p:nvSpPr>
          <p:cNvPr id="44" name="矩形 43"/>
          <p:cNvSpPr/>
          <p:nvPr/>
        </p:nvSpPr>
        <p:spPr>
          <a:xfrm>
            <a:off x="3399067" y="5030834"/>
            <a:ext cx="1723549" cy="400110"/>
          </a:xfrm>
          <a:prstGeom prst="rect">
            <a:avLst/>
          </a:prstGeom>
          <a:noFill/>
        </p:spPr>
        <p:txBody>
          <a:bodyPr wrap="none" rtlCol="0">
            <a:spAutoFit/>
          </a:bodyPr>
          <a:lstStyle/>
          <a:p>
            <a:pPr algn="ctr"/>
            <a:r>
              <a:rPr lang="zh-CN" altLang="en-US" sz="2000" b="1" dirty="0">
                <a:solidFill>
                  <a:schemeClr val="accent3"/>
                </a:solidFill>
                <a:latin typeface="+mn-ea"/>
              </a:rPr>
              <a:t>此处添加标题</a:t>
            </a:r>
          </a:p>
        </p:txBody>
      </p:sp>
      <p:sp>
        <p:nvSpPr>
          <p:cNvPr id="45" name="文本框 44"/>
          <p:cNvSpPr txBox="1"/>
          <p:nvPr/>
        </p:nvSpPr>
        <p:spPr>
          <a:xfrm>
            <a:off x="7888573" y="5304424"/>
            <a:ext cx="2513148" cy="932563"/>
          </a:xfrm>
          <a:prstGeom prst="rect">
            <a:avLst/>
          </a:prstGeom>
          <a:noFill/>
        </p:spPr>
        <p:txBody>
          <a:bodyPr wrap="square" rtlCol="0">
            <a:spAutoFit/>
          </a:bodyPr>
          <a:lstStyle/>
          <a:p>
            <a:pPr algn="ctr">
              <a:lnSpc>
                <a:spcPct val="130000"/>
              </a:lnSpc>
            </a:pPr>
            <a:r>
              <a:rPr lang="zh-CN" altLang="en-US" sz="1400" dirty="0">
                <a:solidFill>
                  <a:schemeClr val="tx1">
                    <a:lumMod val="75000"/>
                    <a:lumOff val="25000"/>
                  </a:schemeClr>
                </a:solidFill>
                <a:latin typeface="+mn-ea"/>
              </a:rPr>
              <a:t>您的内容打在这里，或者通过复制您的文本后，在此框中选择粘贴，并选择只保留文字。</a:t>
            </a:r>
          </a:p>
        </p:txBody>
      </p:sp>
      <p:sp>
        <p:nvSpPr>
          <p:cNvPr id="46" name="矩形 45"/>
          <p:cNvSpPr/>
          <p:nvPr/>
        </p:nvSpPr>
        <p:spPr>
          <a:xfrm>
            <a:off x="8283373" y="4951816"/>
            <a:ext cx="1723549" cy="400110"/>
          </a:xfrm>
          <a:prstGeom prst="rect">
            <a:avLst/>
          </a:prstGeom>
          <a:noFill/>
        </p:spPr>
        <p:txBody>
          <a:bodyPr wrap="none" rtlCol="0">
            <a:spAutoFit/>
          </a:bodyPr>
          <a:lstStyle/>
          <a:p>
            <a:pPr algn="ctr"/>
            <a:r>
              <a:rPr lang="zh-CN" altLang="en-US" sz="2000" b="1" dirty="0">
                <a:solidFill>
                  <a:schemeClr val="accent4"/>
                </a:solidFill>
                <a:latin typeface="+mn-ea"/>
              </a:rPr>
              <a:t>此处添加标题</a:t>
            </a:r>
          </a:p>
        </p:txBody>
      </p:sp>
      <p:sp>
        <p:nvSpPr>
          <p:cNvPr id="70" name="五边形 69"/>
          <p:cNvSpPr/>
          <p:nvPr/>
        </p:nvSpPr>
        <p:spPr>
          <a:xfrm>
            <a:off x="0" y="260648"/>
            <a:ext cx="353251" cy="588701"/>
          </a:xfrm>
          <a:prstGeom prst="homePlate">
            <a:avLst>
              <a:gd name="adj" fmla="val 484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71" name="TextBox 49"/>
          <p:cNvSpPr txBox="1"/>
          <p:nvPr/>
        </p:nvSpPr>
        <p:spPr>
          <a:xfrm>
            <a:off x="431371" y="329296"/>
            <a:ext cx="2925801" cy="420564"/>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r>
              <a:rPr lang="zh-CN" altLang="en-US" sz="2135" dirty="0">
                <a:solidFill>
                  <a:schemeClr val="tx1">
                    <a:lumMod val="85000"/>
                    <a:lumOff val="15000"/>
                  </a:schemeClr>
                </a:solidFill>
              </a:rPr>
              <a:t>点击添加相关文字标题</a:t>
            </a:r>
          </a:p>
        </p:txBody>
      </p:sp>
      <p:sp>
        <p:nvSpPr>
          <p:cNvPr id="47" name="Rectangle 5"/>
          <p:cNvSpPr/>
          <p:nvPr/>
        </p:nvSpPr>
        <p:spPr>
          <a:xfrm>
            <a:off x="0" y="6710364"/>
            <a:ext cx="12192000" cy="147637"/>
          </a:xfrm>
          <a:prstGeom prst="rect">
            <a:avLst/>
          </a:prstGeom>
          <a:solidFill>
            <a:srgbClr val="16294C"/>
          </a:solidFill>
          <a:ln>
            <a:noFill/>
          </a:ln>
        </p:spPr>
        <p:style>
          <a:lnRef idx="2">
            <a:schemeClr val="accent1">
              <a:shade val="50000"/>
            </a:schemeClr>
          </a:lnRef>
          <a:fillRef idx="1">
            <a:schemeClr val="accent1"/>
          </a:fillRef>
          <a:effectRef idx="0">
            <a:schemeClr val="accent1"/>
          </a:effectRef>
          <a:fontRef idx="minor">
            <a:schemeClr val="lt1"/>
          </a:fontRef>
        </p:style>
        <p:txBody>
          <a:bodyPr lIns="91372" tIns="45719" rIns="91372" bIns="45719" anchor="ctr"/>
          <a:lstStyle/>
          <a:p>
            <a:pPr algn="ctr">
              <a:defRPr/>
            </a:pPr>
            <a:endParaRPr lang="en-US" sz="3200"/>
          </a:p>
        </p:txBody>
      </p:sp>
    </p:spTree>
  </p:cSld>
  <p:clrMapOvr>
    <a:masterClrMapping/>
  </p:clrMapOvr>
  <mc:AlternateContent xmlns:mc="http://schemas.openxmlformats.org/markup-compatibility/2006">
    <mc:Choice xmlns:p14="http://schemas.microsoft.com/office/powerpoint/2010/main" xmlns="" Requires="p14">
      <p:transition spd="slow" p14:dur="1500" advClick="0" advTm="5000">
        <p14:warp dir="in"/>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par>
                          <p:cTn id="11" fill="hold">
                            <p:stCondLst>
                              <p:cond delay="500"/>
                            </p:stCondLst>
                            <p:childTnLst>
                              <p:par>
                                <p:cTn id="12" presetID="23" presetClass="entr" presetSubtype="528" fill="hold" nodeType="afterEffect">
                                  <p:stCondLst>
                                    <p:cond delay="0"/>
                                  </p:stCondLst>
                                  <p:childTnLst>
                                    <p:set>
                                      <p:cBhvr>
                                        <p:cTn id="13" dur="1" fill="hold">
                                          <p:stCondLst>
                                            <p:cond delay="0"/>
                                          </p:stCondLst>
                                        </p:cTn>
                                        <p:tgtEl>
                                          <p:spTgt spid="30"/>
                                        </p:tgtEl>
                                        <p:attrNameLst>
                                          <p:attrName>style.visibility</p:attrName>
                                        </p:attrNameLst>
                                      </p:cBhvr>
                                      <p:to>
                                        <p:strVal val="visible"/>
                                      </p:to>
                                    </p:set>
                                    <p:anim calcmode="lin" valueType="num">
                                      <p:cBhvr>
                                        <p:cTn id="14" dur="500" fill="hold"/>
                                        <p:tgtEl>
                                          <p:spTgt spid="30"/>
                                        </p:tgtEl>
                                        <p:attrNameLst>
                                          <p:attrName>ppt_w</p:attrName>
                                        </p:attrNameLst>
                                      </p:cBhvr>
                                      <p:tavLst>
                                        <p:tav tm="0">
                                          <p:val>
                                            <p:fltVal val="0"/>
                                          </p:val>
                                        </p:tav>
                                        <p:tav tm="100000">
                                          <p:val>
                                            <p:strVal val="#ppt_w"/>
                                          </p:val>
                                        </p:tav>
                                      </p:tavLst>
                                    </p:anim>
                                    <p:anim calcmode="lin" valueType="num">
                                      <p:cBhvr>
                                        <p:cTn id="15" dur="500" fill="hold"/>
                                        <p:tgtEl>
                                          <p:spTgt spid="30"/>
                                        </p:tgtEl>
                                        <p:attrNameLst>
                                          <p:attrName>ppt_h</p:attrName>
                                        </p:attrNameLst>
                                      </p:cBhvr>
                                      <p:tavLst>
                                        <p:tav tm="0">
                                          <p:val>
                                            <p:fltVal val="0"/>
                                          </p:val>
                                        </p:tav>
                                        <p:tav tm="100000">
                                          <p:val>
                                            <p:strVal val="#ppt_h"/>
                                          </p:val>
                                        </p:tav>
                                      </p:tavLst>
                                    </p:anim>
                                    <p:anim calcmode="lin" valueType="num">
                                      <p:cBhvr>
                                        <p:cTn id="16" dur="500" fill="hold"/>
                                        <p:tgtEl>
                                          <p:spTgt spid="30"/>
                                        </p:tgtEl>
                                        <p:attrNameLst>
                                          <p:attrName>ppt_x</p:attrName>
                                        </p:attrNameLst>
                                      </p:cBhvr>
                                      <p:tavLst>
                                        <p:tav tm="0">
                                          <p:val>
                                            <p:fltVal val="0.5"/>
                                          </p:val>
                                        </p:tav>
                                        <p:tav tm="100000">
                                          <p:val>
                                            <p:strVal val="#ppt_x"/>
                                          </p:val>
                                        </p:tav>
                                      </p:tavLst>
                                    </p:anim>
                                    <p:anim calcmode="lin" valueType="num">
                                      <p:cBhvr>
                                        <p:cTn id="17" dur="500" fill="hold"/>
                                        <p:tgtEl>
                                          <p:spTgt spid="30"/>
                                        </p:tgtEl>
                                        <p:attrNameLst>
                                          <p:attrName>ppt_y</p:attrName>
                                        </p:attrNameLst>
                                      </p:cBhvr>
                                      <p:tavLst>
                                        <p:tav tm="0">
                                          <p:val>
                                            <p:fltVal val="0.5"/>
                                          </p:val>
                                        </p:tav>
                                        <p:tav tm="100000">
                                          <p:val>
                                            <p:strVal val="#ppt_y"/>
                                          </p:val>
                                        </p:tav>
                                      </p:tavLst>
                                    </p:anim>
                                  </p:childTnLst>
                                </p:cTn>
                              </p:par>
                              <p:par>
                                <p:cTn id="18" presetID="23" presetClass="entr" presetSubtype="528" fill="hold" nodeType="withEffect">
                                  <p:stCondLst>
                                    <p:cond delay="250"/>
                                  </p:stCondLst>
                                  <p:childTnLst>
                                    <p:set>
                                      <p:cBhvr>
                                        <p:cTn id="19" dur="1" fill="hold">
                                          <p:stCondLst>
                                            <p:cond delay="0"/>
                                          </p:stCondLst>
                                        </p:cTn>
                                        <p:tgtEl>
                                          <p:spTgt spid="27"/>
                                        </p:tgtEl>
                                        <p:attrNameLst>
                                          <p:attrName>style.visibility</p:attrName>
                                        </p:attrNameLst>
                                      </p:cBhvr>
                                      <p:to>
                                        <p:strVal val="visible"/>
                                      </p:to>
                                    </p:set>
                                    <p:anim calcmode="lin" valueType="num">
                                      <p:cBhvr>
                                        <p:cTn id="20" dur="500" fill="hold"/>
                                        <p:tgtEl>
                                          <p:spTgt spid="27"/>
                                        </p:tgtEl>
                                        <p:attrNameLst>
                                          <p:attrName>ppt_w</p:attrName>
                                        </p:attrNameLst>
                                      </p:cBhvr>
                                      <p:tavLst>
                                        <p:tav tm="0">
                                          <p:val>
                                            <p:fltVal val="0"/>
                                          </p:val>
                                        </p:tav>
                                        <p:tav tm="100000">
                                          <p:val>
                                            <p:strVal val="#ppt_w"/>
                                          </p:val>
                                        </p:tav>
                                      </p:tavLst>
                                    </p:anim>
                                    <p:anim calcmode="lin" valueType="num">
                                      <p:cBhvr>
                                        <p:cTn id="21" dur="500" fill="hold"/>
                                        <p:tgtEl>
                                          <p:spTgt spid="27"/>
                                        </p:tgtEl>
                                        <p:attrNameLst>
                                          <p:attrName>ppt_h</p:attrName>
                                        </p:attrNameLst>
                                      </p:cBhvr>
                                      <p:tavLst>
                                        <p:tav tm="0">
                                          <p:val>
                                            <p:fltVal val="0"/>
                                          </p:val>
                                        </p:tav>
                                        <p:tav tm="100000">
                                          <p:val>
                                            <p:strVal val="#ppt_h"/>
                                          </p:val>
                                        </p:tav>
                                      </p:tavLst>
                                    </p:anim>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par>
                                <p:cTn id="24" presetID="23" presetClass="entr" presetSubtype="528" fill="hold" nodeType="withEffect">
                                  <p:stCondLst>
                                    <p:cond delay="500"/>
                                  </p:stCondLst>
                                  <p:childTnLst>
                                    <p:set>
                                      <p:cBhvr>
                                        <p:cTn id="25" dur="1" fill="hold">
                                          <p:stCondLst>
                                            <p:cond delay="0"/>
                                          </p:stCondLst>
                                        </p:cTn>
                                        <p:tgtEl>
                                          <p:spTgt spid="22"/>
                                        </p:tgtEl>
                                        <p:attrNameLst>
                                          <p:attrName>style.visibility</p:attrName>
                                        </p:attrNameLst>
                                      </p:cBhvr>
                                      <p:to>
                                        <p:strVal val="visible"/>
                                      </p:to>
                                    </p:set>
                                    <p:anim calcmode="lin" valueType="num">
                                      <p:cBhvr>
                                        <p:cTn id="26" dur="500" fill="hold"/>
                                        <p:tgtEl>
                                          <p:spTgt spid="22"/>
                                        </p:tgtEl>
                                        <p:attrNameLst>
                                          <p:attrName>ppt_w</p:attrName>
                                        </p:attrNameLst>
                                      </p:cBhvr>
                                      <p:tavLst>
                                        <p:tav tm="0">
                                          <p:val>
                                            <p:fltVal val="0"/>
                                          </p:val>
                                        </p:tav>
                                        <p:tav tm="100000">
                                          <p:val>
                                            <p:strVal val="#ppt_w"/>
                                          </p:val>
                                        </p:tav>
                                      </p:tavLst>
                                    </p:anim>
                                    <p:anim calcmode="lin" valueType="num">
                                      <p:cBhvr>
                                        <p:cTn id="27" dur="500" fill="hold"/>
                                        <p:tgtEl>
                                          <p:spTgt spid="22"/>
                                        </p:tgtEl>
                                        <p:attrNameLst>
                                          <p:attrName>ppt_h</p:attrName>
                                        </p:attrNameLst>
                                      </p:cBhvr>
                                      <p:tavLst>
                                        <p:tav tm="0">
                                          <p:val>
                                            <p:fltVal val="0"/>
                                          </p:val>
                                        </p:tav>
                                        <p:tav tm="100000">
                                          <p:val>
                                            <p:strVal val="#ppt_h"/>
                                          </p:val>
                                        </p:tav>
                                      </p:tavLst>
                                    </p:anim>
                                    <p:anim calcmode="lin" valueType="num">
                                      <p:cBhvr>
                                        <p:cTn id="28" dur="500" fill="hold"/>
                                        <p:tgtEl>
                                          <p:spTgt spid="22"/>
                                        </p:tgtEl>
                                        <p:attrNameLst>
                                          <p:attrName>ppt_x</p:attrName>
                                        </p:attrNameLst>
                                      </p:cBhvr>
                                      <p:tavLst>
                                        <p:tav tm="0">
                                          <p:val>
                                            <p:fltVal val="0.5"/>
                                          </p:val>
                                        </p:tav>
                                        <p:tav tm="100000">
                                          <p:val>
                                            <p:strVal val="#ppt_x"/>
                                          </p:val>
                                        </p:tav>
                                      </p:tavLst>
                                    </p:anim>
                                    <p:anim calcmode="lin" valueType="num">
                                      <p:cBhvr>
                                        <p:cTn id="29" dur="500" fill="hold"/>
                                        <p:tgtEl>
                                          <p:spTgt spid="22"/>
                                        </p:tgtEl>
                                        <p:attrNameLst>
                                          <p:attrName>ppt_y</p:attrName>
                                        </p:attrNameLst>
                                      </p:cBhvr>
                                      <p:tavLst>
                                        <p:tav tm="0">
                                          <p:val>
                                            <p:fltVal val="0.5"/>
                                          </p:val>
                                        </p:tav>
                                        <p:tav tm="100000">
                                          <p:val>
                                            <p:strVal val="#ppt_y"/>
                                          </p:val>
                                        </p:tav>
                                      </p:tavLst>
                                    </p:anim>
                                  </p:childTnLst>
                                </p:cTn>
                              </p:par>
                              <p:par>
                                <p:cTn id="30" presetID="23" presetClass="entr" presetSubtype="528" fill="hold" nodeType="withEffect">
                                  <p:stCondLst>
                                    <p:cond delay="750"/>
                                  </p:stCondLst>
                                  <p:childTnLst>
                                    <p:set>
                                      <p:cBhvr>
                                        <p:cTn id="31" dur="1" fill="hold">
                                          <p:stCondLst>
                                            <p:cond delay="0"/>
                                          </p:stCondLst>
                                        </p:cTn>
                                        <p:tgtEl>
                                          <p:spTgt spid="16"/>
                                        </p:tgtEl>
                                        <p:attrNameLst>
                                          <p:attrName>style.visibility</p:attrName>
                                        </p:attrNameLst>
                                      </p:cBhvr>
                                      <p:to>
                                        <p:strVal val="visible"/>
                                      </p:to>
                                    </p:set>
                                    <p:anim calcmode="lin" valueType="num">
                                      <p:cBhvr>
                                        <p:cTn id="32" dur="500" fill="hold"/>
                                        <p:tgtEl>
                                          <p:spTgt spid="16"/>
                                        </p:tgtEl>
                                        <p:attrNameLst>
                                          <p:attrName>ppt_w</p:attrName>
                                        </p:attrNameLst>
                                      </p:cBhvr>
                                      <p:tavLst>
                                        <p:tav tm="0">
                                          <p:val>
                                            <p:fltVal val="0"/>
                                          </p:val>
                                        </p:tav>
                                        <p:tav tm="100000">
                                          <p:val>
                                            <p:strVal val="#ppt_w"/>
                                          </p:val>
                                        </p:tav>
                                      </p:tavLst>
                                    </p:anim>
                                    <p:anim calcmode="lin" valueType="num">
                                      <p:cBhvr>
                                        <p:cTn id="33" dur="500" fill="hold"/>
                                        <p:tgtEl>
                                          <p:spTgt spid="16"/>
                                        </p:tgtEl>
                                        <p:attrNameLst>
                                          <p:attrName>ppt_h</p:attrName>
                                        </p:attrNameLst>
                                      </p:cBhvr>
                                      <p:tavLst>
                                        <p:tav tm="0">
                                          <p:val>
                                            <p:fltVal val="0"/>
                                          </p:val>
                                        </p:tav>
                                        <p:tav tm="100000">
                                          <p:val>
                                            <p:strVal val="#ppt_h"/>
                                          </p:val>
                                        </p:tav>
                                      </p:tavLst>
                                    </p:anim>
                                    <p:anim calcmode="lin" valueType="num">
                                      <p:cBhvr>
                                        <p:cTn id="34" dur="500" fill="hold"/>
                                        <p:tgtEl>
                                          <p:spTgt spid="16"/>
                                        </p:tgtEl>
                                        <p:attrNameLst>
                                          <p:attrName>ppt_x</p:attrName>
                                        </p:attrNameLst>
                                      </p:cBhvr>
                                      <p:tavLst>
                                        <p:tav tm="0">
                                          <p:val>
                                            <p:fltVal val="0.5"/>
                                          </p:val>
                                        </p:tav>
                                        <p:tav tm="100000">
                                          <p:val>
                                            <p:strVal val="#ppt_x"/>
                                          </p:val>
                                        </p:tav>
                                      </p:tavLst>
                                    </p:anim>
                                    <p:anim calcmode="lin" valueType="num">
                                      <p:cBhvr>
                                        <p:cTn id="35" dur="500" fill="hold"/>
                                        <p:tgtEl>
                                          <p:spTgt spid="16"/>
                                        </p:tgtEl>
                                        <p:attrNameLst>
                                          <p:attrName>ppt_y</p:attrName>
                                        </p:attrNameLst>
                                      </p:cBhvr>
                                      <p:tavLst>
                                        <p:tav tm="0">
                                          <p:val>
                                            <p:fltVal val="0.5"/>
                                          </p:val>
                                        </p:tav>
                                        <p:tav tm="100000">
                                          <p:val>
                                            <p:strVal val="#ppt_y"/>
                                          </p:val>
                                        </p:tav>
                                      </p:tavLst>
                                    </p:anim>
                                  </p:childTnLst>
                                </p:cTn>
                              </p:par>
                              <p:par>
                                <p:cTn id="36" presetID="23" presetClass="entr" presetSubtype="528" fill="hold" nodeType="withEffect">
                                  <p:stCondLst>
                                    <p:cond delay="1000"/>
                                  </p:stCondLst>
                                  <p:childTnLst>
                                    <p:set>
                                      <p:cBhvr>
                                        <p:cTn id="37" dur="1" fill="hold">
                                          <p:stCondLst>
                                            <p:cond delay="0"/>
                                          </p:stCondLst>
                                        </p:cTn>
                                        <p:tgtEl>
                                          <p:spTgt spid="9"/>
                                        </p:tgtEl>
                                        <p:attrNameLst>
                                          <p:attrName>style.visibility</p:attrName>
                                        </p:attrNameLst>
                                      </p:cBhvr>
                                      <p:to>
                                        <p:strVal val="visible"/>
                                      </p:to>
                                    </p:set>
                                    <p:anim calcmode="lin" valueType="num">
                                      <p:cBhvr>
                                        <p:cTn id="38" dur="500" fill="hold"/>
                                        <p:tgtEl>
                                          <p:spTgt spid="9"/>
                                        </p:tgtEl>
                                        <p:attrNameLst>
                                          <p:attrName>ppt_w</p:attrName>
                                        </p:attrNameLst>
                                      </p:cBhvr>
                                      <p:tavLst>
                                        <p:tav tm="0">
                                          <p:val>
                                            <p:fltVal val="0"/>
                                          </p:val>
                                        </p:tav>
                                        <p:tav tm="100000">
                                          <p:val>
                                            <p:strVal val="#ppt_w"/>
                                          </p:val>
                                        </p:tav>
                                      </p:tavLst>
                                    </p:anim>
                                    <p:anim calcmode="lin" valueType="num">
                                      <p:cBhvr>
                                        <p:cTn id="39" dur="500" fill="hold"/>
                                        <p:tgtEl>
                                          <p:spTgt spid="9"/>
                                        </p:tgtEl>
                                        <p:attrNameLst>
                                          <p:attrName>ppt_h</p:attrName>
                                        </p:attrNameLst>
                                      </p:cBhvr>
                                      <p:tavLst>
                                        <p:tav tm="0">
                                          <p:val>
                                            <p:fltVal val="0"/>
                                          </p:val>
                                        </p:tav>
                                        <p:tav tm="100000">
                                          <p:val>
                                            <p:strVal val="#ppt_h"/>
                                          </p:val>
                                        </p:tav>
                                      </p:tavLst>
                                    </p:anim>
                                    <p:anim calcmode="lin" valueType="num">
                                      <p:cBhvr>
                                        <p:cTn id="40" dur="500" fill="hold"/>
                                        <p:tgtEl>
                                          <p:spTgt spid="9"/>
                                        </p:tgtEl>
                                        <p:attrNameLst>
                                          <p:attrName>ppt_x</p:attrName>
                                        </p:attrNameLst>
                                      </p:cBhvr>
                                      <p:tavLst>
                                        <p:tav tm="0">
                                          <p:val>
                                            <p:fltVal val="0.5"/>
                                          </p:val>
                                        </p:tav>
                                        <p:tav tm="100000">
                                          <p:val>
                                            <p:strVal val="#ppt_x"/>
                                          </p:val>
                                        </p:tav>
                                      </p:tavLst>
                                    </p:anim>
                                    <p:anim calcmode="lin" valueType="num">
                                      <p:cBhvr>
                                        <p:cTn id="41" dur="500" fill="hold"/>
                                        <p:tgtEl>
                                          <p:spTgt spid="9"/>
                                        </p:tgtEl>
                                        <p:attrNameLst>
                                          <p:attrName>ppt_y</p:attrName>
                                        </p:attrNameLst>
                                      </p:cBhvr>
                                      <p:tavLst>
                                        <p:tav tm="0">
                                          <p:val>
                                            <p:fltVal val="0.5"/>
                                          </p:val>
                                        </p:tav>
                                        <p:tav tm="100000">
                                          <p:val>
                                            <p:strVal val="#ppt_y"/>
                                          </p:val>
                                        </p:tav>
                                      </p:tavLst>
                                    </p:anim>
                                  </p:childTnLst>
                                </p:cTn>
                              </p:par>
                            </p:childTnLst>
                          </p:cTn>
                        </p:par>
                        <p:par>
                          <p:cTn id="42" fill="hold">
                            <p:stCondLst>
                              <p:cond delay="1000"/>
                            </p:stCondLst>
                            <p:childTnLst>
                              <p:par>
                                <p:cTn id="43" presetID="16" presetClass="entr" presetSubtype="37" fill="hold" grpId="0" nodeType="after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barn(outVertical)">
                                      <p:cBhvr>
                                        <p:cTn id="45" dur="500"/>
                                        <p:tgtEl>
                                          <p:spTgt spid="38"/>
                                        </p:tgtEl>
                                      </p:cBhvr>
                                    </p:animEffect>
                                  </p:childTnLst>
                                </p:cTn>
                              </p:par>
                              <p:par>
                                <p:cTn id="46" presetID="16" presetClass="entr" presetSubtype="37" fill="hold" grpId="0" nodeType="with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barn(outVertical)">
                                      <p:cBhvr>
                                        <p:cTn id="48" dur="500"/>
                                        <p:tgtEl>
                                          <p:spTgt spid="37"/>
                                        </p:tgtEl>
                                      </p:cBhvr>
                                    </p:animEffect>
                                  </p:childTnLst>
                                </p:cTn>
                              </p:par>
                              <p:par>
                                <p:cTn id="49" presetID="16" presetClass="entr" presetSubtype="37"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barn(outVertical)">
                                      <p:cBhvr>
                                        <p:cTn id="51" dur="500"/>
                                        <p:tgtEl>
                                          <p:spTgt spid="35"/>
                                        </p:tgtEl>
                                      </p:cBhvr>
                                    </p:animEffect>
                                  </p:childTnLst>
                                </p:cTn>
                              </p:par>
                              <p:par>
                                <p:cTn id="52" presetID="16" presetClass="entr" presetSubtype="37" fill="hold" grpId="0" nodeType="with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barn(outVertical)">
                                      <p:cBhvr>
                                        <p:cTn id="54" dur="500"/>
                                        <p:tgtEl>
                                          <p:spTgt spid="34"/>
                                        </p:tgtEl>
                                      </p:cBhvr>
                                    </p:animEffect>
                                  </p:childTnLst>
                                </p:cTn>
                              </p:par>
                              <p:par>
                                <p:cTn id="55" presetID="16" presetClass="entr" presetSubtype="37"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barn(outVertical)">
                                      <p:cBhvr>
                                        <p:cTn id="57" dur="500"/>
                                        <p:tgtEl>
                                          <p:spTgt spid="36"/>
                                        </p:tgtEl>
                                      </p:cBhvr>
                                    </p:animEffect>
                                  </p:childTnLst>
                                </p:cTn>
                              </p:par>
                            </p:childTnLst>
                          </p:cTn>
                        </p:par>
                        <p:par>
                          <p:cTn id="58" fill="hold">
                            <p:stCondLst>
                              <p:cond delay="1500"/>
                            </p:stCondLst>
                            <p:childTnLst>
                              <p:par>
                                <p:cTn id="59" presetID="53" presetClass="entr" presetSubtype="16" fill="hold" grpId="0" nodeType="afterEffect">
                                  <p:stCondLst>
                                    <p:cond delay="0"/>
                                  </p:stCondLst>
                                  <p:iterate type="lt">
                                    <p:tmPct val="10000"/>
                                  </p:iterate>
                                  <p:childTnLst>
                                    <p:set>
                                      <p:cBhvr>
                                        <p:cTn id="60" dur="1" fill="hold">
                                          <p:stCondLst>
                                            <p:cond delay="0"/>
                                          </p:stCondLst>
                                        </p:cTn>
                                        <p:tgtEl>
                                          <p:spTgt spid="40"/>
                                        </p:tgtEl>
                                        <p:attrNameLst>
                                          <p:attrName>style.visibility</p:attrName>
                                        </p:attrNameLst>
                                      </p:cBhvr>
                                      <p:to>
                                        <p:strVal val="visible"/>
                                      </p:to>
                                    </p:set>
                                    <p:anim calcmode="lin" valueType="num">
                                      <p:cBhvr>
                                        <p:cTn id="61" dur="500" fill="hold"/>
                                        <p:tgtEl>
                                          <p:spTgt spid="40"/>
                                        </p:tgtEl>
                                        <p:attrNameLst>
                                          <p:attrName>ppt_w</p:attrName>
                                        </p:attrNameLst>
                                      </p:cBhvr>
                                      <p:tavLst>
                                        <p:tav tm="0">
                                          <p:val>
                                            <p:fltVal val="0"/>
                                          </p:val>
                                        </p:tav>
                                        <p:tav tm="100000">
                                          <p:val>
                                            <p:strVal val="#ppt_w"/>
                                          </p:val>
                                        </p:tav>
                                      </p:tavLst>
                                    </p:anim>
                                    <p:anim calcmode="lin" valueType="num">
                                      <p:cBhvr>
                                        <p:cTn id="62" dur="500" fill="hold"/>
                                        <p:tgtEl>
                                          <p:spTgt spid="40"/>
                                        </p:tgtEl>
                                        <p:attrNameLst>
                                          <p:attrName>ppt_h</p:attrName>
                                        </p:attrNameLst>
                                      </p:cBhvr>
                                      <p:tavLst>
                                        <p:tav tm="0">
                                          <p:val>
                                            <p:fltVal val="0"/>
                                          </p:val>
                                        </p:tav>
                                        <p:tav tm="100000">
                                          <p:val>
                                            <p:strVal val="#ppt_h"/>
                                          </p:val>
                                        </p:tav>
                                      </p:tavLst>
                                    </p:anim>
                                    <p:animEffect transition="in" filter="fade">
                                      <p:cBhvr>
                                        <p:cTn id="63" dur="500"/>
                                        <p:tgtEl>
                                          <p:spTgt spid="40"/>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wipe(up)">
                                      <p:cBhvr>
                                        <p:cTn id="66" dur="500"/>
                                        <p:tgtEl>
                                          <p:spTgt spid="39"/>
                                        </p:tgtEl>
                                      </p:cBhvr>
                                    </p:animEffect>
                                  </p:childTnLst>
                                </p:cTn>
                              </p:par>
                            </p:childTnLst>
                          </p:cTn>
                        </p:par>
                        <p:par>
                          <p:cTn id="67" fill="hold">
                            <p:stCondLst>
                              <p:cond delay="3250"/>
                            </p:stCondLst>
                            <p:childTnLst>
                              <p:par>
                                <p:cTn id="68" presetID="53" presetClass="entr" presetSubtype="16" fill="hold" grpId="0" nodeType="afterEffect">
                                  <p:stCondLst>
                                    <p:cond delay="0"/>
                                  </p:stCondLst>
                                  <p:iterate type="lt">
                                    <p:tmPct val="10000"/>
                                  </p:iterate>
                                  <p:childTnLst>
                                    <p:set>
                                      <p:cBhvr>
                                        <p:cTn id="69" dur="1" fill="hold">
                                          <p:stCondLst>
                                            <p:cond delay="0"/>
                                          </p:stCondLst>
                                        </p:cTn>
                                        <p:tgtEl>
                                          <p:spTgt spid="42"/>
                                        </p:tgtEl>
                                        <p:attrNameLst>
                                          <p:attrName>style.visibility</p:attrName>
                                        </p:attrNameLst>
                                      </p:cBhvr>
                                      <p:to>
                                        <p:strVal val="visible"/>
                                      </p:to>
                                    </p:set>
                                    <p:anim calcmode="lin" valueType="num">
                                      <p:cBhvr>
                                        <p:cTn id="70" dur="500" fill="hold"/>
                                        <p:tgtEl>
                                          <p:spTgt spid="42"/>
                                        </p:tgtEl>
                                        <p:attrNameLst>
                                          <p:attrName>ppt_w</p:attrName>
                                        </p:attrNameLst>
                                      </p:cBhvr>
                                      <p:tavLst>
                                        <p:tav tm="0">
                                          <p:val>
                                            <p:fltVal val="0"/>
                                          </p:val>
                                        </p:tav>
                                        <p:tav tm="100000">
                                          <p:val>
                                            <p:strVal val="#ppt_w"/>
                                          </p:val>
                                        </p:tav>
                                      </p:tavLst>
                                    </p:anim>
                                    <p:anim calcmode="lin" valueType="num">
                                      <p:cBhvr>
                                        <p:cTn id="71" dur="500" fill="hold"/>
                                        <p:tgtEl>
                                          <p:spTgt spid="42"/>
                                        </p:tgtEl>
                                        <p:attrNameLst>
                                          <p:attrName>ppt_h</p:attrName>
                                        </p:attrNameLst>
                                      </p:cBhvr>
                                      <p:tavLst>
                                        <p:tav tm="0">
                                          <p:val>
                                            <p:fltVal val="0"/>
                                          </p:val>
                                        </p:tav>
                                        <p:tav tm="100000">
                                          <p:val>
                                            <p:strVal val="#ppt_h"/>
                                          </p:val>
                                        </p:tav>
                                      </p:tavLst>
                                    </p:anim>
                                    <p:animEffect transition="in" filter="fade">
                                      <p:cBhvr>
                                        <p:cTn id="72" dur="500"/>
                                        <p:tgtEl>
                                          <p:spTgt spid="42"/>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41"/>
                                        </p:tgtEl>
                                        <p:attrNameLst>
                                          <p:attrName>style.visibility</p:attrName>
                                        </p:attrNameLst>
                                      </p:cBhvr>
                                      <p:to>
                                        <p:strVal val="visible"/>
                                      </p:to>
                                    </p:set>
                                    <p:animEffect transition="in" filter="wipe(up)">
                                      <p:cBhvr>
                                        <p:cTn id="75" dur="500"/>
                                        <p:tgtEl>
                                          <p:spTgt spid="41"/>
                                        </p:tgtEl>
                                      </p:cBhvr>
                                    </p:animEffect>
                                  </p:childTnLst>
                                </p:cTn>
                              </p:par>
                            </p:childTnLst>
                          </p:cTn>
                        </p:par>
                        <p:par>
                          <p:cTn id="76" fill="hold">
                            <p:stCondLst>
                              <p:cond delay="4000"/>
                            </p:stCondLst>
                            <p:childTnLst>
                              <p:par>
                                <p:cTn id="77" presetID="53" presetClass="entr" presetSubtype="16" fill="hold" grpId="0" nodeType="afterEffect">
                                  <p:stCondLst>
                                    <p:cond delay="0"/>
                                  </p:stCondLst>
                                  <p:iterate type="lt">
                                    <p:tmPct val="10000"/>
                                  </p:iterate>
                                  <p:childTnLst>
                                    <p:set>
                                      <p:cBhvr>
                                        <p:cTn id="78" dur="1" fill="hold">
                                          <p:stCondLst>
                                            <p:cond delay="0"/>
                                          </p:stCondLst>
                                        </p:cTn>
                                        <p:tgtEl>
                                          <p:spTgt spid="44"/>
                                        </p:tgtEl>
                                        <p:attrNameLst>
                                          <p:attrName>style.visibility</p:attrName>
                                        </p:attrNameLst>
                                      </p:cBhvr>
                                      <p:to>
                                        <p:strVal val="visible"/>
                                      </p:to>
                                    </p:set>
                                    <p:anim calcmode="lin" valueType="num">
                                      <p:cBhvr>
                                        <p:cTn id="79" dur="500" fill="hold"/>
                                        <p:tgtEl>
                                          <p:spTgt spid="44"/>
                                        </p:tgtEl>
                                        <p:attrNameLst>
                                          <p:attrName>ppt_w</p:attrName>
                                        </p:attrNameLst>
                                      </p:cBhvr>
                                      <p:tavLst>
                                        <p:tav tm="0">
                                          <p:val>
                                            <p:fltVal val="0"/>
                                          </p:val>
                                        </p:tav>
                                        <p:tav tm="100000">
                                          <p:val>
                                            <p:strVal val="#ppt_w"/>
                                          </p:val>
                                        </p:tav>
                                      </p:tavLst>
                                    </p:anim>
                                    <p:anim calcmode="lin" valueType="num">
                                      <p:cBhvr>
                                        <p:cTn id="80" dur="500" fill="hold"/>
                                        <p:tgtEl>
                                          <p:spTgt spid="44"/>
                                        </p:tgtEl>
                                        <p:attrNameLst>
                                          <p:attrName>ppt_h</p:attrName>
                                        </p:attrNameLst>
                                      </p:cBhvr>
                                      <p:tavLst>
                                        <p:tav tm="0">
                                          <p:val>
                                            <p:fltVal val="0"/>
                                          </p:val>
                                        </p:tav>
                                        <p:tav tm="100000">
                                          <p:val>
                                            <p:strVal val="#ppt_h"/>
                                          </p:val>
                                        </p:tav>
                                      </p:tavLst>
                                    </p:anim>
                                    <p:animEffect transition="in" filter="fade">
                                      <p:cBhvr>
                                        <p:cTn id="81" dur="500"/>
                                        <p:tgtEl>
                                          <p:spTgt spid="44"/>
                                        </p:tgtEl>
                                      </p:cBhvr>
                                    </p:animEffect>
                                  </p:childTnLst>
                                </p:cTn>
                              </p:par>
                              <p:par>
                                <p:cTn id="82" presetID="22" presetClass="entr" presetSubtype="1" fill="hold" grpId="0" nodeType="withEffect">
                                  <p:stCondLst>
                                    <p:cond delay="0"/>
                                  </p:stCondLst>
                                  <p:childTnLst>
                                    <p:set>
                                      <p:cBhvr>
                                        <p:cTn id="83" dur="1" fill="hold">
                                          <p:stCondLst>
                                            <p:cond delay="0"/>
                                          </p:stCondLst>
                                        </p:cTn>
                                        <p:tgtEl>
                                          <p:spTgt spid="43"/>
                                        </p:tgtEl>
                                        <p:attrNameLst>
                                          <p:attrName>style.visibility</p:attrName>
                                        </p:attrNameLst>
                                      </p:cBhvr>
                                      <p:to>
                                        <p:strVal val="visible"/>
                                      </p:to>
                                    </p:set>
                                    <p:animEffect transition="in" filter="wipe(up)">
                                      <p:cBhvr>
                                        <p:cTn id="84" dur="500"/>
                                        <p:tgtEl>
                                          <p:spTgt spid="43"/>
                                        </p:tgtEl>
                                      </p:cBhvr>
                                    </p:animEffect>
                                  </p:childTnLst>
                                </p:cTn>
                              </p:par>
                            </p:childTnLst>
                          </p:cTn>
                        </p:par>
                        <p:par>
                          <p:cTn id="85" fill="hold">
                            <p:stCondLst>
                              <p:cond delay="4750"/>
                            </p:stCondLst>
                            <p:childTnLst>
                              <p:par>
                                <p:cTn id="86" presetID="53" presetClass="entr" presetSubtype="16" fill="hold" grpId="0" nodeType="afterEffect">
                                  <p:stCondLst>
                                    <p:cond delay="0"/>
                                  </p:stCondLst>
                                  <p:iterate type="lt">
                                    <p:tmPct val="10000"/>
                                  </p:iterate>
                                  <p:childTnLst>
                                    <p:set>
                                      <p:cBhvr>
                                        <p:cTn id="87" dur="1" fill="hold">
                                          <p:stCondLst>
                                            <p:cond delay="0"/>
                                          </p:stCondLst>
                                        </p:cTn>
                                        <p:tgtEl>
                                          <p:spTgt spid="46"/>
                                        </p:tgtEl>
                                        <p:attrNameLst>
                                          <p:attrName>style.visibility</p:attrName>
                                        </p:attrNameLst>
                                      </p:cBhvr>
                                      <p:to>
                                        <p:strVal val="visible"/>
                                      </p:to>
                                    </p:set>
                                    <p:anim calcmode="lin" valueType="num">
                                      <p:cBhvr>
                                        <p:cTn id="88" dur="500" fill="hold"/>
                                        <p:tgtEl>
                                          <p:spTgt spid="46"/>
                                        </p:tgtEl>
                                        <p:attrNameLst>
                                          <p:attrName>ppt_w</p:attrName>
                                        </p:attrNameLst>
                                      </p:cBhvr>
                                      <p:tavLst>
                                        <p:tav tm="0">
                                          <p:val>
                                            <p:fltVal val="0"/>
                                          </p:val>
                                        </p:tav>
                                        <p:tav tm="100000">
                                          <p:val>
                                            <p:strVal val="#ppt_w"/>
                                          </p:val>
                                        </p:tav>
                                      </p:tavLst>
                                    </p:anim>
                                    <p:anim calcmode="lin" valueType="num">
                                      <p:cBhvr>
                                        <p:cTn id="89" dur="500" fill="hold"/>
                                        <p:tgtEl>
                                          <p:spTgt spid="46"/>
                                        </p:tgtEl>
                                        <p:attrNameLst>
                                          <p:attrName>ppt_h</p:attrName>
                                        </p:attrNameLst>
                                      </p:cBhvr>
                                      <p:tavLst>
                                        <p:tav tm="0">
                                          <p:val>
                                            <p:fltVal val="0"/>
                                          </p:val>
                                        </p:tav>
                                        <p:tav tm="100000">
                                          <p:val>
                                            <p:strVal val="#ppt_h"/>
                                          </p:val>
                                        </p:tav>
                                      </p:tavLst>
                                    </p:anim>
                                    <p:animEffect transition="in" filter="fade">
                                      <p:cBhvr>
                                        <p:cTn id="90" dur="500"/>
                                        <p:tgtEl>
                                          <p:spTgt spid="46"/>
                                        </p:tgtEl>
                                      </p:cBhvr>
                                    </p:animEffect>
                                  </p:childTnLst>
                                </p:cTn>
                              </p:par>
                              <p:par>
                                <p:cTn id="91" presetID="22" presetClass="entr" presetSubtype="1" fill="hold" grpId="0" nodeType="withEffect">
                                  <p:stCondLst>
                                    <p:cond delay="0"/>
                                  </p:stCondLst>
                                  <p:childTnLst>
                                    <p:set>
                                      <p:cBhvr>
                                        <p:cTn id="92" dur="1" fill="hold">
                                          <p:stCondLst>
                                            <p:cond delay="0"/>
                                          </p:stCondLst>
                                        </p:cTn>
                                        <p:tgtEl>
                                          <p:spTgt spid="45"/>
                                        </p:tgtEl>
                                        <p:attrNameLst>
                                          <p:attrName>style.visibility</p:attrName>
                                        </p:attrNameLst>
                                      </p:cBhvr>
                                      <p:to>
                                        <p:strVal val="visible"/>
                                      </p:to>
                                    </p:set>
                                    <p:animEffect transition="in" filter="wipe(up)">
                                      <p:cBhvr>
                                        <p:cTn id="93"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8" grpId="0" animBg="1"/>
      <p:bldP spid="39" grpId="0"/>
      <p:bldP spid="40" grpId="0"/>
      <p:bldP spid="41" grpId="0"/>
      <p:bldP spid="42" grpId="0"/>
      <p:bldP spid="43" grpId="0"/>
      <p:bldP spid="44" grpId="0"/>
      <p:bldP spid="45" grpId="0"/>
      <p:bldP spid="4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5"/>
          <p:cNvSpPr/>
          <p:nvPr/>
        </p:nvSpPr>
        <p:spPr>
          <a:xfrm rot="4500000">
            <a:off x="4568797" y="2623221"/>
            <a:ext cx="443035" cy="443036"/>
          </a:xfrm>
          <a:custGeom>
            <a:avLst/>
            <a:gdLst>
              <a:gd name="connsiteX0" fmla="*/ 0 w 304899"/>
              <a:gd name="connsiteY0" fmla="*/ 0 h 304899"/>
              <a:gd name="connsiteX1" fmla="*/ 3059 w 304899"/>
              <a:gd name="connsiteY1" fmla="*/ 10322 h 304899"/>
              <a:gd name="connsiteX2" fmla="*/ 119391 w 304899"/>
              <a:gd name="connsiteY2" fmla="*/ 185508 h 304899"/>
              <a:gd name="connsiteX3" fmla="*/ 294577 w 304899"/>
              <a:gd name="connsiteY3" fmla="*/ 301840 h 304899"/>
              <a:gd name="connsiteX4" fmla="*/ 304899 w 304899"/>
              <a:gd name="connsiteY4" fmla="*/ 304899 h 304899"/>
              <a:gd name="connsiteX5" fmla="*/ 0 w 304899"/>
              <a:gd name="connsiteY5" fmla="*/ 304899 h 304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99" h="304899">
                <a:moveTo>
                  <a:pt x="0" y="0"/>
                </a:moveTo>
                <a:lnTo>
                  <a:pt x="3059" y="10322"/>
                </a:lnTo>
                <a:cubicBezTo>
                  <a:pt x="28910" y="74072"/>
                  <a:pt x="67688" y="133805"/>
                  <a:pt x="119391" y="185508"/>
                </a:cubicBezTo>
                <a:cubicBezTo>
                  <a:pt x="171094" y="237211"/>
                  <a:pt x="230827" y="275989"/>
                  <a:pt x="294577" y="301840"/>
                </a:cubicBezTo>
                <a:lnTo>
                  <a:pt x="304899" y="304899"/>
                </a:lnTo>
                <a:lnTo>
                  <a:pt x="0" y="304899"/>
                </a:lnTo>
                <a:close/>
              </a:path>
            </a:pathLst>
          </a:cu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lumMod val="75000"/>
                  <a:lumOff val="25000"/>
                </a:schemeClr>
              </a:solidFill>
              <a:latin typeface="+mn-ea"/>
            </a:endParaRPr>
          </a:p>
        </p:txBody>
      </p:sp>
      <p:sp>
        <p:nvSpPr>
          <p:cNvPr id="3" name="任意多边形 6"/>
          <p:cNvSpPr/>
          <p:nvPr/>
        </p:nvSpPr>
        <p:spPr>
          <a:xfrm rot="17100000" flipH="1">
            <a:off x="7188547" y="2623219"/>
            <a:ext cx="443035" cy="443036"/>
          </a:xfrm>
          <a:custGeom>
            <a:avLst/>
            <a:gdLst>
              <a:gd name="connsiteX0" fmla="*/ 0 w 304899"/>
              <a:gd name="connsiteY0" fmla="*/ 0 h 304899"/>
              <a:gd name="connsiteX1" fmla="*/ 3059 w 304899"/>
              <a:gd name="connsiteY1" fmla="*/ 10322 h 304899"/>
              <a:gd name="connsiteX2" fmla="*/ 119391 w 304899"/>
              <a:gd name="connsiteY2" fmla="*/ 185508 h 304899"/>
              <a:gd name="connsiteX3" fmla="*/ 294577 w 304899"/>
              <a:gd name="connsiteY3" fmla="*/ 301840 h 304899"/>
              <a:gd name="connsiteX4" fmla="*/ 304899 w 304899"/>
              <a:gd name="connsiteY4" fmla="*/ 304899 h 304899"/>
              <a:gd name="connsiteX5" fmla="*/ 0 w 304899"/>
              <a:gd name="connsiteY5" fmla="*/ 304899 h 304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99" h="304899">
                <a:moveTo>
                  <a:pt x="0" y="0"/>
                </a:moveTo>
                <a:lnTo>
                  <a:pt x="3059" y="10322"/>
                </a:lnTo>
                <a:cubicBezTo>
                  <a:pt x="28910" y="74072"/>
                  <a:pt x="67688" y="133805"/>
                  <a:pt x="119391" y="185508"/>
                </a:cubicBezTo>
                <a:cubicBezTo>
                  <a:pt x="171094" y="237211"/>
                  <a:pt x="230827" y="275989"/>
                  <a:pt x="294577" y="301840"/>
                </a:cubicBezTo>
                <a:lnTo>
                  <a:pt x="304899" y="304899"/>
                </a:lnTo>
                <a:lnTo>
                  <a:pt x="0" y="304899"/>
                </a:ln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lumMod val="75000"/>
                  <a:lumOff val="25000"/>
                </a:schemeClr>
              </a:solidFill>
              <a:latin typeface="+mn-ea"/>
            </a:endParaRPr>
          </a:p>
        </p:txBody>
      </p:sp>
      <p:sp>
        <p:nvSpPr>
          <p:cNvPr id="4" name="任意多边形 7"/>
          <p:cNvSpPr/>
          <p:nvPr/>
        </p:nvSpPr>
        <p:spPr>
          <a:xfrm rot="17100000" flipV="1">
            <a:off x="4568795" y="4725629"/>
            <a:ext cx="443036" cy="443036"/>
          </a:xfrm>
          <a:custGeom>
            <a:avLst/>
            <a:gdLst>
              <a:gd name="connsiteX0" fmla="*/ 0 w 304899"/>
              <a:gd name="connsiteY0" fmla="*/ 0 h 304899"/>
              <a:gd name="connsiteX1" fmla="*/ 3059 w 304899"/>
              <a:gd name="connsiteY1" fmla="*/ 10322 h 304899"/>
              <a:gd name="connsiteX2" fmla="*/ 119391 w 304899"/>
              <a:gd name="connsiteY2" fmla="*/ 185508 h 304899"/>
              <a:gd name="connsiteX3" fmla="*/ 294577 w 304899"/>
              <a:gd name="connsiteY3" fmla="*/ 301840 h 304899"/>
              <a:gd name="connsiteX4" fmla="*/ 304899 w 304899"/>
              <a:gd name="connsiteY4" fmla="*/ 304899 h 304899"/>
              <a:gd name="connsiteX5" fmla="*/ 0 w 304899"/>
              <a:gd name="connsiteY5" fmla="*/ 304899 h 304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99" h="304899">
                <a:moveTo>
                  <a:pt x="0" y="0"/>
                </a:moveTo>
                <a:lnTo>
                  <a:pt x="3059" y="10322"/>
                </a:lnTo>
                <a:cubicBezTo>
                  <a:pt x="28910" y="74072"/>
                  <a:pt x="67688" y="133805"/>
                  <a:pt x="119391" y="185508"/>
                </a:cubicBezTo>
                <a:cubicBezTo>
                  <a:pt x="171094" y="237211"/>
                  <a:pt x="230827" y="275989"/>
                  <a:pt x="294577" y="301840"/>
                </a:cubicBezTo>
                <a:lnTo>
                  <a:pt x="304899" y="304899"/>
                </a:lnTo>
                <a:lnTo>
                  <a:pt x="0" y="304899"/>
                </a:lnTo>
                <a:close/>
              </a:path>
            </a:pathLst>
          </a:custGeom>
          <a:solidFill>
            <a:schemeClr val="accent4"/>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lumMod val="75000"/>
                  <a:lumOff val="25000"/>
                </a:schemeClr>
              </a:solidFill>
              <a:latin typeface="+mn-ea"/>
            </a:endParaRPr>
          </a:p>
        </p:txBody>
      </p:sp>
      <p:sp>
        <p:nvSpPr>
          <p:cNvPr id="5" name="任意多边形 8"/>
          <p:cNvSpPr/>
          <p:nvPr/>
        </p:nvSpPr>
        <p:spPr>
          <a:xfrm rot="4500000" flipH="1" flipV="1">
            <a:off x="7188543" y="4725628"/>
            <a:ext cx="443036" cy="443035"/>
          </a:xfrm>
          <a:custGeom>
            <a:avLst/>
            <a:gdLst>
              <a:gd name="connsiteX0" fmla="*/ 0 w 304899"/>
              <a:gd name="connsiteY0" fmla="*/ 0 h 304899"/>
              <a:gd name="connsiteX1" fmla="*/ 3059 w 304899"/>
              <a:gd name="connsiteY1" fmla="*/ 10322 h 304899"/>
              <a:gd name="connsiteX2" fmla="*/ 119391 w 304899"/>
              <a:gd name="connsiteY2" fmla="*/ 185508 h 304899"/>
              <a:gd name="connsiteX3" fmla="*/ 294577 w 304899"/>
              <a:gd name="connsiteY3" fmla="*/ 301840 h 304899"/>
              <a:gd name="connsiteX4" fmla="*/ 304899 w 304899"/>
              <a:gd name="connsiteY4" fmla="*/ 304899 h 304899"/>
              <a:gd name="connsiteX5" fmla="*/ 0 w 304899"/>
              <a:gd name="connsiteY5" fmla="*/ 304899 h 304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99" h="304899">
                <a:moveTo>
                  <a:pt x="0" y="0"/>
                </a:moveTo>
                <a:lnTo>
                  <a:pt x="3059" y="10322"/>
                </a:lnTo>
                <a:cubicBezTo>
                  <a:pt x="28910" y="74072"/>
                  <a:pt x="67688" y="133805"/>
                  <a:pt x="119391" y="185508"/>
                </a:cubicBezTo>
                <a:cubicBezTo>
                  <a:pt x="171094" y="237211"/>
                  <a:pt x="230827" y="275989"/>
                  <a:pt x="294577" y="301840"/>
                </a:cubicBezTo>
                <a:lnTo>
                  <a:pt x="304899" y="304899"/>
                </a:lnTo>
                <a:lnTo>
                  <a:pt x="0" y="304899"/>
                </a:lnTo>
                <a:close/>
              </a:path>
            </a:pathLst>
          </a:custGeom>
          <a:solidFill>
            <a:schemeClr val="accent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lumMod val="75000"/>
                  <a:lumOff val="25000"/>
                </a:schemeClr>
              </a:solidFill>
              <a:latin typeface="+mn-ea"/>
            </a:endParaRPr>
          </a:p>
        </p:txBody>
      </p:sp>
      <p:grpSp>
        <p:nvGrpSpPr>
          <p:cNvPr id="6" name="组合 5"/>
          <p:cNvGrpSpPr/>
          <p:nvPr/>
        </p:nvGrpSpPr>
        <p:grpSpPr>
          <a:xfrm>
            <a:off x="4728913" y="2526543"/>
            <a:ext cx="1337959" cy="1337956"/>
            <a:chOff x="4728912" y="2526542"/>
            <a:chExt cx="1337958" cy="1337956"/>
          </a:xfrm>
        </p:grpSpPr>
        <p:sp>
          <p:nvSpPr>
            <p:cNvPr id="7" name="椭圆 6"/>
            <p:cNvSpPr/>
            <p:nvPr/>
          </p:nvSpPr>
          <p:spPr>
            <a:xfrm rot="1800000">
              <a:off x="4728912" y="2526542"/>
              <a:ext cx="1337958" cy="1337956"/>
            </a:xfrm>
            <a:prstGeom prst="ellipse">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a:solidFill>
                  <a:schemeClr val="bg1"/>
                </a:solidFill>
                <a:latin typeface="+mn-ea"/>
              </a:endParaRPr>
            </a:p>
          </p:txBody>
        </p:sp>
        <p:sp>
          <p:nvSpPr>
            <p:cNvPr id="8" name="TextBox 30"/>
            <p:cNvSpPr txBox="1"/>
            <p:nvPr/>
          </p:nvSpPr>
          <p:spPr>
            <a:xfrm>
              <a:off x="4790679" y="3041633"/>
              <a:ext cx="1214427" cy="307777"/>
            </a:xfrm>
            <a:prstGeom prst="rect">
              <a:avLst/>
            </a:prstGeom>
            <a:noFill/>
          </p:spPr>
          <p:txBody>
            <a:bodyPr wrap="square" lIns="0" tIns="0" rIns="0" bIns="0" rtlCol="0">
              <a:spAutoFit/>
            </a:bodyPr>
            <a:lstStyle/>
            <a:p>
              <a:pPr algn="ctr"/>
              <a:r>
                <a:rPr lang="zh-CN" altLang="en-US" sz="2000" b="1" dirty="0">
                  <a:solidFill>
                    <a:schemeClr val="bg1"/>
                  </a:solidFill>
                  <a:latin typeface="+mn-ea"/>
                </a:rPr>
                <a:t>措施一</a:t>
              </a:r>
            </a:p>
          </p:txBody>
        </p:sp>
      </p:grpSp>
      <p:grpSp>
        <p:nvGrpSpPr>
          <p:cNvPr id="9" name="组合 8"/>
          <p:cNvGrpSpPr/>
          <p:nvPr/>
        </p:nvGrpSpPr>
        <p:grpSpPr>
          <a:xfrm>
            <a:off x="6133509" y="2526542"/>
            <a:ext cx="1337959" cy="1337956"/>
            <a:chOff x="6133509" y="2526541"/>
            <a:chExt cx="1337958" cy="1337956"/>
          </a:xfrm>
          <a:solidFill>
            <a:schemeClr val="accent3"/>
          </a:solidFill>
        </p:grpSpPr>
        <p:sp>
          <p:nvSpPr>
            <p:cNvPr id="10" name="椭圆 9"/>
            <p:cNvSpPr/>
            <p:nvPr/>
          </p:nvSpPr>
          <p:spPr>
            <a:xfrm rot="19800000" flipH="1">
              <a:off x="6133509" y="2526541"/>
              <a:ext cx="1337958" cy="1337956"/>
            </a:xfrm>
            <a:prstGeom prst="ellipse">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solidFill>
                  <a:schemeClr val="bg1"/>
                </a:solidFill>
                <a:latin typeface="+mn-ea"/>
              </a:endParaRPr>
            </a:p>
          </p:txBody>
        </p:sp>
        <p:sp>
          <p:nvSpPr>
            <p:cNvPr id="11" name="TextBox 30"/>
            <p:cNvSpPr txBox="1"/>
            <p:nvPr/>
          </p:nvSpPr>
          <p:spPr>
            <a:xfrm>
              <a:off x="6195276" y="3041632"/>
              <a:ext cx="1214427" cy="307777"/>
            </a:xfrm>
            <a:prstGeom prst="rect">
              <a:avLst/>
            </a:prstGeom>
            <a:noFill/>
          </p:spPr>
          <p:txBody>
            <a:bodyPr wrap="square" lIns="0" tIns="0" rIns="0" bIns="0" rtlCol="0">
              <a:spAutoFit/>
            </a:bodyPr>
            <a:lstStyle/>
            <a:p>
              <a:pPr algn="ctr"/>
              <a:r>
                <a:rPr lang="zh-CN" altLang="en-US" sz="2000" b="1" dirty="0">
                  <a:solidFill>
                    <a:schemeClr val="bg1"/>
                  </a:solidFill>
                  <a:latin typeface="+mn-ea"/>
                </a:rPr>
                <a:t>措施二</a:t>
              </a:r>
            </a:p>
          </p:txBody>
        </p:sp>
      </p:grpSp>
      <p:grpSp>
        <p:nvGrpSpPr>
          <p:cNvPr id="12" name="组合 11"/>
          <p:cNvGrpSpPr/>
          <p:nvPr/>
        </p:nvGrpSpPr>
        <p:grpSpPr>
          <a:xfrm>
            <a:off x="4728910" y="3927384"/>
            <a:ext cx="1337959" cy="1337960"/>
            <a:chOff x="4728910" y="3927384"/>
            <a:chExt cx="1337958" cy="1337960"/>
          </a:xfrm>
        </p:grpSpPr>
        <p:sp>
          <p:nvSpPr>
            <p:cNvPr id="13" name="椭圆 12"/>
            <p:cNvSpPr/>
            <p:nvPr/>
          </p:nvSpPr>
          <p:spPr>
            <a:xfrm rot="19800000" flipV="1">
              <a:off x="4728910" y="3927384"/>
              <a:ext cx="1337958" cy="1337960"/>
            </a:xfrm>
            <a:prstGeom prst="ellipse">
              <a:avLst/>
            </a:prstGeom>
            <a:solidFill>
              <a:schemeClr val="accent4"/>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a:solidFill>
                  <a:schemeClr val="bg1"/>
                </a:solidFill>
                <a:latin typeface="+mn-ea"/>
              </a:endParaRPr>
            </a:p>
          </p:txBody>
        </p:sp>
        <p:sp>
          <p:nvSpPr>
            <p:cNvPr id="14" name="TextBox 30"/>
            <p:cNvSpPr txBox="1"/>
            <p:nvPr/>
          </p:nvSpPr>
          <p:spPr>
            <a:xfrm>
              <a:off x="4790677" y="4442476"/>
              <a:ext cx="1214427" cy="307777"/>
            </a:xfrm>
            <a:prstGeom prst="rect">
              <a:avLst/>
            </a:prstGeom>
            <a:noFill/>
          </p:spPr>
          <p:txBody>
            <a:bodyPr wrap="square" lIns="0" tIns="0" rIns="0" bIns="0" rtlCol="0">
              <a:spAutoFit/>
            </a:bodyPr>
            <a:lstStyle/>
            <a:p>
              <a:pPr algn="ctr"/>
              <a:r>
                <a:rPr lang="zh-CN" altLang="en-US" sz="2000" b="1" dirty="0">
                  <a:solidFill>
                    <a:schemeClr val="bg1"/>
                  </a:solidFill>
                  <a:latin typeface="+mn-ea"/>
                </a:rPr>
                <a:t>措施三</a:t>
              </a:r>
            </a:p>
          </p:txBody>
        </p:sp>
      </p:grpSp>
      <p:grpSp>
        <p:nvGrpSpPr>
          <p:cNvPr id="15" name="组合 14"/>
          <p:cNvGrpSpPr/>
          <p:nvPr/>
        </p:nvGrpSpPr>
        <p:grpSpPr>
          <a:xfrm>
            <a:off x="6133509" y="3927385"/>
            <a:ext cx="1337956" cy="1337959"/>
            <a:chOff x="6133508" y="3927385"/>
            <a:chExt cx="1337956" cy="1337958"/>
          </a:xfrm>
        </p:grpSpPr>
        <p:sp>
          <p:nvSpPr>
            <p:cNvPr id="16" name="椭圆 15"/>
            <p:cNvSpPr/>
            <p:nvPr/>
          </p:nvSpPr>
          <p:spPr>
            <a:xfrm rot="1800000" flipH="1" flipV="1">
              <a:off x="6133508" y="3927385"/>
              <a:ext cx="1337956" cy="1337958"/>
            </a:xfrm>
            <a:prstGeom prst="ellipse">
              <a:avLst/>
            </a:prstGeom>
            <a:solidFill>
              <a:schemeClr val="accent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a:solidFill>
                  <a:schemeClr val="bg1"/>
                </a:solidFill>
                <a:latin typeface="+mn-ea"/>
              </a:endParaRPr>
            </a:p>
          </p:txBody>
        </p:sp>
        <p:sp>
          <p:nvSpPr>
            <p:cNvPr id="17" name="TextBox 30"/>
            <p:cNvSpPr txBox="1"/>
            <p:nvPr/>
          </p:nvSpPr>
          <p:spPr>
            <a:xfrm>
              <a:off x="6195273" y="4442475"/>
              <a:ext cx="1214427" cy="307777"/>
            </a:xfrm>
            <a:prstGeom prst="rect">
              <a:avLst/>
            </a:prstGeom>
            <a:noFill/>
          </p:spPr>
          <p:txBody>
            <a:bodyPr wrap="square" lIns="0" tIns="0" rIns="0" bIns="0" rtlCol="0">
              <a:spAutoFit/>
            </a:bodyPr>
            <a:lstStyle/>
            <a:p>
              <a:pPr algn="ctr"/>
              <a:r>
                <a:rPr lang="zh-CN" altLang="en-US" sz="2000" b="1" dirty="0">
                  <a:solidFill>
                    <a:schemeClr val="bg1"/>
                  </a:solidFill>
                  <a:latin typeface="+mn-ea"/>
                </a:rPr>
                <a:t>措施四</a:t>
              </a:r>
            </a:p>
          </p:txBody>
        </p:sp>
      </p:grpSp>
      <p:sp>
        <p:nvSpPr>
          <p:cNvPr id="18" name="TextBox 29"/>
          <p:cNvSpPr txBox="1"/>
          <p:nvPr/>
        </p:nvSpPr>
        <p:spPr>
          <a:xfrm>
            <a:off x="695325" y="2499529"/>
            <a:ext cx="3312368" cy="769441"/>
          </a:xfrm>
          <a:prstGeom prst="rect">
            <a:avLst/>
          </a:prstGeom>
          <a:noFill/>
        </p:spPr>
        <p:txBody>
          <a:bodyPr wrap="square" lIns="0" tIns="0" rIns="0" bIns="0" rtlCol="0">
            <a:spAutoFit/>
          </a:bodyPr>
          <a:lstStyle/>
          <a:p>
            <a:pPr algn="just">
              <a:lnSpc>
                <a:spcPts val="2000"/>
              </a:lnSpc>
            </a:pPr>
            <a:r>
              <a:rPr lang="zh-CN" altLang="en-US" sz="1600" dirty="0">
                <a:solidFill>
                  <a:schemeClr val="tx1">
                    <a:lumMod val="75000"/>
                    <a:lumOff val="25000"/>
                  </a:schemeClr>
                </a:solidFill>
                <a:latin typeface="+mn-ea"/>
              </a:rPr>
              <a:t>点击输入简要文字内容，文字内容需概括精炼，言简意赅的说明分项内容专业设计</a:t>
            </a:r>
            <a:r>
              <a:rPr lang="en-US" altLang="zh-CN" sz="1600" dirty="0">
                <a:solidFill>
                  <a:schemeClr val="tx1">
                    <a:lumMod val="75000"/>
                    <a:lumOff val="25000"/>
                  </a:schemeClr>
                </a:solidFill>
                <a:latin typeface="+mn-ea"/>
              </a:rPr>
              <a:t>……</a:t>
            </a:r>
          </a:p>
        </p:txBody>
      </p:sp>
      <p:sp>
        <p:nvSpPr>
          <p:cNvPr id="19" name="TextBox 30"/>
          <p:cNvSpPr txBox="1"/>
          <p:nvPr/>
        </p:nvSpPr>
        <p:spPr>
          <a:xfrm>
            <a:off x="695325" y="2206901"/>
            <a:ext cx="1862835" cy="276999"/>
          </a:xfrm>
          <a:prstGeom prst="rect">
            <a:avLst/>
          </a:prstGeom>
          <a:noFill/>
        </p:spPr>
        <p:txBody>
          <a:bodyPr wrap="square" lIns="0" tIns="0" rIns="0" bIns="0" rtlCol="0">
            <a:spAutoFit/>
          </a:bodyPr>
          <a:lstStyle/>
          <a:p>
            <a:r>
              <a:rPr lang="zh-CN" altLang="en-US" b="1" dirty="0">
                <a:solidFill>
                  <a:schemeClr val="accent1"/>
                </a:solidFill>
                <a:latin typeface="+mn-ea"/>
              </a:rPr>
              <a:t>标题关键字</a:t>
            </a:r>
          </a:p>
        </p:txBody>
      </p:sp>
      <p:sp>
        <p:nvSpPr>
          <p:cNvPr id="20" name="TextBox 29"/>
          <p:cNvSpPr txBox="1"/>
          <p:nvPr/>
        </p:nvSpPr>
        <p:spPr>
          <a:xfrm>
            <a:off x="695325" y="5066328"/>
            <a:ext cx="3312368" cy="769441"/>
          </a:xfrm>
          <a:prstGeom prst="rect">
            <a:avLst/>
          </a:prstGeom>
          <a:noFill/>
        </p:spPr>
        <p:txBody>
          <a:bodyPr wrap="square" lIns="0" tIns="0" rIns="0" bIns="0" rtlCol="0">
            <a:spAutoFit/>
          </a:bodyPr>
          <a:lstStyle/>
          <a:p>
            <a:pPr algn="just">
              <a:lnSpc>
                <a:spcPts val="2000"/>
              </a:lnSpc>
            </a:pPr>
            <a:r>
              <a:rPr lang="zh-CN" altLang="en-US" sz="1600" dirty="0">
                <a:solidFill>
                  <a:schemeClr val="tx1">
                    <a:lumMod val="75000"/>
                    <a:lumOff val="25000"/>
                  </a:schemeClr>
                </a:solidFill>
                <a:latin typeface="+mn-ea"/>
              </a:rPr>
              <a:t>点击输入简要文字内容，文字内容需概括精炼，言简意赅的说明分项内容专业设计</a:t>
            </a:r>
            <a:r>
              <a:rPr lang="en-US" altLang="zh-CN" sz="1600" dirty="0">
                <a:solidFill>
                  <a:schemeClr val="tx1">
                    <a:lumMod val="75000"/>
                    <a:lumOff val="25000"/>
                  </a:schemeClr>
                </a:solidFill>
                <a:latin typeface="+mn-ea"/>
              </a:rPr>
              <a:t>……</a:t>
            </a:r>
          </a:p>
        </p:txBody>
      </p:sp>
      <p:sp>
        <p:nvSpPr>
          <p:cNvPr id="21" name="TextBox 30"/>
          <p:cNvSpPr txBox="1"/>
          <p:nvPr/>
        </p:nvSpPr>
        <p:spPr>
          <a:xfrm>
            <a:off x="695325" y="4773698"/>
            <a:ext cx="1862835" cy="276999"/>
          </a:xfrm>
          <a:prstGeom prst="rect">
            <a:avLst/>
          </a:prstGeom>
          <a:noFill/>
        </p:spPr>
        <p:txBody>
          <a:bodyPr wrap="square" lIns="0" tIns="0" rIns="0" bIns="0" rtlCol="0">
            <a:spAutoFit/>
          </a:bodyPr>
          <a:lstStyle/>
          <a:p>
            <a:r>
              <a:rPr lang="zh-CN" altLang="en-US" b="1" dirty="0">
                <a:solidFill>
                  <a:schemeClr val="accent4"/>
                </a:solidFill>
                <a:latin typeface="+mn-ea"/>
              </a:rPr>
              <a:t>标题关键字</a:t>
            </a:r>
          </a:p>
        </p:txBody>
      </p:sp>
      <p:sp>
        <p:nvSpPr>
          <p:cNvPr id="22" name="TextBox 29"/>
          <p:cNvSpPr txBox="1"/>
          <p:nvPr/>
        </p:nvSpPr>
        <p:spPr>
          <a:xfrm>
            <a:off x="8181347" y="2499529"/>
            <a:ext cx="3312368" cy="769441"/>
          </a:xfrm>
          <a:prstGeom prst="rect">
            <a:avLst/>
          </a:prstGeom>
          <a:noFill/>
        </p:spPr>
        <p:txBody>
          <a:bodyPr wrap="square" lIns="0" tIns="0" rIns="0" bIns="0" rtlCol="0">
            <a:spAutoFit/>
          </a:bodyPr>
          <a:lstStyle/>
          <a:p>
            <a:pPr algn="just">
              <a:lnSpc>
                <a:spcPts val="2000"/>
              </a:lnSpc>
            </a:pPr>
            <a:r>
              <a:rPr lang="zh-CN" altLang="en-US" sz="1600" dirty="0">
                <a:solidFill>
                  <a:schemeClr val="tx1">
                    <a:lumMod val="75000"/>
                    <a:lumOff val="25000"/>
                  </a:schemeClr>
                </a:solidFill>
                <a:latin typeface="+mn-ea"/>
              </a:rPr>
              <a:t>点击输入简要文字内容，文字内容需概括精炼，言简意赅的说明分项内容专业设计</a:t>
            </a:r>
            <a:r>
              <a:rPr lang="en-US" altLang="zh-CN" sz="1600" dirty="0">
                <a:solidFill>
                  <a:schemeClr val="tx1">
                    <a:lumMod val="75000"/>
                    <a:lumOff val="25000"/>
                  </a:schemeClr>
                </a:solidFill>
                <a:latin typeface="+mn-ea"/>
              </a:rPr>
              <a:t>……</a:t>
            </a:r>
          </a:p>
        </p:txBody>
      </p:sp>
      <p:sp>
        <p:nvSpPr>
          <p:cNvPr id="23" name="TextBox 30"/>
          <p:cNvSpPr txBox="1"/>
          <p:nvPr/>
        </p:nvSpPr>
        <p:spPr>
          <a:xfrm>
            <a:off x="8181347" y="2206901"/>
            <a:ext cx="1862835" cy="276999"/>
          </a:xfrm>
          <a:prstGeom prst="rect">
            <a:avLst/>
          </a:prstGeom>
          <a:noFill/>
        </p:spPr>
        <p:txBody>
          <a:bodyPr wrap="square" lIns="0" tIns="0" rIns="0" bIns="0" rtlCol="0">
            <a:spAutoFit/>
          </a:bodyPr>
          <a:lstStyle/>
          <a:p>
            <a:r>
              <a:rPr lang="zh-CN" altLang="en-US" b="1" dirty="0">
                <a:solidFill>
                  <a:schemeClr val="accent2"/>
                </a:solidFill>
                <a:latin typeface="+mn-ea"/>
              </a:rPr>
              <a:t>标题关键字</a:t>
            </a:r>
          </a:p>
        </p:txBody>
      </p:sp>
      <p:sp>
        <p:nvSpPr>
          <p:cNvPr id="24" name="TextBox 29"/>
          <p:cNvSpPr txBox="1"/>
          <p:nvPr/>
        </p:nvSpPr>
        <p:spPr>
          <a:xfrm>
            <a:off x="8181347" y="5066328"/>
            <a:ext cx="3312368" cy="769441"/>
          </a:xfrm>
          <a:prstGeom prst="rect">
            <a:avLst/>
          </a:prstGeom>
          <a:noFill/>
        </p:spPr>
        <p:txBody>
          <a:bodyPr wrap="square" lIns="0" tIns="0" rIns="0" bIns="0" rtlCol="0">
            <a:spAutoFit/>
          </a:bodyPr>
          <a:lstStyle/>
          <a:p>
            <a:pPr algn="just">
              <a:lnSpc>
                <a:spcPts val="2000"/>
              </a:lnSpc>
            </a:pPr>
            <a:r>
              <a:rPr lang="zh-CN" altLang="en-US" sz="1600" dirty="0">
                <a:solidFill>
                  <a:schemeClr val="tx1">
                    <a:lumMod val="75000"/>
                    <a:lumOff val="25000"/>
                  </a:schemeClr>
                </a:solidFill>
                <a:latin typeface="+mn-ea"/>
              </a:rPr>
              <a:t>点击输入简要文字内容，文字内容需概括精炼，言简意赅的说明分项内容专业设计</a:t>
            </a:r>
            <a:r>
              <a:rPr lang="en-US" altLang="zh-CN" sz="1600" dirty="0">
                <a:solidFill>
                  <a:schemeClr val="tx1">
                    <a:lumMod val="75000"/>
                    <a:lumOff val="25000"/>
                  </a:schemeClr>
                </a:solidFill>
                <a:latin typeface="+mn-ea"/>
              </a:rPr>
              <a:t>……</a:t>
            </a:r>
          </a:p>
        </p:txBody>
      </p:sp>
      <p:sp>
        <p:nvSpPr>
          <p:cNvPr id="25" name="TextBox 30"/>
          <p:cNvSpPr txBox="1"/>
          <p:nvPr/>
        </p:nvSpPr>
        <p:spPr>
          <a:xfrm>
            <a:off x="8181347" y="4773698"/>
            <a:ext cx="1862835" cy="276999"/>
          </a:xfrm>
          <a:prstGeom prst="rect">
            <a:avLst/>
          </a:prstGeom>
          <a:noFill/>
        </p:spPr>
        <p:txBody>
          <a:bodyPr wrap="square" lIns="0" tIns="0" rIns="0" bIns="0" rtlCol="0">
            <a:spAutoFit/>
          </a:bodyPr>
          <a:lstStyle/>
          <a:p>
            <a:r>
              <a:rPr lang="zh-CN" altLang="en-US" b="1" dirty="0">
                <a:solidFill>
                  <a:schemeClr val="accent3"/>
                </a:solidFill>
                <a:latin typeface="+mn-ea"/>
              </a:rPr>
              <a:t>标题关键字</a:t>
            </a:r>
          </a:p>
        </p:txBody>
      </p:sp>
      <p:sp>
        <p:nvSpPr>
          <p:cNvPr id="70" name="五边形 69"/>
          <p:cNvSpPr/>
          <p:nvPr/>
        </p:nvSpPr>
        <p:spPr>
          <a:xfrm>
            <a:off x="0" y="260648"/>
            <a:ext cx="353251" cy="588701"/>
          </a:xfrm>
          <a:prstGeom prst="homePlate">
            <a:avLst>
              <a:gd name="adj" fmla="val 484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71" name="TextBox 49"/>
          <p:cNvSpPr txBox="1"/>
          <p:nvPr/>
        </p:nvSpPr>
        <p:spPr>
          <a:xfrm>
            <a:off x="431371" y="329296"/>
            <a:ext cx="2925801" cy="420564"/>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r>
              <a:rPr lang="zh-CN" altLang="en-US" sz="2135" dirty="0">
                <a:solidFill>
                  <a:schemeClr val="tx1">
                    <a:lumMod val="85000"/>
                    <a:lumOff val="15000"/>
                  </a:schemeClr>
                </a:solidFill>
              </a:rPr>
              <a:t>点击添加相关文字标题</a:t>
            </a:r>
          </a:p>
        </p:txBody>
      </p:sp>
      <p:sp>
        <p:nvSpPr>
          <p:cNvPr id="26" name="Rectangle 5"/>
          <p:cNvSpPr/>
          <p:nvPr/>
        </p:nvSpPr>
        <p:spPr>
          <a:xfrm>
            <a:off x="0" y="6710364"/>
            <a:ext cx="12192000" cy="147637"/>
          </a:xfrm>
          <a:prstGeom prst="rect">
            <a:avLst/>
          </a:prstGeom>
          <a:solidFill>
            <a:srgbClr val="16294C"/>
          </a:solidFill>
          <a:ln>
            <a:noFill/>
          </a:ln>
        </p:spPr>
        <p:style>
          <a:lnRef idx="2">
            <a:schemeClr val="accent1">
              <a:shade val="50000"/>
            </a:schemeClr>
          </a:lnRef>
          <a:fillRef idx="1">
            <a:schemeClr val="accent1"/>
          </a:fillRef>
          <a:effectRef idx="0">
            <a:schemeClr val="accent1"/>
          </a:effectRef>
          <a:fontRef idx="minor">
            <a:schemeClr val="lt1"/>
          </a:fontRef>
        </p:style>
        <p:txBody>
          <a:bodyPr lIns="91372" tIns="45719" rIns="91372" bIns="45719" anchor="ctr"/>
          <a:lstStyle/>
          <a:p>
            <a:pPr algn="ctr">
              <a:defRPr/>
            </a:pPr>
            <a:endParaRPr lang="en-US" sz="3200"/>
          </a:p>
        </p:txBody>
      </p:sp>
    </p:spTree>
  </p:cSld>
  <p:clrMapOvr>
    <a:masterClrMapping/>
  </p:clrMapOvr>
  <mc:AlternateContent xmlns:mc="http://schemas.openxmlformats.org/markup-compatibility/2006">
    <mc:Choice xmlns:p14="http://schemas.microsoft.com/office/powerpoint/2010/main" xmlns="" Requires="p14">
      <p:transition spd="slow" p14:dur="1500" advClick="0" advTm="5000">
        <p14:warp dir="in"/>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anim calcmode="lin" valueType="num">
                                      <p:cBhvr>
                                        <p:cTn id="10" dur="500" fill="hold"/>
                                        <p:tgtEl>
                                          <p:spTgt spid="6"/>
                                        </p:tgtEl>
                                        <p:attrNameLst>
                                          <p:attrName>ppt_x</p:attrName>
                                        </p:attrNameLst>
                                      </p:cBhvr>
                                      <p:tavLst>
                                        <p:tav tm="0">
                                          <p:val>
                                            <p:fltVal val="0.5"/>
                                          </p:val>
                                        </p:tav>
                                        <p:tav tm="100000">
                                          <p:val>
                                            <p:strVal val="#ppt_x"/>
                                          </p:val>
                                        </p:tav>
                                      </p:tavLst>
                                    </p:anim>
                                    <p:anim calcmode="lin" valueType="num">
                                      <p:cBhvr>
                                        <p:cTn id="11" dur="500" fill="hold"/>
                                        <p:tgtEl>
                                          <p:spTgt spid="6"/>
                                        </p:tgtEl>
                                        <p:attrNameLst>
                                          <p:attrName>ppt_y</p:attrName>
                                        </p:attrNameLst>
                                      </p:cBhvr>
                                      <p:tavLst>
                                        <p:tav tm="0">
                                          <p:val>
                                            <p:fltVal val="0.5"/>
                                          </p:val>
                                        </p:tav>
                                        <p:tav tm="100000">
                                          <p:val>
                                            <p:strVal val="#ppt_y"/>
                                          </p:val>
                                        </p:tav>
                                      </p:tavLst>
                                    </p:anim>
                                  </p:childTnLst>
                                </p:cTn>
                              </p:par>
                              <p:par>
                                <p:cTn id="12" presetID="53" presetClass="entr" presetSubtype="528" fill="hold" nodeType="withEffect">
                                  <p:stCondLst>
                                    <p:cond delay="20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anim calcmode="lin" valueType="num">
                                      <p:cBhvr>
                                        <p:cTn id="17" dur="500" fill="hold"/>
                                        <p:tgtEl>
                                          <p:spTgt spid="9"/>
                                        </p:tgtEl>
                                        <p:attrNameLst>
                                          <p:attrName>ppt_x</p:attrName>
                                        </p:attrNameLst>
                                      </p:cBhvr>
                                      <p:tavLst>
                                        <p:tav tm="0">
                                          <p:val>
                                            <p:fltVal val="0.5"/>
                                          </p:val>
                                        </p:tav>
                                        <p:tav tm="100000">
                                          <p:val>
                                            <p:strVal val="#ppt_x"/>
                                          </p:val>
                                        </p:tav>
                                      </p:tavLst>
                                    </p:anim>
                                    <p:anim calcmode="lin" valueType="num">
                                      <p:cBhvr>
                                        <p:cTn id="18" dur="500" fill="hold"/>
                                        <p:tgtEl>
                                          <p:spTgt spid="9"/>
                                        </p:tgtEl>
                                        <p:attrNameLst>
                                          <p:attrName>ppt_y</p:attrName>
                                        </p:attrNameLst>
                                      </p:cBhvr>
                                      <p:tavLst>
                                        <p:tav tm="0">
                                          <p:val>
                                            <p:fltVal val="0.5"/>
                                          </p:val>
                                        </p:tav>
                                        <p:tav tm="100000">
                                          <p:val>
                                            <p:strVal val="#ppt_y"/>
                                          </p:val>
                                        </p:tav>
                                      </p:tavLst>
                                    </p:anim>
                                  </p:childTnLst>
                                </p:cTn>
                              </p:par>
                              <p:par>
                                <p:cTn id="19" presetID="53" presetClass="entr" presetSubtype="528" fill="hold" nodeType="withEffect">
                                  <p:stCondLst>
                                    <p:cond delay="400"/>
                                  </p:stCondLst>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fltVal val="0"/>
                                          </p:val>
                                        </p:tav>
                                        <p:tav tm="100000">
                                          <p:val>
                                            <p:strVal val="#ppt_h"/>
                                          </p:val>
                                        </p:tav>
                                      </p:tavLst>
                                    </p:anim>
                                    <p:animEffect transition="in" filter="fade">
                                      <p:cBhvr>
                                        <p:cTn id="23" dur="500"/>
                                        <p:tgtEl>
                                          <p:spTgt spid="15"/>
                                        </p:tgtEl>
                                      </p:cBhvr>
                                    </p:animEffect>
                                    <p:anim calcmode="lin" valueType="num">
                                      <p:cBhvr>
                                        <p:cTn id="24" dur="500" fill="hold"/>
                                        <p:tgtEl>
                                          <p:spTgt spid="15"/>
                                        </p:tgtEl>
                                        <p:attrNameLst>
                                          <p:attrName>ppt_x</p:attrName>
                                        </p:attrNameLst>
                                      </p:cBhvr>
                                      <p:tavLst>
                                        <p:tav tm="0">
                                          <p:val>
                                            <p:fltVal val="0.5"/>
                                          </p:val>
                                        </p:tav>
                                        <p:tav tm="100000">
                                          <p:val>
                                            <p:strVal val="#ppt_x"/>
                                          </p:val>
                                        </p:tav>
                                      </p:tavLst>
                                    </p:anim>
                                    <p:anim calcmode="lin" valueType="num">
                                      <p:cBhvr>
                                        <p:cTn id="25" dur="500" fill="hold"/>
                                        <p:tgtEl>
                                          <p:spTgt spid="15"/>
                                        </p:tgtEl>
                                        <p:attrNameLst>
                                          <p:attrName>ppt_y</p:attrName>
                                        </p:attrNameLst>
                                      </p:cBhvr>
                                      <p:tavLst>
                                        <p:tav tm="0">
                                          <p:val>
                                            <p:fltVal val="0.5"/>
                                          </p:val>
                                        </p:tav>
                                        <p:tav tm="100000">
                                          <p:val>
                                            <p:strVal val="#ppt_y"/>
                                          </p:val>
                                        </p:tav>
                                      </p:tavLst>
                                    </p:anim>
                                  </p:childTnLst>
                                </p:cTn>
                              </p:par>
                              <p:par>
                                <p:cTn id="26" presetID="53" presetClass="entr" presetSubtype="528" fill="hold" nodeType="withEffect">
                                  <p:stCondLst>
                                    <p:cond delay="600"/>
                                  </p:stCondLst>
                                  <p:childTnLst>
                                    <p:set>
                                      <p:cBhvr>
                                        <p:cTn id="27" dur="1" fill="hold">
                                          <p:stCondLst>
                                            <p:cond delay="0"/>
                                          </p:stCondLst>
                                        </p:cTn>
                                        <p:tgtEl>
                                          <p:spTgt spid="12"/>
                                        </p:tgtEl>
                                        <p:attrNameLst>
                                          <p:attrName>style.visibility</p:attrName>
                                        </p:attrNameLst>
                                      </p:cBhvr>
                                      <p:to>
                                        <p:strVal val="visible"/>
                                      </p:to>
                                    </p:set>
                                    <p:anim calcmode="lin" valueType="num">
                                      <p:cBhvr>
                                        <p:cTn id="28" dur="500" fill="hold"/>
                                        <p:tgtEl>
                                          <p:spTgt spid="12"/>
                                        </p:tgtEl>
                                        <p:attrNameLst>
                                          <p:attrName>ppt_w</p:attrName>
                                        </p:attrNameLst>
                                      </p:cBhvr>
                                      <p:tavLst>
                                        <p:tav tm="0">
                                          <p:val>
                                            <p:fltVal val="0"/>
                                          </p:val>
                                        </p:tav>
                                        <p:tav tm="100000">
                                          <p:val>
                                            <p:strVal val="#ppt_w"/>
                                          </p:val>
                                        </p:tav>
                                      </p:tavLst>
                                    </p:anim>
                                    <p:anim calcmode="lin" valueType="num">
                                      <p:cBhvr>
                                        <p:cTn id="29" dur="500" fill="hold"/>
                                        <p:tgtEl>
                                          <p:spTgt spid="12"/>
                                        </p:tgtEl>
                                        <p:attrNameLst>
                                          <p:attrName>ppt_h</p:attrName>
                                        </p:attrNameLst>
                                      </p:cBhvr>
                                      <p:tavLst>
                                        <p:tav tm="0">
                                          <p:val>
                                            <p:fltVal val="0"/>
                                          </p:val>
                                        </p:tav>
                                        <p:tav tm="100000">
                                          <p:val>
                                            <p:strVal val="#ppt_h"/>
                                          </p:val>
                                        </p:tav>
                                      </p:tavLst>
                                    </p:anim>
                                    <p:animEffect transition="in" filter="fade">
                                      <p:cBhvr>
                                        <p:cTn id="30" dur="500"/>
                                        <p:tgtEl>
                                          <p:spTgt spid="12"/>
                                        </p:tgtEl>
                                      </p:cBhvr>
                                    </p:animEffect>
                                    <p:anim calcmode="lin" valueType="num">
                                      <p:cBhvr>
                                        <p:cTn id="31" dur="500" fill="hold"/>
                                        <p:tgtEl>
                                          <p:spTgt spid="12"/>
                                        </p:tgtEl>
                                        <p:attrNameLst>
                                          <p:attrName>ppt_x</p:attrName>
                                        </p:attrNameLst>
                                      </p:cBhvr>
                                      <p:tavLst>
                                        <p:tav tm="0">
                                          <p:val>
                                            <p:fltVal val="0.5"/>
                                          </p:val>
                                        </p:tav>
                                        <p:tav tm="100000">
                                          <p:val>
                                            <p:strVal val="#ppt_x"/>
                                          </p:val>
                                        </p:tav>
                                      </p:tavLst>
                                    </p:anim>
                                    <p:anim calcmode="lin" valueType="num">
                                      <p:cBhvr>
                                        <p:cTn id="32" dur="500" fill="hold"/>
                                        <p:tgtEl>
                                          <p:spTgt spid="12"/>
                                        </p:tgtEl>
                                        <p:attrNameLst>
                                          <p:attrName>ppt_y</p:attrName>
                                        </p:attrNameLst>
                                      </p:cBhvr>
                                      <p:tavLst>
                                        <p:tav tm="0">
                                          <p:val>
                                            <p:fltVal val="0.5"/>
                                          </p:val>
                                        </p:tav>
                                        <p:tav tm="100000">
                                          <p:val>
                                            <p:strVal val="#ppt_y"/>
                                          </p:val>
                                        </p:tav>
                                      </p:tavLst>
                                    </p:anim>
                                  </p:childTnLst>
                                </p:cTn>
                              </p:par>
                            </p:childTnLst>
                          </p:cTn>
                        </p:par>
                        <p:par>
                          <p:cTn id="33" fill="hold">
                            <p:stCondLst>
                              <p:cond delay="500"/>
                            </p:stCondLst>
                            <p:childTnLst>
                              <p:par>
                                <p:cTn id="34" presetID="1" presetClass="entr" presetSubtype="0" fill="hold" grpId="1" nodeType="afterEffect">
                                  <p:stCondLst>
                                    <p:cond delay="0"/>
                                  </p:stCondLst>
                                  <p:childTnLst>
                                    <p:set>
                                      <p:cBhvr>
                                        <p:cTn id="35" dur="1" fill="hold">
                                          <p:stCondLst>
                                            <p:cond delay="0"/>
                                          </p:stCondLst>
                                        </p:cTn>
                                        <p:tgtEl>
                                          <p:spTgt spid="2"/>
                                        </p:tgtEl>
                                        <p:attrNameLst>
                                          <p:attrName>style.visibility</p:attrName>
                                        </p:attrNameLst>
                                      </p:cBhvr>
                                      <p:to>
                                        <p:strVal val="visible"/>
                                      </p:to>
                                    </p:set>
                                  </p:childTnLst>
                                </p:cTn>
                              </p:par>
                              <p:par>
                                <p:cTn id="36" presetID="42" presetClass="path" presetSubtype="0" accel="50000" decel="50000" fill="hold" grpId="0" nodeType="withEffect">
                                  <p:stCondLst>
                                    <p:cond delay="0"/>
                                  </p:stCondLst>
                                  <p:childTnLst>
                                    <p:animMotion origin="layout" path="M 1.45833E-6 -3.33333E-6 L 0.05104 0.05417 " pathEditMode="relative" rAng="0" ptsTypes="AA">
                                      <p:cBhvr>
                                        <p:cTn id="37" dur="1000" spd="-100000" fill="hold"/>
                                        <p:tgtEl>
                                          <p:spTgt spid="2"/>
                                        </p:tgtEl>
                                        <p:attrNameLst>
                                          <p:attrName>ppt_x</p:attrName>
                                          <p:attrName>ppt_y</p:attrName>
                                        </p:attrNameLst>
                                      </p:cBhvr>
                                      <p:rCtr x="2552" y="2708"/>
                                    </p:animMotion>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left)">
                                      <p:cBhvr>
                                        <p:cTn id="41" dur="500"/>
                                        <p:tgtEl>
                                          <p:spTgt spid="19"/>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wipe(left)">
                                      <p:cBhvr>
                                        <p:cTn id="44" dur="500"/>
                                        <p:tgtEl>
                                          <p:spTgt spid="18"/>
                                        </p:tgtEl>
                                      </p:cBhvr>
                                    </p:animEffect>
                                  </p:childTnLst>
                                </p:cTn>
                              </p:par>
                            </p:childTnLst>
                          </p:cTn>
                        </p:par>
                        <p:par>
                          <p:cTn id="45" fill="hold">
                            <p:stCondLst>
                              <p:cond delay="1000"/>
                            </p:stCondLst>
                            <p:childTnLst>
                              <p:par>
                                <p:cTn id="46" presetID="1" presetClass="entr" presetSubtype="0" fill="hold" grpId="1" nodeType="afterEffect">
                                  <p:stCondLst>
                                    <p:cond delay="0"/>
                                  </p:stCondLst>
                                  <p:childTnLst>
                                    <p:set>
                                      <p:cBhvr>
                                        <p:cTn id="47" dur="1" fill="hold">
                                          <p:stCondLst>
                                            <p:cond delay="0"/>
                                          </p:stCondLst>
                                        </p:cTn>
                                        <p:tgtEl>
                                          <p:spTgt spid="3"/>
                                        </p:tgtEl>
                                        <p:attrNameLst>
                                          <p:attrName>style.visibility</p:attrName>
                                        </p:attrNameLst>
                                      </p:cBhvr>
                                      <p:to>
                                        <p:strVal val="visible"/>
                                      </p:to>
                                    </p:set>
                                  </p:childTnLst>
                                </p:cTn>
                              </p:par>
                              <p:par>
                                <p:cTn id="48" presetID="42" presetClass="path" presetSubtype="0" accel="50000" decel="50000" fill="hold" grpId="0" nodeType="withEffect">
                                  <p:stCondLst>
                                    <p:cond delay="0"/>
                                  </p:stCondLst>
                                  <p:childTnLst>
                                    <p:animMotion origin="layout" path="M -2.29167E-6 -3.33333E-6 L -0.05091 0.05417 " pathEditMode="relative" rAng="0" ptsTypes="AA">
                                      <p:cBhvr>
                                        <p:cTn id="49" dur="1000" spd="-100000" fill="hold"/>
                                        <p:tgtEl>
                                          <p:spTgt spid="3"/>
                                        </p:tgtEl>
                                        <p:attrNameLst>
                                          <p:attrName>ppt_x</p:attrName>
                                          <p:attrName>ppt_y</p:attrName>
                                        </p:attrNameLst>
                                      </p:cBhvr>
                                      <p:rCtr x="-2552" y="2708"/>
                                    </p:animMotion>
                                  </p:childTnLst>
                                </p:cTn>
                              </p:par>
                            </p:childTnLst>
                          </p:cTn>
                        </p:par>
                        <p:par>
                          <p:cTn id="50" fill="hold">
                            <p:stCondLst>
                              <p:cond delay="1000"/>
                            </p:stCondLst>
                            <p:childTnLst>
                              <p:par>
                                <p:cTn id="51" presetID="22" presetClass="entr" presetSubtype="8" fill="hold" grpId="0" nodeType="after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wipe(left)">
                                      <p:cBhvr>
                                        <p:cTn id="53" dur="500"/>
                                        <p:tgtEl>
                                          <p:spTgt spid="23"/>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wipe(left)">
                                      <p:cBhvr>
                                        <p:cTn id="56" dur="500"/>
                                        <p:tgtEl>
                                          <p:spTgt spid="22"/>
                                        </p:tgtEl>
                                      </p:cBhvr>
                                    </p:animEffect>
                                  </p:childTnLst>
                                </p:cTn>
                              </p:par>
                            </p:childTnLst>
                          </p:cTn>
                        </p:par>
                        <p:par>
                          <p:cTn id="57" fill="hold">
                            <p:stCondLst>
                              <p:cond delay="1500"/>
                            </p:stCondLst>
                            <p:childTnLst>
                              <p:par>
                                <p:cTn id="58" presetID="1" presetClass="entr" presetSubtype="0" fill="hold" grpId="1" nodeType="afterEffect">
                                  <p:stCondLst>
                                    <p:cond delay="0"/>
                                  </p:stCondLst>
                                  <p:childTnLst>
                                    <p:set>
                                      <p:cBhvr>
                                        <p:cTn id="59" dur="1" fill="hold">
                                          <p:stCondLst>
                                            <p:cond delay="0"/>
                                          </p:stCondLst>
                                        </p:cTn>
                                        <p:tgtEl>
                                          <p:spTgt spid="4"/>
                                        </p:tgtEl>
                                        <p:attrNameLst>
                                          <p:attrName>style.visibility</p:attrName>
                                        </p:attrNameLst>
                                      </p:cBhvr>
                                      <p:to>
                                        <p:strVal val="visible"/>
                                      </p:to>
                                    </p:set>
                                  </p:childTnLst>
                                </p:cTn>
                              </p:par>
                              <p:par>
                                <p:cTn id="60" presetID="64" presetClass="path" presetSubtype="0" accel="50000" decel="50000" fill="hold" grpId="0" nodeType="withEffect">
                                  <p:stCondLst>
                                    <p:cond delay="0"/>
                                  </p:stCondLst>
                                  <p:childTnLst>
                                    <p:animMotion origin="layout" path="M 1.45833E-6 3.7037E-6 L 0.05195 -0.05371 " pathEditMode="relative" rAng="0" ptsTypes="AA">
                                      <p:cBhvr>
                                        <p:cTn id="61" dur="1000" spd="-100000" fill="hold"/>
                                        <p:tgtEl>
                                          <p:spTgt spid="4"/>
                                        </p:tgtEl>
                                        <p:attrNameLst>
                                          <p:attrName>ppt_x</p:attrName>
                                          <p:attrName>ppt_y</p:attrName>
                                        </p:attrNameLst>
                                      </p:cBhvr>
                                      <p:rCtr x="2591" y="-2685"/>
                                    </p:animMotion>
                                  </p:childTnLst>
                                </p:cTn>
                              </p:par>
                            </p:childTnLst>
                          </p:cTn>
                        </p:par>
                        <p:par>
                          <p:cTn id="62" fill="hold">
                            <p:stCondLst>
                              <p:cond delay="1500"/>
                            </p:stCondLst>
                            <p:childTnLst>
                              <p:par>
                                <p:cTn id="63" presetID="22" presetClass="entr" presetSubtype="8" fill="hold" grpId="0" nodeType="after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wipe(left)">
                                      <p:cBhvr>
                                        <p:cTn id="65" dur="500"/>
                                        <p:tgtEl>
                                          <p:spTgt spid="21"/>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wipe(left)">
                                      <p:cBhvr>
                                        <p:cTn id="68" dur="500"/>
                                        <p:tgtEl>
                                          <p:spTgt spid="20"/>
                                        </p:tgtEl>
                                      </p:cBhvr>
                                    </p:animEffect>
                                  </p:childTnLst>
                                </p:cTn>
                              </p:par>
                            </p:childTnLst>
                          </p:cTn>
                        </p:par>
                        <p:par>
                          <p:cTn id="69" fill="hold">
                            <p:stCondLst>
                              <p:cond delay="2000"/>
                            </p:stCondLst>
                            <p:childTnLst>
                              <p:par>
                                <p:cTn id="70" presetID="1" presetClass="entr" presetSubtype="0" fill="hold" grpId="1" nodeType="afterEffect">
                                  <p:stCondLst>
                                    <p:cond delay="0"/>
                                  </p:stCondLst>
                                  <p:childTnLst>
                                    <p:set>
                                      <p:cBhvr>
                                        <p:cTn id="71" dur="1" fill="hold">
                                          <p:stCondLst>
                                            <p:cond delay="0"/>
                                          </p:stCondLst>
                                        </p:cTn>
                                        <p:tgtEl>
                                          <p:spTgt spid="5"/>
                                        </p:tgtEl>
                                        <p:attrNameLst>
                                          <p:attrName>style.visibility</p:attrName>
                                        </p:attrNameLst>
                                      </p:cBhvr>
                                      <p:to>
                                        <p:strVal val="visible"/>
                                      </p:to>
                                    </p:set>
                                  </p:childTnLst>
                                </p:cTn>
                              </p:par>
                              <p:par>
                                <p:cTn id="72" presetID="64" presetClass="path" presetSubtype="0" accel="50000" decel="50000" fill="hold" grpId="0" nodeType="withEffect">
                                  <p:stCondLst>
                                    <p:cond delay="0"/>
                                  </p:stCondLst>
                                  <p:childTnLst>
                                    <p:animMotion origin="layout" path="M -2.29167E-6 3.7037E-6 L -0.04726 -0.05371 " pathEditMode="relative" rAng="0" ptsTypes="AA">
                                      <p:cBhvr>
                                        <p:cTn id="73" dur="1000" spd="-100000" fill="hold"/>
                                        <p:tgtEl>
                                          <p:spTgt spid="5"/>
                                        </p:tgtEl>
                                        <p:attrNameLst>
                                          <p:attrName>ppt_x</p:attrName>
                                          <p:attrName>ppt_y</p:attrName>
                                        </p:attrNameLst>
                                      </p:cBhvr>
                                      <p:rCtr x="-2370" y="-2685"/>
                                    </p:animMotion>
                                  </p:childTnLst>
                                </p:cTn>
                              </p:par>
                            </p:childTnLst>
                          </p:cTn>
                        </p:par>
                        <p:par>
                          <p:cTn id="74" fill="hold">
                            <p:stCondLst>
                              <p:cond delay="2000"/>
                            </p:stCondLst>
                            <p:childTnLst>
                              <p:par>
                                <p:cTn id="75" presetID="22" presetClass="entr" presetSubtype="8" fill="hold" grpId="0" nodeType="after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wipe(left)">
                                      <p:cBhvr>
                                        <p:cTn id="77" dur="500"/>
                                        <p:tgtEl>
                                          <p:spTgt spid="25"/>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24"/>
                                        </p:tgtEl>
                                        <p:attrNameLst>
                                          <p:attrName>style.visibility</p:attrName>
                                        </p:attrNameLst>
                                      </p:cBhvr>
                                      <p:to>
                                        <p:strVal val="visible"/>
                                      </p:to>
                                    </p:set>
                                    <p:animEffect transition="in" filter="wipe(left)">
                                      <p:cBhvr>
                                        <p:cTn id="8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3" grpId="1" animBg="1"/>
      <p:bldP spid="4" grpId="0" animBg="1"/>
      <p:bldP spid="4" grpId="1" animBg="1"/>
      <p:bldP spid="5" grpId="0" animBg="1"/>
      <p:bldP spid="5" grpId="1" animBg="1"/>
      <p:bldP spid="18" grpId="0"/>
      <p:bldP spid="19" grpId="0"/>
      <p:bldP spid="20" grpId="0"/>
      <p:bldP spid="21" grpId="0"/>
      <p:bldP spid="22" grpId="0"/>
      <p:bldP spid="23" grpId="0"/>
      <p:bldP spid="24" grpId="0"/>
      <p:bldP spid="2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259"/>
          <p:cNvSpPr>
            <a:spLocks noChangeArrowheads="1"/>
          </p:cNvSpPr>
          <p:nvPr/>
        </p:nvSpPr>
        <p:spPr bwMode="auto">
          <a:xfrm>
            <a:off x="2874601" y="2933477"/>
            <a:ext cx="6442798" cy="677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algn="ctr">
              <a:buNone/>
            </a:pPr>
            <a:r>
              <a:rPr lang="zh-CN" altLang="en-US" sz="4400" dirty="0">
                <a:solidFill>
                  <a:schemeClr val="accent1"/>
                </a:solidFill>
                <a:latin typeface="Arial" panose="020B0604020202020204" pitchFamily="34" charset="0"/>
                <a:cs typeface="Arial" panose="020B0604020202020204" pitchFamily="34" charset="0"/>
              </a:rPr>
              <a:t>感谢聆听，批评指导</a:t>
            </a:r>
          </a:p>
        </p:txBody>
      </p:sp>
      <p:sp>
        <p:nvSpPr>
          <p:cNvPr id="2" name="矩形 259"/>
          <p:cNvSpPr>
            <a:spLocks noChangeArrowheads="1"/>
          </p:cNvSpPr>
          <p:nvPr/>
        </p:nvSpPr>
        <p:spPr bwMode="auto">
          <a:xfrm>
            <a:off x="2311351" y="3609078"/>
            <a:ext cx="7569298" cy="14773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algn="ctr">
              <a:buNone/>
            </a:pPr>
            <a:r>
              <a:rPr lang="en-US" altLang="zh-CN" sz="9600" b="1" cap="all" dirty="0" smtClean="0">
                <a:solidFill>
                  <a:schemeClr val="accent1"/>
                </a:solidFill>
                <a:latin typeface="Arial" panose="020B0604020202020204" pitchFamily="34" charset="0"/>
                <a:cs typeface="Arial" panose="020B0604020202020204" pitchFamily="34" charset="0"/>
              </a:rPr>
              <a:t>T</a:t>
            </a:r>
            <a:r>
              <a:rPr lang="en-US" altLang="zh-CN" sz="9600" b="1" cap="all" dirty="0" smtClean="0">
                <a:solidFill>
                  <a:schemeClr val="accent2"/>
                </a:solidFill>
                <a:latin typeface="Arial" panose="020B0604020202020204" pitchFamily="34" charset="0"/>
                <a:cs typeface="Arial" panose="020B0604020202020204" pitchFamily="34" charset="0"/>
              </a:rPr>
              <a:t>h</a:t>
            </a:r>
            <a:r>
              <a:rPr lang="en-US" altLang="zh-CN" sz="9600" b="1" cap="all" dirty="0" smtClean="0">
                <a:solidFill>
                  <a:schemeClr val="accent3"/>
                </a:solidFill>
                <a:latin typeface="Arial" panose="020B0604020202020204" pitchFamily="34" charset="0"/>
                <a:cs typeface="Arial" panose="020B0604020202020204" pitchFamily="34" charset="0"/>
              </a:rPr>
              <a:t>a</a:t>
            </a:r>
            <a:r>
              <a:rPr lang="en-US" altLang="zh-CN" sz="9600" b="1" cap="all" dirty="0" smtClean="0">
                <a:solidFill>
                  <a:schemeClr val="accent4"/>
                </a:solidFill>
                <a:latin typeface="Arial" panose="020B0604020202020204" pitchFamily="34" charset="0"/>
                <a:cs typeface="Arial" panose="020B0604020202020204" pitchFamily="34" charset="0"/>
              </a:rPr>
              <a:t>nk</a:t>
            </a:r>
            <a:r>
              <a:rPr lang="en-US" altLang="zh-CN" sz="9600" b="1" cap="all" dirty="0" smtClean="0">
                <a:solidFill>
                  <a:schemeClr val="accent1"/>
                </a:solidFill>
                <a:latin typeface="Arial" panose="020B0604020202020204" pitchFamily="34" charset="0"/>
                <a:cs typeface="Arial" panose="020B0604020202020204" pitchFamily="34" charset="0"/>
              </a:rPr>
              <a:t> </a:t>
            </a:r>
            <a:r>
              <a:rPr lang="en-US" altLang="zh-CN" sz="9600" b="1" cap="all" dirty="0">
                <a:solidFill>
                  <a:schemeClr val="accent1"/>
                </a:solidFill>
                <a:latin typeface="Arial" panose="020B0604020202020204" pitchFamily="34" charset="0"/>
                <a:cs typeface="Arial" panose="020B0604020202020204" pitchFamily="34" charset="0"/>
              </a:rPr>
              <a:t>you</a:t>
            </a:r>
            <a:endParaRPr lang="zh-CN" altLang="en-US" sz="9600" b="1" cap="all" dirty="0">
              <a:solidFill>
                <a:schemeClr val="accent1"/>
              </a:solidFill>
              <a:latin typeface="Arial" panose="020B0604020202020204" pitchFamily="34" charset="0"/>
              <a:cs typeface="Arial" panose="020B0604020202020204" pitchFamily="34" charset="0"/>
            </a:endParaRPr>
          </a:p>
        </p:txBody>
      </p:sp>
      <p:sp>
        <p:nvSpPr>
          <p:cNvPr id="26" name="Rectangle 5"/>
          <p:cNvSpPr/>
          <p:nvPr/>
        </p:nvSpPr>
        <p:spPr>
          <a:xfrm>
            <a:off x="0" y="6710364"/>
            <a:ext cx="12192000" cy="147637"/>
          </a:xfrm>
          <a:prstGeom prst="rect">
            <a:avLst/>
          </a:prstGeom>
          <a:solidFill>
            <a:srgbClr val="16294C"/>
          </a:solidFill>
          <a:ln>
            <a:noFill/>
          </a:ln>
        </p:spPr>
        <p:style>
          <a:lnRef idx="2">
            <a:schemeClr val="accent1">
              <a:shade val="50000"/>
            </a:schemeClr>
          </a:lnRef>
          <a:fillRef idx="1">
            <a:schemeClr val="accent1"/>
          </a:fillRef>
          <a:effectRef idx="0">
            <a:schemeClr val="accent1"/>
          </a:effectRef>
          <a:fontRef idx="minor">
            <a:schemeClr val="lt1"/>
          </a:fontRef>
        </p:style>
        <p:txBody>
          <a:bodyPr lIns="91372" tIns="45719" rIns="91372" bIns="45719" anchor="ctr"/>
          <a:lstStyle/>
          <a:p>
            <a:pPr algn="ctr">
              <a:defRPr/>
            </a:pPr>
            <a:endParaRPr lang="en-US" sz="3200"/>
          </a:p>
        </p:txBody>
      </p:sp>
      <p:grpSp>
        <p:nvGrpSpPr>
          <p:cNvPr id="11" name="Group 4"/>
          <p:cNvGrpSpPr>
            <a:grpSpLocks noChangeAspect="1"/>
          </p:cNvGrpSpPr>
          <p:nvPr/>
        </p:nvGrpSpPr>
        <p:grpSpPr bwMode="auto">
          <a:xfrm>
            <a:off x="5568633" y="1823720"/>
            <a:ext cx="1054735" cy="982980"/>
            <a:chOff x="1164" y="687"/>
            <a:chExt cx="3219" cy="2998"/>
          </a:xfrm>
          <a:solidFill>
            <a:schemeClr val="accent5"/>
          </a:solidFill>
          <a:effectLst/>
        </p:grpSpPr>
        <p:sp>
          <p:nvSpPr>
            <p:cNvPr id="6"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p:spPr>
          <p:txBody>
            <a:bodyPr vert="horz" wrap="square" lIns="91440" tIns="45720" rIns="91440" bIns="45720" numCol="1" anchor="t" anchorCtr="0" compatLnSpc="1"/>
            <a:lstStyle/>
            <a:p>
              <a:endParaRPr lang="zh-HK" altLang="en-US"/>
            </a:p>
          </p:txBody>
        </p:sp>
        <p:sp>
          <p:nvSpPr>
            <p:cNvPr id="8"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p:spPr>
          <p:txBody>
            <a:bodyPr vert="horz" wrap="square" lIns="91440" tIns="45720" rIns="91440" bIns="45720" numCol="1" anchor="t" anchorCtr="0" compatLnSpc="1"/>
            <a:lstStyle/>
            <a:p>
              <a:endParaRPr lang="zh-HK" altLang="en-US"/>
            </a:p>
          </p:txBody>
        </p:sp>
      </p:grpSp>
    </p:spTree>
  </p:cSld>
  <p:clrMapOvr>
    <a:masterClrMapping/>
  </p:clrMapOvr>
  <mc:AlternateContent xmlns:mc="http://schemas.openxmlformats.org/markup-compatibility/2006">
    <mc:Choice xmlns:p14="http://schemas.microsoft.com/office/powerpoint/2010/main" xmlns="" Requires="p14">
      <p:transition spd="slow" p14:dur="900" advClick="0" advTm="5000">
        <p14:warp dir="in"/>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par>
                          <p:cTn id="12" fill="hold">
                            <p:stCondLst>
                              <p:cond delay="899"/>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4"/>
                                        </p:tgtEl>
                                      </p:cBhvr>
                                    </p:animEffect>
                                    <p:animScale>
                                      <p:cBhvr>
                                        <p:cTn id="15" dur="250" autoRev="1" fill="hold"/>
                                        <p:tgtEl>
                                          <p:spTgt spid="4"/>
                                        </p:tgtEl>
                                      </p:cBhvr>
                                      <p:by x="105000" y="105000"/>
                                    </p:animScale>
                                  </p:childTnLst>
                                </p:cTn>
                              </p:par>
                            </p:childTnLst>
                          </p:cTn>
                        </p:par>
                        <p:par>
                          <p:cTn id="16" fill="hold">
                            <p:stCondLst>
                              <p:cond delay="1399"/>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2"/>
                                        </p:tgtEl>
                                        <p:attrNameLst>
                                          <p:attrName>ppt_y</p:attrName>
                                        </p:attrNameLst>
                                      </p:cBhvr>
                                      <p:tavLst>
                                        <p:tav tm="0">
                                          <p:val>
                                            <p:strVal val="#ppt_y"/>
                                          </p:val>
                                        </p:tav>
                                        <p:tav tm="100000">
                                          <p:val>
                                            <p:strVal val="#ppt_y"/>
                                          </p:val>
                                        </p:tav>
                                      </p:tavLst>
                                    </p:anim>
                                    <p:anim calcmode="lin" valueType="num">
                                      <p:cBhvr>
                                        <p:cTn id="21"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2"/>
                                        </p:tgtEl>
                                      </p:cBhvr>
                                    </p:animEffect>
                                  </p:childTnLst>
                                </p:cTn>
                              </p:par>
                            </p:childTnLst>
                          </p:cTn>
                        </p:par>
                        <p:par>
                          <p:cTn id="24" fill="hold">
                            <p:stCondLst>
                              <p:cond delay="2299"/>
                            </p:stCondLst>
                            <p:childTnLst>
                              <p:par>
                                <p:cTn id="25" presetID="26" presetClass="emph" presetSubtype="0" fill="hold" grpId="1" nodeType="afterEffect">
                                  <p:stCondLst>
                                    <p:cond delay="0"/>
                                  </p:stCondLst>
                                  <p:iterate type="lt">
                                    <p:tmPct val="0"/>
                                  </p:iterate>
                                  <p:childTnLst>
                                    <p:animEffect transition="out" filter="fade">
                                      <p:cBhvr>
                                        <p:cTn id="26" dur="500" tmFilter="0, 0; .2, .5; .8, .5; 1, 0"/>
                                        <p:tgtEl>
                                          <p:spTgt spid="2"/>
                                        </p:tgtEl>
                                      </p:cBhvr>
                                    </p:animEffect>
                                    <p:animScale>
                                      <p:cBhvr>
                                        <p:cTn id="27" dur="250" autoRev="1" fill="hold"/>
                                        <p:tgtEl>
                                          <p:spTgt spid="2"/>
                                        </p:tgtEl>
                                      </p:cBhvr>
                                      <p:by x="105000" y="105000"/>
                                    </p:animScale>
                                  </p:childTnLst>
                                </p:cTn>
                              </p:par>
                            </p:childTnLst>
                          </p:cTn>
                        </p:par>
                        <p:par>
                          <p:cTn id="28" fill="hold">
                            <p:stCondLst>
                              <p:cond delay="2799"/>
                            </p:stCondLst>
                            <p:childTnLst>
                              <p:par>
                                <p:cTn id="29" presetID="52" presetClass="entr" presetSubtype="0"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Scale>
                                      <p:cBhvr>
                                        <p:cTn id="31" dur="10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1000" decel="50000" fill="hold">
                                          <p:stCondLst>
                                            <p:cond delay="0"/>
                                          </p:stCondLst>
                                        </p:cTn>
                                        <p:tgtEl>
                                          <p:spTgt spid="11"/>
                                        </p:tgtEl>
                                        <p:attrNameLst>
                                          <p:attrName>ppt_x</p:attrName>
                                          <p:attrName>ppt_y</p:attrName>
                                        </p:attrNameLst>
                                      </p:cBhvr>
                                    </p:animMotion>
                                    <p:animEffect transition="in" filter="fade">
                                      <p:cBhvr>
                                        <p:cTn id="33"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2" grpId="0"/>
      <p:bldP spid="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PA_库_矩形 6"/>
          <p:cNvSpPr/>
          <p:nvPr>
            <p:custDataLst>
              <p:tags r:id="rId1"/>
            </p:custData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
          <p:cNvSpPr txBox="1"/>
          <p:nvPr/>
        </p:nvSpPr>
        <p:spPr>
          <a:xfrm>
            <a:off x="1439007" y="3895922"/>
            <a:ext cx="2440980" cy="707884"/>
          </a:xfrm>
          <a:prstGeom prst="rect">
            <a:avLst/>
          </a:prstGeom>
          <a:noFill/>
        </p:spPr>
        <p:txBody>
          <a:bodyPr wrap="none" lIns="91372" tIns="45719" rIns="91372" bIns="45719" rtlCol="0">
            <a:spAutoFit/>
          </a:bodyPr>
          <a:lstStyle/>
          <a:p>
            <a:pPr algn="ctr"/>
            <a:r>
              <a:rPr kumimoji="1" lang="en-US" altLang="zh-CN" sz="4000" dirty="0">
                <a:solidFill>
                  <a:schemeClr val="bg1"/>
                </a:solidFill>
              </a:rPr>
              <a:t>CONTENTS</a:t>
            </a:r>
            <a:endParaRPr kumimoji="1" lang="zh-CN" altLang="en-US" sz="4000" dirty="0">
              <a:solidFill>
                <a:schemeClr val="bg1"/>
              </a:solidFill>
            </a:endParaRPr>
          </a:p>
        </p:txBody>
      </p:sp>
      <p:sp>
        <p:nvSpPr>
          <p:cNvPr id="20" name="文本框 2"/>
          <p:cNvSpPr txBox="1"/>
          <p:nvPr/>
        </p:nvSpPr>
        <p:spPr>
          <a:xfrm>
            <a:off x="6327459" y="1374832"/>
            <a:ext cx="1139918" cy="379654"/>
          </a:xfrm>
          <a:prstGeom prst="rect">
            <a:avLst/>
          </a:prstGeom>
          <a:noFill/>
        </p:spPr>
        <p:txBody>
          <a:bodyPr wrap="none" lIns="91372" tIns="45719" rIns="91372" bIns="45719" rtlCol="0">
            <a:spAutoFit/>
          </a:bodyPr>
          <a:lstStyle/>
          <a:p>
            <a:pPr defTabSz="608330">
              <a:defRPr/>
            </a:pPr>
            <a:r>
              <a:rPr kumimoji="1" lang="zh-CN" altLang="en-US" sz="1865" b="1" kern="0" dirty="0">
                <a:solidFill>
                  <a:srgbClr val="FFFFFF"/>
                </a:solidFill>
                <a:ea typeface="微软雅黑" panose="020B0503020204020204" pitchFamily="34" charset="-122"/>
              </a:rPr>
              <a:t>选题背景</a:t>
            </a:r>
          </a:p>
        </p:txBody>
      </p:sp>
      <p:sp>
        <p:nvSpPr>
          <p:cNvPr id="21" name="文本框 3"/>
          <p:cNvSpPr txBox="1"/>
          <p:nvPr/>
        </p:nvSpPr>
        <p:spPr>
          <a:xfrm>
            <a:off x="6327506" y="1765105"/>
            <a:ext cx="3872455" cy="332397"/>
          </a:xfrm>
          <a:prstGeom prst="rect">
            <a:avLst/>
          </a:prstGeom>
          <a:noFill/>
        </p:spPr>
        <p:txBody>
          <a:bodyPr wrap="square" lIns="91372" tIns="45719" rIns="91372" bIns="45719" rtlCol="0">
            <a:spAutoFit/>
          </a:bodyPr>
          <a:lstStyle/>
          <a:p>
            <a:pPr defTabSz="608330">
              <a:lnSpc>
                <a:spcPct val="130000"/>
              </a:lnSpc>
              <a:defRPr/>
            </a:pPr>
            <a:r>
              <a:rPr lang="zh-CN" altLang="en-US" sz="1200" kern="0" dirty="0">
                <a:solidFill>
                  <a:srgbClr val="FFFFFF"/>
                </a:solidFill>
                <a:ea typeface="微软雅黑" panose="020B0503020204020204" pitchFamily="34" charset="-122"/>
              </a:rPr>
              <a:t>点击此处添加文本内容，如关键词、部分简单介绍等。</a:t>
            </a:r>
          </a:p>
        </p:txBody>
      </p:sp>
      <p:sp>
        <p:nvSpPr>
          <p:cNvPr id="22" name="椭圆 21"/>
          <p:cNvSpPr/>
          <p:nvPr/>
        </p:nvSpPr>
        <p:spPr>
          <a:xfrm>
            <a:off x="5532523" y="1440043"/>
            <a:ext cx="639372" cy="639372"/>
          </a:xfrm>
          <a:prstGeom prst="ellipse">
            <a:avLst/>
          </a:prstGeom>
          <a:solidFill>
            <a:schemeClr val="accent2"/>
          </a:solidFill>
          <a:ln w="28575" cap="flat" cmpd="sng" algn="ctr">
            <a:solidFill>
              <a:srgbClr val="FFFFFF"/>
            </a:solidFill>
            <a:prstDash val="solid"/>
          </a:ln>
          <a:effectLst/>
        </p:spPr>
        <p:txBody>
          <a:bodyPr lIns="91372" tIns="45719" rIns="91372" bIns="45719" rtlCol="0" anchor="ctr"/>
          <a:lstStyle/>
          <a:p>
            <a:pPr algn="ctr" defTabSz="608330">
              <a:defRPr/>
            </a:pPr>
            <a:r>
              <a:rPr kumimoji="1" lang="en-US" altLang="zh-CN" sz="3200" b="1" kern="0" dirty="0">
                <a:solidFill>
                  <a:srgbClr val="FFFFFF"/>
                </a:solidFill>
                <a:latin typeface="Century Gothic" panose="020B0502020202020204"/>
                <a:ea typeface="微软雅黑" panose="020B0503020204020204" pitchFamily="34" charset="-122"/>
              </a:rPr>
              <a:t>1</a:t>
            </a:r>
            <a:endParaRPr kumimoji="1" lang="zh-CN" altLang="en-US" sz="3200" b="1" kern="0" dirty="0">
              <a:solidFill>
                <a:srgbClr val="FFFFFF"/>
              </a:solidFill>
              <a:latin typeface="Century Gothic" panose="020B0502020202020204"/>
              <a:ea typeface="微软雅黑" panose="020B0503020204020204" pitchFamily="34" charset="-122"/>
            </a:endParaRPr>
          </a:p>
        </p:txBody>
      </p:sp>
      <p:sp>
        <p:nvSpPr>
          <p:cNvPr id="23" name="文本框 5"/>
          <p:cNvSpPr txBox="1"/>
          <p:nvPr/>
        </p:nvSpPr>
        <p:spPr>
          <a:xfrm>
            <a:off x="6327459" y="2260032"/>
            <a:ext cx="1139918" cy="379654"/>
          </a:xfrm>
          <a:prstGeom prst="rect">
            <a:avLst/>
          </a:prstGeom>
          <a:noFill/>
        </p:spPr>
        <p:txBody>
          <a:bodyPr wrap="none" lIns="91372" tIns="45719" rIns="91372" bIns="45719" rtlCol="0">
            <a:spAutoFit/>
          </a:bodyPr>
          <a:lstStyle/>
          <a:p>
            <a:pPr defTabSz="608330">
              <a:defRPr/>
            </a:pPr>
            <a:r>
              <a:rPr kumimoji="1" lang="zh-CN" altLang="en-US" sz="1865" b="1" kern="0" dirty="0">
                <a:solidFill>
                  <a:srgbClr val="FFFFFF"/>
                </a:solidFill>
                <a:ea typeface="微软雅黑" panose="020B0503020204020204" pitchFamily="34" charset="-122"/>
              </a:rPr>
              <a:t>作品概述</a:t>
            </a:r>
          </a:p>
        </p:txBody>
      </p:sp>
      <p:sp>
        <p:nvSpPr>
          <p:cNvPr id="24" name="文本框 6"/>
          <p:cNvSpPr txBox="1"/>
          <p:nvPr/>
        </p:nvSpPr>
        <p:spPr>
          <a:xfrm>
            <a:off x="6327506" y="2650330"/>
            <a:ext cx="3872455" cy="332397"/>
          </a:xfrm>
          <a:prstGeom prst="rect">
            <a:avLst/>
          </a:prstGeom>
          <a:noFill/>
        </p:spPr>
        <p:txBody>
          <a:bodyPr wrap="square" lIns="91372" tIns="45719" rIns="91372" bIns="45719" rtlCol="0">
            <a:spAutoFit/>
          </a:bodyPr>
          <a:lstStyle/>
          <a:p>
            <a:pPr defTabSz="608330">
              <a:lnSpc>
                <a:spcPct val="130000"/>
              </a:lnSpc>
              <a:defRPr/>
            </a:pPr>
            <a:r>
              <a:rPr lang="zh-CN" altLang="en-US" sz="1200" kern="0" dirty="0">
                <a:solidFill>
                  <a:srgbClr val="FFFFFF"/>
                </a:solidFill>
                <a:ea typeface="微软雅黑" panose="020B0503020204020204" pitchFamily="34" charset="-122"/>
              </a:rPr>
              <a:t>点击此处添加文本内容，如关键词、部分简单介绍等。</a:t>
            </a:r>
          </a:p>
        </p:txBody>
      </p:sp>
      <p:sp>
        <p:nvSpPr>
          <p:cNvPr id="25" name="椭圆 24"/>
          <p:cNvSpPr/>
          <p:nvPr/>
        </p:nvSpPr>
        <p:spPr>
          <a:xfrm>
            <a:off x="5532523" y="2325247"/>
            <a:ext cx="639372" cy="639372"/>
          </a:xfrm>
          <a:prstGeom prst="ellipse">
            <a:avLst/>
          </a:prstGeom>
          <a:solidFill>
            <a:schemeClr val="accent2"/>
          </a:solidFill>
          <a:ln w="28575" cap="flat" cmpd="sng" algn="ctr">
            <a:solidFill>
              <a:srgbClr val="FFFFFF"/>
            </a:solidFill>
            <a:prstDash val="solid"/>
          </a:ln>
          <a:effectLst/>
        </p:spPr>
        <p:txBody>
          <a:bodyPr lIns="91372" tIns="45719" rIns="91372" bIns="45719" rtlCol="0" anchor="ctr"/>
          <a:lstStyle/>
          <a:p>
            <a:pPr algn="ctr" defTabSz="608330">
              <a:defRPr/>
            </a:pPr>
            <a:r>
              <a:rPr kumimoji="1" lang="en-US" altLang="zh-CN" sz="3200" b="1" kern="0" dirty="0">
                <a:solidFill>
                  <a:srgbClr val="FFFFFF"/>
                </a:solidFill>
                <a:latin typeface="Century Gothic" panose="020B0502020202020204"/>
                <a:ea typeface="微软雅黑" panose="020B0503020204020204" pitchFamily="34" charset="-122"/>
              </a:rPr>
              <a:t>2</a:t>
            </a:r>
            <a:endParaRPr kumimoji="1" lang="zh-CN" altLang="en-US" sz="3200" b="1" kern="0" dirty="0">
              <a:solidFill>
                <a:srgbClr val="FFFFFF"/>
              </a:solidFill>
              <a:latin typeface="Century Gothic" panose="020B0502020202020204"/>
              <a:ea typeface="微软雅黑" panose="020B0503020204020204" pitchFamily="34" charset="-122"/>
            </a:endParaRPr>
          </a:p>
        </p:txBody>
      </p:sp>
      <p:sp>
        <p:nvSpPr>
          <p:cNvPr id="26" name="文本框 8"/>
          <p:cNvSpPr txBox="1"/>
          <p:nvPr/>
        </p:nvSpPr>
        <p:spPr>
          <a:xfrm>
            <a:off x="6327459" y="3173225"/>
            <a:ext cx="1139918" cy="379654"/>
          </a:xfrm>
          <a:prstGeom prst="rect">
            <a:avLst/>
          </a:prstGeom>
          <a:noFill/>
        </p:spPr>
        <p:txBody>
          <a:bodyPr wrap="none" lIns="91372" tIns="45719" rIns="91372" bIns="45719" rtlCol="0">
            <a:spAutoFit/>
          </a:bodyPr>
          <a:lstStyle/>
          <a:p>
            <a:pPr defTabSz="608330">
              <a:defRPr/>
            </a:pPr>
            <a:r>
              <a:rPr kumimoji="1" lang="zh-CN" altLang="en-US" sz="1865" b="1" kern="0" dirty="0">
                <a:solidFill>
                  <a:srgbClr val="FFFFFF"/>
                </a:solidFill>
                <a:ea typeface="微软雅黑" panose="020B0503020204020204" pitchFamily="34" charset="-122"/>
              </a:rPr>
              <a:t>制作过程</a:t>
            </a:r>
          </a:p>
        </p:txBody>
      </p:sp>
      <p:sp>
        <p:nvSpPr>
          <p:cNvPr id="27" name="文本框 9"/>
          <p:cNvSpPr txBox="1"/>
          <p:nvPr/>
        </p:nvSpPr>
        <p:spPr>
          <a:xfrm>
            <a:off x="6327506" y="3563524"/>
            <a:ext cx="3872455" cy="332397"/>
          </a:xfrm>
          <a:prstGeom prst="rect">
            <a:avLst/>
          </a:prstGeom>
          <a:noFill/>
        </p:spPr>
        <p:txBody>
          <a:bodyPr wrap="square" lIns="91372" tIns="45719" rIns="91372" bIns="45719" rtlCol="0">
            <a:spAutoFit/>
          </a:bodyPr>
          <a:lstStyle/>
          <a:p>
            <a:pPr defTabSz="608330">
              <a:lnSpc>
                <a:spcPct val="130000"/>
              </a:lnSpc>
              <a:defRPr/>
            </a:pPr>
            <a:r>
              <a:rPr lang="zh-CN" altLang="en-US" sz="1200" kern="0" dirty="0">
                <a:solidFill>
                  <a:srgbClr val="FFFFFF"/>
                </a:solidFill>
                <a:ea typeface="微软雅黑" panose="020B0503020204020204" pitchFamily="34" charset="-122"/>
              </a:rPr>
              <a:t>点击此处添加文本内容，如关键词、部分简单介绍等。</a:t>
            </a:r>
          </a:p>
        </p:txBody>
      </p:sp>
      <p:sp>
        <p:nvSpPr>
          <p:cNvPr id="28" name="椭圆 27"/>
          <p:cNvSpPr/>
          <p:nvPr/>
        </p:nvSpPr>
        <p:spPr>
          <a:xfrm>
            <a:off x="5532523" y="3238439"/>
            <a:ext cx="639372" cy="639372"/>
          </a:xfrm>
          <a:prstGeom prst="ellipse">
            <a:avLst/>
          </a:prstGeom>
          <a:solidFill>
            <a:schemeClr val="accent2"/>
          </a:solidFill>
          <a:ln w="28575" cap="flat" cmpd="sng" algn="ctr">
            <a:solidFill>
              <a:srgbClr val="FFFFFF"/>
            </a:solidFill>
            <a:prstDash val="solid"/>
          </a:ln>
          <a:effectLst/>
        </p:spPr>
        <p:txBody>
          <a:bodyPr lIns="91372" tIns="45719" rIns="91372" bIns="45719" rtlCol="0" anchor="ctr"/>
          <a:lstStyle/>
          <a:p>
            <a:pPr algn="ctr" defTabSz="608330">
              <a:defRPr/>
            </a:pPr>
            <a:r>
              <a:rPr kumimoji="1" lang="en-US" altLang="zh-CN" sz="3200" b="1" kern="0" dirty="0">
                <a:solidFill>
                  <a:srgbClr val="FFFFFF"/>
                </a:solidFill>
                <a:latin typeface="Century Gothic" panose="020B0502020202020204"/>
                <a:ea typeface="微软雅黑" panose="020B0503020204020204" pitchFamily="34" charset="-122"/>
              </a:rPr>
              <a:t>3</a:t>
            </a:r>
            <a:endParaRPr kumimoji="1" lang="zh-CN" altLang="en-US" sz="3200" b="1" kern="0" dirty="0">
              <a:solidFill>
                <a:srgbClr val="FFFFFF"/>
              </a:solidFill>
              <a:latin typeface="Century Gothic" panose="020B0502020202020204"/>
              <a:ea typeface="微软雅黑" panose="020B0503020204020204" pitchFamily="34" charset="-122"/>
            </a:endParaRPr>
          </a:p>
        </p:txBody>
      </p:sp>
      <p:sp>
        <p:nvSpPr>
          <p:cNvPr id="29" name="文本框 11"/>
          <p:cNvSpPr txBox="1"/>
          <p:nvPr/>
        </p:nvSpPr>
        <p:spPr>
          <a:xfrm>
            <a:off x="6327459" y="4058428"/>
            <a:ext cx="1139918" cy="379654"/>
          </a:xfrm>
          <a:prstGeom prst="rect">
            <a:avLst/>
          </a:prstGeom>
          <a:noFill/>
        </p:spPr>
        <p:txBody>
          <a:bodyPr wrap="none" lIns="91372" tIns="45719" rIns="91372" bIns="45719" rtlCol="0">
            <a:spAutoFit/>
          </a:bodyPr>
          <a:lstStyle/>
          <a:p>
            <a:pPr defTabSz="608330">
              <a:defRPr/>
            </a:pPr>
            <a:r>
              <a:rPr kumimoji="1" lang="zh-CN" altLang="en-US" sz="1865" b="1" kern="0" dirty="0">
                <a:solidFill>
                  <a:srgbClr val="FFFFFF"/>
                </a:solidFill>
                <a:ea typeface="微软雅黑" panose="020B0503020204020204" pitchFamily="34" charset="-122"/>
              </a:rPr>
              <a:t>作品展示</a:t>
            </a:r>
          </a:p>
        </p:txBody>
      </p:sp>
      <p:sp>
        <p:nvSpPr>
          <p:cNvPr id="30" name="文本框 12"/>
          <p:cNvSpPr txBox="1"/>
          <p:nvPr/>
        </p:nvSpPr>
        <p:spPr>
          <a:xfrm>
            <a:off x="6327506" y="4448725"/>
            <a:ext cx="3872455" cy="332397"/>
          </a:xfrm>
          <a:prstGeom prst="rect">
            <a:avLst/>
          </a:prstGeom>
          <a:noFill/>
        </p:spPr>
        <p:txBody>
          <a:bodyPr wrap="square" lIns="91372" tIns="45719" rIns="91372" bIns="45719" rtlCol="0">
            <a:spAutoFit/>
          </a:bodyPr>
          <a:lstStyle/>
          <a:p>
            <a:pPr defTabSz="608330">
              <a:lnSpc>
                <a:spcPct val="130000"/>
              </a:lnSpc>
              <a:defRPr/>
            </a:pPr>
            <a:r>
              <a:rPr lang="zh-CN" altLang="en-US" sz="1200" kern="0" dirty="0">
                <a:solidFill>
                  <a:srgbClr val="FFFFFF"/>
                </a:solidFill>
                <a:ea typeface="微软雅黑" panose="020B0503020204020204" pitchFamily="34" charset="-122"/>
              </a:rPr>
              <a:t>点击此处添加文本内容，如关键词、部分简单介绍等。</a:t>
            </a:r>
          </a:p>
        </p:txBody>
      </p:sp>
      <p:sp>
        <p:nvSpPr>
          <p:cNvPr id="31" name="椭圆 30"/>
          <p:cNvSpPr/>
          <p:nvPr/>
        </p:nvSpPr>
        <p:spPr>
          <a:xfrm>
            <a:off x="5532523" y="4123639"/>
            <a:ext cx="639372" cy="639372"/>
          </a:xfrm>
          <a:prstGeom prst="ellipse">
            <a:avLst/>
          </a:prstGeom>
          <a:solidFill>
            <a:schemeClr val="accent2"/>
          </a:solidFill>
          <a:ln w="28575" cap="flat" cmpd="sng" algn="ctr">
            <a:solidFill>
              <a:srgbClr val="FFFFFF"/>
            </a:solidFill>
            <a:prstDash val="solid"/>
          </a:ln>
          <a:effectLst/>
        </p:spPr>
        <p:txBody>
          <a:bodyPr lIns="91372" tIns="45719" rIns="91372" bIns="45719" rtlCol="0" anchor="ctr"/>
          <a:lstStyle/>
          <a:p>
            <a:pPr algn="ctr" defTabSz="608330">
              <a:defRPr/>
            </a:pPr>
            <a:r>
              <a:rPr kumimoji="1" lang="en-US" altLang="zh-CN" sz="3200" b="1" kern="0" dirty="0">
                <a:solidFill>
                  <a:srgbClr val="FFFFFF"/>
                </a:solidFill>
                <a:latin typeface="Century Gothic" panose="020B0502020202020204"/>
                <a:ea typeface="微软雅黑" panose="020B0503020204020204" pitchFamily="34" charset="-122"/>
              </a:rPr>
              <a:t>4</a:t>
            </a:r>
            <a:endParaRPr kumimoji="1" lang="zh-CN" altLang="en-US" sz="3200" b="1" kern="0" dirty="0">
              <a:solidFill>
                <a:srgbClr val="FFFFFF"/>
              </a:solidFill>
              <a:latin typeface="Century Gothic" panose="020B0502020202020204"/>
              <a:ea typeface="微软雅黑" panose="020B0503020204020204" pitchFamily="34" charset="-122"/>
            </a:endParaRPr>
          </a:p>
        </p:txBody>
      </p:sp>
      <p:sp>
        <p:nvSpPr>
          <p:cNvPr id="32" name="文本框 14"/>
          <p:cNvSpPr txBox="1"/>
          <p:nvPr/>
        </p:nvSpPr>
        <p:spPr>
          <a:xfrm>
            <a:off x="6327459" y="4914596"/>
            <a:ext cx="1139918" cy="379654"/>
          </a:xfrm>
          <a:prstGeom prst="rect">
            <a:avLst/>
          </a:prstGeom>
          <a:noFill/>
        </p:spPr>
        <p:txBody>
          <a:bodyPr wrap="none" lIns="91372" tIns="45719" rIns="91372" bIns="45719" rtlCol="0">
            <a:spAutoFit/>
          </a:bodyPr>
          <a:lstStyle/>
          <a:p>
            <a:pPr defTabSz="608330">
              <a:defRPr/>
            </a:pPr>
            <a:r>
              <a:rPr kumimoji="1" lang="zh-CN" altLang="en-US" sz="1865" b="1" kern="0" dirty="0">
                <a:solidFill>
                  <a:srgbClr val="FFFFFF"/>
                </a:solidFill>
                <a:ea typeface="微软雅黑" panose="020B0503020204020204" pitchFamily="34" charset="-122"/>
              </a:rPr>
              <a:t>总结回顾</a:t>
            </a:r>
          </a:p>
        </p:txBody>
      </p:sp>
      <p:sp>
        <p:nvSpPr>
          <p:cNvPr id="33" name="文本框 15"/>
          <p:cNvSpPr txBox="1"/>
          <p:nvPr/>
        </p:nvSpPr>
        <p:spPr>
          <a:xfrm>
            <a:off x="6327506" y="5304893"/>
            <a:ext cx="3872455" cy="332397"/>
          </a:xfrm>
          <a:prstGeom prst="rect">
            <a:avLst/>
          </a:prstGeom>
          <a:noFill/>
        </p:spPr>
        <p:txBody>
          <a:bodyPr wrap="square" lIns="91372" tIns="45719" rIns="91372" bIns="45719" rtlCol="0">
            <a:spAutoFit/>
          </a:bodyPr>
          <a:lstStyle/>
          <a:p>
            <a:pPr defTabSz="608330">
              <a:lnSpc>
                <a:spcPct val="130000"/>
              </a:lnSpc>
              <a:defRPr/>
            </a:pPr>
            <a:r>
              <a:rPr lang="zh-CN" altLang="en-US" sz="1200" kern="0" dirty="0">
                <a:solidFill>
                  <a:srgbClr val="FFFFFF"/>
                </a:solidFill>
                <a:ea typeface="微软雅黑" panose="020B0503020204020204" pitchFamily="34" charset="-122"/>
              </a:rPr>
              <a:t>点击此处添加文本内容，如关键词、部分简单介绍等。</a:t>
            </a:r>
          </a:p>
        </p:txBody>
      </p:sp>
      <p:sp>
        <p:nvSpPr>
          <p:cNvPr id="34" name="椭圆 33"/>
          <p:cNvSpPr/>
          <p:nvPr/>
        </p:nvSpPr>
        <p:spPr>
          <a:xfrm>
            <a:off x="5532523" y="4979807"/>
            <a:ext cx="639372" cy="639372"/>
          </a:xfrm>
          <a:prstGeom prst="ellipse">
            <a:avLst/>
          </a:prstGeom>
          <a:solidFill>
            <a:schemeClr val="accent2"/>
          </a:solidFill>
          <a:ln w="28575" cap="flat" cmpd="sng" algn="ctr">
            <a:solidFill>
              <a:srgbClr val="FFFFFF"/>
            </a:solidFill>
            <a:prstDash val="solid"/>
          </a:ln>
          <a:effectLst/>
        </p:spPr>
        <p:txBody>
          <a:bodyPr lIns="91372" tIns="45719" rIns="91372" bIns="45719" rtlCol="0" anchor="ctr"/>
          <a:lstStyle/>
          <a:p>
            <a:pPr algn="ctr" defTabSz="608330">
              <a:defRPr/>
            </a:pPr>
            <a:r>
              <a:rPr kumimoji="1" lang="en-US" altLang="zh-CN" sz="3200" b="1" kern="0" dirty="0">
                <a:solidFill>
                  <a:srgbClr val="FFFFFF"/>
                </a:solidFill>
                <a:latin typeface="Century Gothic" panose="020B0502020202020204"/>
                <a:ea typeface="微软雅黑" panose="020B0503020204020204" pitchFamily="34" charset="-122"/>
              </a:rPr>
              <a:t>5</a:t>
            </a:r>
            <a:endParaRPr kumimoji="1" lang="zh-CN" altLang="en-US" sz="3200" b="1" kern="0" dirty="0">
              <a:solidFill>
                <a:srgbClr val="FFFFFF"/>
              </a:solidFill>
              <a:latin typeface="Century Gothic" panose="020B0502020202020204"/>
              <a:ea typeface="微软雅黑" panose="020B0503020204020204" pitchFamily="34" charset="-122"/>
            </a:endParaRPr>
          </a:p>
        </p:txBody>
      </p:sp>
      <p:sp>
        <p:nvSpPr>
          <p:cNvPr id="35" name="文本框 17"/>
          <p:cNvSpPr txBox="1"/>
          <p:nvPr/>
        </p:nvSpPr>
        <p:spPr>
          <a:xfrm>
            <a:off x="1095159" y="2226531"/>
            <a:ext cx="3124436" cy="1856788"/>
          </a:xfrm>
          <a:prstGeom prst="rect">
            <a:avLst/>
          </a:prstGeom>
          <a:noFill/>
        </p:spPr>
        <p:txBody>
          <a:bodyPr wrap="none" lIns="91372" tIns="45719" rIns="91372" bIns="45719" rtlCol="0">
            <a:spAutoFit/>
          </a:bodyPr>
          <a:lstStyle/>
          <a:p>
            <a:pPr algn="ctr"/>
            <a:r>
              <a:rPr kumimoji="1" lang="zh-CN" altLang="en-US" sz="11465"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目录</a:t>
            </a:r>
          </a:p>
        </p:txBody>
      </p:sp>
    </p:spTree>
  </p:cSld>
  <p:clrMapOvr>
    <a:masterClrMapping/>
  </p:clrMapOvr>
  <mc:AlternateContent xmlns:mc="http://schemas.openxmlformats.org/markup-compatibility/2006">
    <mc:Choice xmlns:p14="http://schemas.microsoft.com/office/powerpoint/2010/main" xmlns="" Requires="p14">
      <p:transition spd="slow" p14:dur="900" advClick="0" advTm="5000">
        <p14:warp dir="in"/>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arn(inVertical)">
                                      <p:cBhvr>
                                        <p:cTn id="7" dur="500"/>
                                        <p:tgtEl>
                                          <p:spTgt spid="35"/>
                                        </p:tgtEl>
                                      </p:cBhvr>
                                    </p:animEffect>
                                  </p:childTnLst>
                                </p:cTn>
                              </p:par>
                            </p:childTnLst>
                          </p:cTn>
                        </p:par>
                        <p:par>
                          <p:cTn id="8" fill="hold">
                            <p:stCondLst>
                              <p:cond delay="500"/>
                            </p:stCondLst>
                            <p:childTnLst>
                              <p:par>
                                <p:cTn id="9" presetID="12" presetClass="entr" presetSubtype="1"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800"/>
                                        <p:tgtEl>
                                          <p:spTgt spid="36"/>
                                        </p:tgtEl>
                                        <p:attrNameLst>
                                          <p:attrName>ppt_y</p:attrName>
                                        </p:attrNameLst>
                                      </p:cBhvr>
                                      <p:tavLst>
                                        <p:tav tm="0">
                                          <p:val>
                                            <p:strVal val="#ppt_y-#ppt_h*1.125000"/>
                                          </p:val>
                                        </p:tav>
                                        <p:tav tm="100000">
                                          <p:val>
                                            <p:strVal val="#ppt_y"/>
                                          </p:val>
                                        </p:tav>
                                      </p:tavLst>
                                    </p:anim>
                                    <p:animEffect transition="in" filter="wipe(down)">
                                      <p:cBhvr>
                                        <p:cTn id="12" dur="800"/>
                                        <p:tgtEl>
                                          <p:spTgt spid="36"/>
                                        </p:tgtEl>
                                      </p:cBhvr>
                                    </p:animEffect>
                                  </p:childTnLst>
                                </p:cTn>
                              </p:par>
                            </p:childTnLst>
                          </p:cTn>
                        </p:par>
                        <p:par>
                          <p:cTn id="13" fill="hold">
                            <p:stCondLst>
                              <p:cond delay="1500"/>
                            </p:stCondLst>
                            <p:childTnLst>
                              <p:par>
                                <p:cTn id="14" presetID="16" presetClass="entr" presetSubtype="21" fill="hold" grpId="0"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arn(inVertical)">
                                      <p:cBhvr>
                                        <p:cTn id="16" dur="500"/>
                                        <p:tgtEl>
                                          <p:spTgt spid="19"/>
                                        </p:tgtEl>
                                      </p:cBhvr>
                                    </p:animEffect>
                                  </p:childTnLst>
                                </p:cTn>
                              </p:par>
                            </p:childTnLst>
                          </p:cTn>
                        </p:par>
                        <p:par>
                          <p:cTn id="17" fill="hold">
                            <p:stCondLst>
                              <p:cond delay="2000"/>
                            </p:stCondLst>
                            <p:childTnLst>
                              <p:par>
                                <p:cTn id="18" presetID="2" presetClass="entr" presetSubtype="4"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cBhvr additive="base">
                                        <p:cTn id="20" dur="500" fill="hold"/>
                                        <p:tgtEl>
                                          <p:spTgt spid="22"/>
                                        </p:tgtEl>
                                        <p:attrNameLst>
                                          <p:attrName>ppt_x</p:attrName>
                                        </p:attrNameLst>
                                      </p:cBhvr>
                                      <p:tavLst>
                                        <p:tav tm="0">
                                          <p:val>
                                            <p:strVal val="#ppt_x"/>
                                          </p:val>
                                        </p:tav>
                                        <p:tav tm="100000">
                                          <p:val>
                                            <p:strVal val="#ppt_x"/>
                                          </p:val>
                                        </p:tav>
                                      </p:tavLst>
                                    </p:anim>
                                    <p:anim calcmode="lin" valueType="num">
                                      <p:cBhvr additive="base">
                                        <p:cTn id="21" dur="500" fill="hold"/>
                                        <p:tgtEl>
                                          <p:spTgt spid="22"/>
                                        </p:tgtEl>
                                        <p:attrNameLst>
                                          <p:attrName>ppt_y</p:attrName>
                                        </p:attrNameLst>
                                      </p:cBhvr>
                                      <p:tavLst>
                                        <p:tav tm="0">
                                          <p:val>
                                            <p:strVal val="1+#ppt_h/2"/>
                                          </p:val>
                                        </p:tav>
                                        <p:tav tm="100000">
                                          <p:val>
                                            <p:strVal val="#ppt_y"/>
                                          </p:val>
                                        </p:tav>
                                      </p:tavLst>
                                    </p:anim>
                                  </p:childTnLst>
                                </p:cTn>
                              </p:par>
                            </p:childTnLst>
                          </p:cTn>
                        </p:par>
                        <p:par>
                          <p:cTn id="22" fill="hold">
                            <p:stCondLst>
                              <p:cond delay="2500"/>
                            </p:stCondLst>
                            <p:childTnLst>
                              <p:par>
                                <p:cTn id="23" presetID="2" presetClass="entr" presetSubtype="4" fill="hold" grpId="0" nodeType="after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fill="hold"/>
                                        <p:tgtEl>
                                          <p:spTgt spid="25"/>
                                        </p:tgtEl>
                                        <p:attrNameLst>
                                          <p:attrName>ppt_x</p:attrName>
                                        </p:attrNameLst>
                                      </p:cBhvr>
                                      <p:tavLst>
                                        <p:tav tm="0">
                                          <p:val>
                                            <p:strVal val="#ppt_x"/>
                                          </p:val>
                                        </p:tav>
                                        <p:tav tm="100000">
                                          <p:val>
                                            <p:strVal val="#ppt_x"/>
                                          </p:val>
                                        </p:tav>
                                      </p:tavLst>
                                    </p:anim>
                                    <p:anim calcmode="lin" valueType="num">
                                      <p:cBhvr additive="base">
                                        <p:cTn id="26" dur="500" fill="hold"/>
                                        <p:tgtEl>
                                          <p:spTgt spid="25"/>
                                        </p:tgtEl>
                                        <p:attrNameLst>
                                          <p:attrName>ppt_y</p:attrName>
                                        </p:attrNameLst>
                                      </p:cBhvr>
                                      <p:tavLst>
                                        <p:tav tm="0">
                                          <p:val>
                                            <p:strVal val="1+#ppt_h/2"/>
                                          </p:val>
                                        </p:tav>
                                        <p:tav tm="100000">
                                          <p:val>
                                            <p:strVal val="#ppt_y"/>
                                          </p:val>
                                        </p:tav>
                                      </p:tavLst>
                                    </p:anim>
                                  </p:childTnLst>
                                </p:cTn>
                              </p:par>
                            </p:childTnLst>
                          </p:cTn>
                        </p:par>
                        <p:par>
                          <p:cTn id="27" fill="hold">
                            <p:stCondLst>
                              <p:cond delay="3000"/>
                            </p:stCondLst>
                            <p:childTnLst>
                              <p:par>
                                <p:cTn id="28" presetID="2" presetClass="entr" presetSubtype="4" fill="hold" grpId="0" nodeType="afterEffect">
                                  <p:stCondLst>
                                    <p:cond delay="0"/>
                                  </p:stCondLst>
                                  <p:childTnLst>
                                    <p:set>
                                      <p:cBhvr>
                                        <p:cTn id="29" dur="1" fill="hold">
                                          <p:stCondLst>
                                            <p:cond delay="0"/>
                                          </p:stCondLst>
                                        </p:cTn>
                                        <p:tgtEl>
                                          <p:spTgt spid="28"/>
                                        </p:tgtEl>
                                        <p:attrNameLst>
                                          <p:attrName>style.visibility</p:attrName>
                                        </p:attrNameLst>
                                      </p:cBhvr>
                                      <p:to>
                                        <p:strVal val="visible"/>
                                      </p:to>
                                    </p:set>
                                    <p:anim calcmode="lin" valueType="num">
                                      <p:cBhvr additive="base">
                                        <p:cTn id="30" dur="500" fill="hold"/>
                                        <p:tgtEl>
                                          <p:spTgt spid="28"/>
                                        </p:tgtEl>
                                        <p:attrNameLst>
                                          <p:attrName>ppt_x</p:attrName>
                                        </p:attrNameLst>
                                      </p:cBhvr>
                                      <p:tavLst>
                                        <p:tav tm="0">
                                          <p:val>
                                            <p:strVal val="#ppt_x"/>
                                          </p:val>
                                        </p:tav>
                                        <p:tav tm="100000">
                                          <p:val>
                                            <p:strVal val="#ppt_x"/>
                                          </p:val>
                                        </p:tav>
                                      </p:tavLst>
                                    </p:anim>
                                    <p:anim calcmode="lin" valueType="num">
                                      <p:cBhvr additive="base">
                                        <p:cTn id="31" dur="500" fill="hold"/>
                                        <p:tgtEl>
                                          <p:spTgt spid="28"/>
                                        </p:tgtEl>
                                        <p:attrNameLst>
                                          <p:attrName>ppt_y</p:attrName>
                                        </p:attrNameLst>
                                      </p:cBhvr>
                                      <p:tavLst>
                                        <p:tav tm="0">
                                          <p:val>
                                            <p:strVal val="1+#ppt_h/2"/>
                                          </p:val>
                                        </p:tav>
                                        <p:tav tm="100000">
                                          <p:val>
                                            <p:strVal val="#ppt_y"/>
                                          </p:val>
                                        </p:tav>
                                      </p:tavLst>
                                    </p:anim>
                                  </p:childTnLst>
                                </p:cTn>
                              </p:par>
                            </p:childTnLst>
                          </p:cTn>
                        </p:par>
                        <p:par>
                          <p:cTn id="32" fill="hold">
                            <p:stCondLst>
                              <p:cond delay="3500"/>
                            </p:stCondLst>
                            <p:childTnLst>
                              <p:par>
                                <p:cTn id="33" presetID="2" presetClass="entr" presetSubtype="4" fill="hold" grpId="0" nodeType="afterEffect">
                                  <p:stCondLst>
                                    <p:cond delay="0"/>
                                  </p:stCondLst>
                                  <p:childTnLst>
                                    <p:set>
                                      <p:cBhvr>
                                        <p:cTn id="34" dur="1" fill="hold">
                                          <p:stCondLst>
                                            <p:cond delay="0"/>
                                          </p:stCondLst>
                                        </p:cTn>
                                        <p:tgtEl>
                                          <p:spTgt spid="31"/>
                                        </p:tgtEl>
                                        <p:attrNameLst>
                                          <p:attrName>style.visibility</p:attrName>
                                        </p:attrNameLst>
                                      </p:cBhvr>
                                      <p:to>
                                        <p:strVal val="visible"/>
                                      </p:to>
                                    </p:set>
                                    <p:anim calcmode="lin" valueType="num">
                                      <p:cBhvr additive="base">
                                        <p:cTn id="35" dur="500" fill="hold"/>
                                        <p:tgtEl>
                                          <p:spTgt spid="31"/>
                                        </p:tgtEl>
                                        <p:attrNameLst>
                                          <p:attrName>ppt_x</p:attrName>
                                        </p:attrNameLst>
                                      </p:cBhvr>
                                      <p:tavLst>
                                        <p:tav tm="0">
                                          <p:val>
                                            <p:strVal val="#ppt_x"/>
                                          </p:val>
                                        </p:tav>
                                        <p:tav tm="100000">
                                          <p:val>
                                            <p:strVal val="#ppt_x"/>
                                          </p:val>
                                        </p:tav>
                                      </p:tavLst>
                                    </p:anim>
                                    <p:anim calcmode="lin" valueType="num">
                                      <p:cBhvr additive="base">
                                        <p:cTn id="36" dur="500" fill="hold"/>
                                        <p:tgtEl>
                                          <p:spTgt spid="31"/>
                                        </p:tgtEl>
                                        <p:attrNameLst>
                                          <p:attrName>ppt_y</p:attrName>
                                        </p:attrNameLst>
                                      </p:cBhvr>
                                      <p:tavLst>
                                        <p:tav tm="0">
                                          <p:val>
                                            <p:strVal val="1+#ppt_h/2"/>
                                          </p:val>
                                        </p:tav>
                                        <p:tav tm="100000">
                                          <p:val>
                                            <p:strVal val="#ppt_y"/>
                                          </p:val>
                                        </p:tav>
                                      </p:tavLst>
                                    </p:anim>
                                  </p:childTnLst>
                                </p:cTn>
                              </p:par>
                            </p:childTnLst>
                          </p:cTn>
                        </p:par>
                        <p:par>
                          <p:cTn id="37" fill="hold">
                            <p:stCondLst>
                              <p:cond delay="4000"/>
                            </p:stCondLst>
                            <p:childTnLst>
                              <p:par>
                                <p:cTn id="38" presetID="2" presetClass="entr" presetSubtype="4" fill="hold" grpId="0" nodeType="afterEffect">
                                  <p:stCondLst>
                                    <p:cond delay="0"/>
                                  </p:stCondLst>
                                  <p:childTnLst>
                                    <p:set>
                                      <p:cBhvr>
                                        <p:cTn id="39" dur="1" fill="hold">
                                          <p:stCondLst>
                                            <p:cond delay="0"/>
                                          </p:stCondLst>
                                        </p:cTn>
                                        <p:tgtEl>
                                          <p:spTgt spid="34"/>
                                        </p:tgtEl>
                                        <p:attrNameLst>
                                          <p:attrName>style.visibility</p:attrName>
                                        </p:attrNameLst>
                                      </p:cBhvr>
                                      <p:to>
                                        <p:strVal val="visible"/>
                                      </p:to>
                                    </p:set>
                                    <p:anim calcmode="lin" valueType="num">
                                      <p:cBhvr additive="base">
                                        <p:cTn id="40" dur="500" fill="hold"/>
                                        <p:tgtEl>
                                          <p:spTgt spid="34"/>
                                        </p:tgtEl>
                                        <p:attrNameLst>
                                          <p:attrName>ppt_x</p:attrName>
                                        </p:attrNameLst>
                                      </p:cBhvr>
                                      <p:tavLst>
                                        <p:tav tm="0">
                                          <p:val>
                                            <p:strVal val="#ppt_x"/>
                                          </p:val>
                                        </p:tav>
                                        <p:tav tm="100000">
                                          <p:val>
                                            <p:strVal val="#ppt_x"/>
                                          </p:val>
                                        </p:tav>
                                      </p:tavLst>
                                    </p:anim>
                                    <p:anim calcmode="lin" valueType="num">
                                      <p:cBhvr additive="base">
                                        <p:cTn id="41" dur="500" fill="hold"/>
                                        <p:tgtEl>
                                          <p:spTgt spid="34"/>
                                        </p:tgtEl>
                                        <p:attrNameLst>
                                          <p:attrName>ppt_y</p:attrName>
                                        </p:attrNameLst>
                                      </p:cBhvr>
                                      <p:tavLst>
                                        <p:tav tm="0">
                                          <p:val>
                                            <p:strVal val="1+#ppt_h/2"/>
                                          </p:val>
                                        </p:tav>
                                        <p:tav tm="100000">
                                          <p:val>
                                            <p:strVal val="#ppt_y"/>
                                          </p:val>
                                        </p:tav>
                                      </p:tavLst>
                                    </p:anim>
                                  </p:childTnLst>
                                </p:cTn>
                              </p:par>
                              <p:par>
                                <p:cTn id="42" presetID="7" presetClass="entr" presetSubtype="2" fill="hold" grpId="3" nodeType="withEffect">
                                  <p:stCondLst>
                                    <p:cond delay="0"/>
                                  </p:stCondLst>
                                  <p:childTnLst>
                                    <p:set>
                                      <p:cBhvr>
                                        <p:cTn id="43" dur="1" fill="hold">
                                          <p:stCondLst>
                                            <p:cond delay="0"/>
                                          </p:stCondLst>
                                        </p:cTn>
                                        <p:tgtEl>
                                          <p:spTgt spid="20"/>
                                        </p:tgtEl>
                                        <p:attrNameLst>
                                          <p:attrName>style.visibility</p:attrName>
                                        </p:attrNameLst>
                                      </p:cBhvr>
                                      <p:to>
                                        <p:strVal val="visible"/>
                                      </p:to>
                                    </p:set>
                                    <p:anim calcmode="lin" valueType="num">
                                      <p:cBhvr additive="base">
                                        <p:cTn id="44" dur="1000" fill="hold"/>
                                        <p:tgtEl>
                                          <p:spTgt spid="20"/>
                                        </p:tgtEl>
                                        <p:attrNameLst>
                                          <p:attrName>ppt_x</p:attrName>
                                        </p:attrNameLst>
                                      </p:cBhvr>
                                      <p:tavLst>
                                        <p:tav tm="0">
                                          <p:val>
                                            <p:strVal val="1+#ppt_w/2"/>
                                          </p:val>
                                        </p:tav>
                                        <p:tav tm="100000">
                                          <p:val>
                                            <p:strVal val="#ppt_x"/>
                                          </p:val>
                                        </p:tav>
                                      </p:tavLst>
                                    </p:anim>
                                    <p:anim calcmode="lin" valueType="num">
                                      <p:cBhvr additive="base">
                                        <p:cTn id="45" dur="1000" fill="hold"/>
                                        <p:tgtEl>
                                          <p:spTgt spid="20"/>
                                        </p:tgtEl>
                                        <p:attrNameLst>
                                          <p:attrName>ppt_y</p:attrName>
                                        </p:attrNameLst>
                                      </p:cBhvr>
                                      <p:tavLst>
                                        <p:tav tm="0">
                                          <p:val>
                                            <p:strVal val="#ppt_y"/>
                                          </p:val>
                                        </p:tav>
                                        <p:tav tm="100000">
                                          <p:val>
                                            <p:strVal val="#ppt_y"/>
                                          </p:val>
                                        </p:tav>
                                      </p:tavLst>
                                    </p:anim>
                                  </p:childTnLst>
                                </p:cTn>
                              </p:par>
                              <p:par>
                                <p:cTn id="46" presetID="7" presetClass="entr" presetSubtype="2" fill="hold" grpId="3" nodeType="withEffect">
                                  <p:stCondLst>
                                    <p:cond delay="0"/>
                                  </p:stCondLst>
                                  <p:childTnLst>
                                    <p:set>
                                      <p:cBhvr>
                                        <p:cTn id="47" dur="1" fill="hold">
                                          <p:stCondLst>
                                            <p:cond delay="0"/>
                                          </p:stCondLst>
                                        </p:cTn>
                                        <p:tgtEl>
                                          <p:spTgt spid="21"/>
                                        </p:tgtEl>
                                        <p:attrNameLst>
                                          <p:attrName>style.visibility</p:attrName>
                                        </p:attrNameLst>
                                      </p:cBhvr>
                                      <p:to>
                                        <p:strVal val="visible"/>
                                      </p:to>
                                    </p:set>
                                    <p:anim calcmode="lin" valueType="num">
                                      <p:cBhvr additive="base">
                                        <p:cTn id="48" dur="1000" fill="hold"/>
                                        <p:tgtEl>
                                          <p:spTgt spid="21"/>
                                        </p:tgtEl>
                                        <p:attrNameLst>
                                          <p:attrName>ppt_x</p:attrName>
                                        </p:attrNameLst>
                                      </p:cBhvr>
                                      <p:tavLst>
                                        <p:tav tm="0">
                                          <p:val>
                                            <p:strVal val="1+#ppt_w/2"/>
                                          </p:val>
                                        </p:tav>
                                        <p:tav tm="100000">
                                          <p:val>
                                            <p:strVal val="#ppt_x"/>
                                          </p:val>
                                        </p:tav>
                                      </p:tavLst>
                                    </p:anim>
                                    <p:anim calcmode="lin" valueType="num">
                                      <p:cBhvr additive="base">
                                        <p:cTn id="49" dur="1000" fill="hold"/>
                                        <p:tgtEl>
                                          <p:spTgt spid="21"/>
                                        </p:tgtEl>
                                        <p:attrNameLst>
                                          <p:attrName>ppt_y</p:attrName>
                                        </p:attrNameLst>
                                      </p:cBhvr>
                                      <p:tavLst>
                                        <p:tav tm="0">
                                          <p:val>
                                            <p:strVal val="#ppt_y"/>
                                          </p:val>
                                        </p:tav>
                                        <p:tav tm="100000">
                                          <p:val>
                                            <p:strVal val="#ppt_y"/>
                                          </p:val>
                                        </p:tav>
                                      </p:tavLst>
                                    </p:anim>
                                  </p:childTnLst>
                                </p:cTn>
                              </p:par>
                              <p:par>
                                <p:cTn id="50" presetID="7" presetClass="entr" presetSubtype="2" fill="hold" grpId="3" nodeType="withEffect">
                                  <p:stCondLst>
                                    <p:cond delay="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1000" fill="hold"/>
                                        <p:tgtEl>
                                          <p:spTgt spid="23"/>
                                        </p:tgtEl>
                                        <p:attrNameLst>
                                          <p:attrName>ppt_x</p:attrName>
                                        </p:attrNameLst>
                                      </p:cBhvr>
                                      <p:tavLst>
                                        <p:tav tm="0">
                                          <p:val>
                                            <p:strVal val="1+#ppt_w/2"/>
                                          </p:val>
                                        </p:tav>
                                        <p:tav tm="100000">
                                          <p:val>
                                            <p:strVal val="#ppt_x"/>
                                          </p:val>
                                        </p:tav>
                                      </p:tavLst>
                                    </p:anim>
                                    <p:anim calcmode="lin" valueType="num">
                                      <p:cBhvr additive="base">
                                        <p:cTn id="53" dur="1000" fill="hold"/>
                                        <p:tgtEl>
                                          <p:spTgt spid="23"/>
                                        </p:tgtEl>
                                        <p:attrNameLst>
                                          <p:attrName>ppt_y</p:attrName>
                                        </p:attrNameLst>
                                      </p:cBhvr>
                                      <p:tavLst>
                                        <p:tav tm="0">
                                          <p:val>
                                            <p:strVal val="#ppt_y"/>
                                          </p:val>
                                        </p:tav>
                                        <p:tav tm="100000">
                                          <p:val>
                                            <p:strVal val="#ppt_y"/>
                                          </p:val>
                                        </p:tav>
                                      </p:tavLst>
                                    </p:anim>
                                  </p:childTnLst>
                                </p:cTn>
                              </p:par>
                              <p:par>
                                <p:cTn id="54" presetID="7" presetClass="entr" presetSubtype="2" fill="hold" grpId="3" nodeType="withEffect">
                                  <p:stCondLst>
                                    <p:cond delay="0"/>
                                  </p:stCondLst>
                                  <p:childTnLst>
                                    <p:set>
                                      <p:cBhvr>
                                        <p:cTn id="55" dur="1" fill="hold">
                                          <p:stCondLst>
                                            <p:cond delay="0"/>
                                          </p:stCondLst>
                                        </p:cTn>
                                        <p:tgtEl>
                                          <p:spTgt spid="24"/>
                                        </p:tgtEl>
                                        <p:attrNameLst>
                                          <p:attrName>style.visibility</p:attrName>
                                        </p:attrNameLst>
                                      </p:cBhvr>
                                      <p:to>
                                        <p:strVal val="visible"/>
                                      </p:to>
                                    </p:set>
                                    <p:anim calcmode="lin" valueType="num">
                                      <p:cBhvr additive="base">
                                        <p:cTn id="56" dur="1000" fill="hold"/>
                                        <p:tgtEl>
                                          <p:spTgt spid="24"/>
                                        </p:tgtEl>
                                        <p:attrNameLst>
                                          <p:attrName>ppt_x</p:attrName>
                                        </p:attrNameLst>
                                      </p:cBhvr>
                                      <p:tavLst>
                                        <p:tav tm="0">
                                          <p:val>
                                            <p:strVal val="1+#ppt_w/2"/>
                                          </p:val>
                                        </p:tav>
                                        <p:tav tm="100000">
                                          <p:val>
                                            <p:strVal val="#ppt_x"/>
                                          </p:val>
                                        </p:tav>
                                      </p:tavLst>
                                    </p:anim>
                                    <p:anim calcmode="lin" valueType="num">
                                      <p:cBhvr additive="base">
                                        <p:cTn id="57" dur="1000" fill="hold"/>
                                        <p:tgtEl>
                                          <p:spTgt spid="24"/>
                                        </p:tgtEl>
                                        <p:attrNameLst>
                                          <p:attrName>ppt_y</p:attrName>
                                        </p:attrNameLst>
                                      </p:cBhvr>
                                      <p:tavLst>
                                        <p:tav tm="0">
                                          <p:val>
                                            <p:strVal val="#ppt_y"/>
                                          </p:val>
                                        </p:tav>
                                        <p:tav tm="100000">
                                          <p:val>
                                            <p:strVal val="#ppt_y"/>
                                          </p:val>
                                        </p:tav>
                                      </p:tavLst>
                                    </p:anim>
                                  </p:childTnLst>
                                </p:cTn>
                              </p:par>
                              <p:par>
                                <p:cTn id="58" presetID="7" presetClass="entr" presetSubtype="2" fill="hold" grpId="3" nodeType="withEffect">
                                  <p:stCondLst>
                                    <p:cond delay="0"/>
                                  </p:stCondLst>
                                  <p:childTnLst>
                                    <p:set>
                                      <p:cBhvr>
                                        <p:cTn id="59" dur="1" fill="hold">
                                          <p:stCondLst>
                                            <p:cond delay="0"/>
                                          </p:stCondLst>
                                        </p:cTn>
                                        <p:tgtEl>
                                          <p:spTgt spid="26"/>
                                        </p:tgtEl>
                                        <p:attrNameLst>
                                          <p:attrName>style.visibility</p:attrName>
                                        </p:attrNameLst>
                                      </p:cBhvr>
                                      <p:to>
                                        <p:strVal val="visible"/>
                                      </p:to>
                                    </p:set>
                                    <p:anim calcmode="lin" valueType="num">
                                      <p:cBhvr additive="base">
                                        <p:cTn id="60" dur="1000" fill="hold"/>
                                        <p:tgtEl>
                                          <p:spTgt spid="26"/>
                                        </p:tgtEl>
                                        <p:attrNameLst>
                                          <p:attrName>ppt_x</p:attrName>
                                        </p:attrNameLst>
                                      </p:cBhvr>
                                      <p:tavLst>
                                        <p:tav tm="0">
                                          <p:val>
                                            <p:strVal val="1+#ppt_w/2"/>
                                          </p:val>
                                        </p:tav>
                                        <p:tav tm="100000">
                                          <p:val>
                                            <p:strVal val="#ppt_x"/>
                                          </p:val>
                                        </p:tav>
                                      </p:tavLst>
                                    </p:anim>
                                    <p:anim calcmode="lin" valueType="num">
                                      <p:cBhvr additive="base">
                                        <p:cTn id="61" dur="1000" fill="hold"/>
                                        <p:tgtEl>
                                          <p:spTgt spid="26"/>
                                        </p:tgtEl>
                                        <p:attrNameLst>
                                          <p:attrName>ppt_y</p:attrName>
                                        </p:attrNameLst>
                                      </p:cBhvr>
                                      <p:tavLst>
                                        <p:tav tm="0">
                                          <p:val>
                                            <p:strVal val="#ppt_y"/>
                                          </p:val>
                                        </p:tav>
                                        <p:tav tm="100000">
                                          <p:val>
                                            <p:strVal val="#ppt_y"/>
                                          </p:val>
                                        </p:tav>
                                      </p:tavLst>
                                    </p:anim>
                                  </p:childTnLst>
                                </p:cTn>
                              </p:par>
                              <p:par>
                                <p:cTn id="62" presetID="7" presetClass="entr" presetSubtype="2" fill="hold" grpId="3" nodeType="withEffect">
                                  <p:stCondLst>
                                    <p:cond delay="0"/>
                                  </p:stCondLst>
                                  <p:childTnLst>
                                    <p:set>
                                      <p:cBhvr>
                                        <p:cTn id="63" dur="1" fill="hold">
                                          <p:stCondLst>
                                            <p:cond delay="0"/>
                                          </p:stCondLst>
                                        </p:cTn>
                                        <p:tgtEl>
                                          <p:spTgt spid="27"/>
                                        </p:tgtEl>
                                        <p:attrNameLst>
                                          <p:attrName>style.visibility</p:attrName>
                                        </p:attrNameLst>
                                      </p:cBhvr>
                                      <p:to>
                                        <p:strVal val="visible"/>
                                      </p:to>
                                    </p:set>
                                    <p:anim calcmode="lin" valueType="num">
                                      <p:cBhvr additive="base">
                                        <p:cTn id="64" dur="1000" fill="hold"/>
                                        <p:tgtEl>
                                          <p:spTgt spid="27"/>
                                        </p:tgtEl>
                                        <p:attrNameLst>
                                          <p:attrName>ppt_x</p:attrName>
                                        </p:attrNameLst>
                                      </p:cBhvr>
                                      <p:tavLst>
                                        <p:tav tm="0">
                                          <p:val>
                                            <p:strVal val="1+#ppt_w/2"/>
                                          </p:val>
                                        </p:tav>
                                        <p:tav tm="100000">
                                          <p:val>
                                            <p:strVal val="#ppt_x"/>
                                          </p:val>
                                        </p:tav>
                                      </p:tavLst>
                                    </p:anim>
                                    <p:anim calcmode="lin" valueType="num">
                                      <p:cBhvr additive="base">
                                        <p:cTn id="65" dur="1000" fill="hold"/>
                                        <p:tgtEl>
                                          <p:spTgt spid="27"/>
                                        </p:tgtEl>
                                        <p:attrNameLst>
                                          <p:attrName>ppt_y</p:attrName>
                                        </p:attrNameLst>
                                      </p:cBhvr>
                                      <p:tavLst>
                                        <p:tav tm="0">
                                          <p:val>
                                            <p:strVal val="#ppt_y"/>
                                          </p:val>
                                        </p:tav>
                                        <p:tav tm="100000">
                                          <p:val>
                                            <p:strVal val="#ppt_y"/>
                                          </p:val>
                                        </p:tav>
                                      </p:tavLst>
                                    </p:anim>
                                  </p:childTnLst>
                                </p:cTn>
                              </p:par>
                              <p:par>
                                <p:cTn id="66" presetID="7" presetClass="entr" presetSubtype="2" fill="hold" grpId="3" nodeType="withEffect">
                                  <p:stCondLst>
                                    <p:cond delay="0"/>
                                  </p:stCondLst>
                                  <p:childTnLst>
                                    <p:set>
                                      <p:cBhvr>
                                        <p:cTn id="67" dur="1" fill="hold">
                                          <p:stCondLst>
                                            <p:cond delay="0"/>
                                          </p:stCondLst>
                                        </p:cTn>
                                        <p:tgtEl>
                                          <p:spTgt spid="29"/>
                                        </p:tgtEl>
                                        <p:attrNameLst>
                                          <p:attrName>style.visibility</p:attrName>
                                        </p:attrNameLst>
                                      </p:cBhvr>
                                      <p:to>
                                        <p:strVal val="visible"/>
                                      </p:to>
                                    </p:set>
                                    <p:anim calcmode="lin" valueType="num">
                                      <p:cBhvr additive="base">
                                        <p:cTn id="68" dur="1000" fill="hold"/>
                                        <p:tgtEl>
                                          <p:spTgt spid="29"/>
                                        </p:tgtEl>
                                        <p:attrNameLst>
                                          <p:attrName>ppt_x</p:attrName>
                                        </p:attrNameLst>
                                      </p:cBhvr>
                                      <p:tavLst>
                                        <p:tav tm="0">
                                          <p:val>
                                            <p:strVal val="1+#ppt_w/2"/>
                                          </p:val>
                                        </p:tav>
                                        <p:tav tm="100000">
                                          <p:val>
                                            <p:strVal val="#ppt_x"/>
                                          </p:val>
                                        </p:tav>
                                      </p:tavLst>
                                    </p:anim>
                                    <p:anim calcmode="lin" valueType="num">
                                      <p:cBhvr additive="base">
                                        <p:cTn id="69" dur="1000" fill="hold"/>
                                        <p:tgtEl>
                                          <p:spTgt spid="29"/>
                                        </p:tgtEl>
                                        <p:attrNameLst>
                                          <p:attrName>ppt_y</p:attrName>
                                        </p:attrNameLst>
                                      </p:cBhvr>
                                      <p:tavLst>
                                        <p:tav tm="0">
                                          <p:val>
                                            <p:strVal val="#ppt_y"/>
                                          </p:val>
                                        </p:tav>
                                        <p:tav tm="100000">
                                          <p:val>
                                            <p:strVal val="#ppt_y"/>
                                          </p:val>
                                        </p:tav>
                                      </p:tavLst>
                                    </p:anim>
                                  </p:childTnLst>
                                </p:cTn>
                              </p:par>
                              <p:par>
                                <p:cTn id="70" presetID="7" presetClass="entr" presetSubtype="2" fill="hold" grpId="3" nodeType="withEffect">
                                  <p:stCondLst>
                                    <p:cond delay="0"/>
                                  </p:stCondLst>
                                  <p:childTnLst>
                                    <p:set>
                                      <p:cBhvr>
                                        <p:cTn id="71" dur="1" fill="hold">
                                          <p:stCondLst>
                                            <p:cond delay="0"/>
                                          </p:stCondLst>
                                        </p:cTn>
                                        <p:tgtEl>
                                          <p:spTgt spid="30"/>
                                        </p:tgtEl>
                                        <p:attrNameLst>
                                          <p:attrName>style.visibility</p:attrName>
                                        </p:attrNameLst>
                                      </p:cBhvr>
                                      <p:to>
                                        <p:strVal val="visible"/>
                                      </p:to>
                                    </p:set>
                                    <p:anim calcmode="lin" valueType="num">
                                      <p:cBhvr additive="base">
                                        <p:cTn id="72" dur="1000" fill="hold"/>
                                        <p:tgtEl>
                                          <p:spTgt spid="30"/>
                                        </p:tgtEl>
                                        <p:attrNameLst>
                                          <p:attrName>ppt_x</p:attrName>
                                        </p:attrNameLst>
                                      </p:cBhvr>
                                      <p:tavLst>
                                        <p:tav tm="0">
                                          <p:val>
                                            <p:strVal val="1+#ppt_w/2"/>
                                          </p:val>
                                        </p:tav>
                                        <p:tav tm="100000">
                                          <p:val>
                                            <p:strVal val="#ppt_x"/>
                                          </p:val>
                                        </p:tav>
                                      </p:tavLst>
                                    </p:anim>
                                    <p:anim calcmode="lin" valueType="num">
                                      <p:cBhvr additive="base">
                                        <p:cTn id="73" dur="1000" fill="hold"/>
                                        <p:tgtEl>
                                          <p:spTgt spid="30"/>
                                        </p:tgtEl>
                                        <p:attrNameLst>
                                          <p:attrName>ppt_y</p:attrName>
                                        </p:attrNameLst>
                                      </p:cBhvr>
                                      <p:tavLst>
                                        <p:tav tm="0">
                                          <p:val>
                                            <p:strVal val="#ppt_y"/>
                                          </p:val>
                                        </p:tav>
                                        <p:tav tm="100000">
                                          <p:val>
                                            <p:strVal val="#ppt_y"/>
                                          </p:val>
                                        </p:tav>
                                      </p:tavLst>
                                    </p:anim>
                                  </p:childTnLst>
                                </p:cTn>
                              </p:par>
                              <p:par>
                                <p:cTn id="74" presetID="7" presetClass="entr" presetSubtype="2" fill="hold" grpId="3" nodeType="withEffect">
                                  <p:stCondLst>
                                    <p:cond delay="0"/>
                                  </p:stCondLst>
                                  <p:childTnLst>
                                    <p:set>
                                      <p:cBhvr>
                                        <p:cTn id="75" dur="1" fill="hold">
                                          <p:stCondLst>
                                            <p:cond delay="0"/>
                                          </p:stCondLst>
                                        </p:cTn>
                                        <p:tgtEl>
                                          <p:spTgt spid="32"/>
                                        </p:tgtEl>
                                        <p:attrNameLst>
                                          <p:attrName>style.visibility</p:attrName>
                                        </p:attrNameLst>
                                      </p:cBhvr>
                                      <p:to>
                                        <p:strVal val="visible"/>
                                      </p:to>
                                    </p:set>
                                    <p:anim calcmode="lin" valueType="num">
                                      <p:cBhvr additive="base">
                                        <p:cTn id="76" dur="1000" fill="hold"/>
                                        <p:tgtEl>
                                          <p:spTgt spid="32"/>
                                        </p:tgtEl>
                                        <p:attrNameLst>
                                          <p:attrName>ppt_x</p:attrName>
                                        </p:attrNameLst>
                                      </p:cBhvr>
                                      <p:tavLst>
                                        <p:tav tm="0">
                                          <p:val>
                                            <p:strVal val="1+#ppt_w/2"/>
                                          </p:val>
                                        </p:tav>
                                        <p:tav tm="100000">
                                          <p:val>
                                            <p:strVal val="#ppt_x"/>
                                          </p:val>
                                        </p:tav>
                                      </p:tavLst>
                                    </p:anim>
                                    <p:anim calcmode="lin" valueType="num">
                                      <p:cBhvr additive="base">
                                        <p:cTn id="77" dur="1000" fill="hold"/>
                                        <p:tgtEl>
                                          <p:spTgt spid="32"/>
                                        </p:tgtEl>
                                        <p:attrNameLst>
                                          <p:attrName>ppt_y</p:attrName>
                                        </p:attrNameLst>
                                      </p:cBhvr>
                                      <p:tavLst>
                                        <p:tav tm="0">
                                          <p:val>
                                            <p:strVal val="#ppt_y"/>
                                          </p:val>
                                        </p:tav>
                                        <p:tav tm="100000">
                                          <p:val>
                                            <p:strVal val="#ppt_y"/>
                                          </p:val>
                                        </p:tav>
                                      </p:tavLst>
                                    </p:anim>
                                  </p:childTnLst>
                                </p:cTn>
                              </p:par>
                              <p:par>
                                <p:cTn id="78" presetID="7" presetClass="entr" presetSubtype="2" fill="hold" grpId="3" nodeType="withEffect">
                                  <p:stCondLst>
                                    <p:cond delay="0"/>
                                  </p:stCondLst>
                                  <p:childTnLst>
                                    <p:set>
                                      <p:cBhvr>
                                        <p:cTn id="79" dur="1" fill="hold">
                                          <p:stCondLst>
                                            <p:cond delay="0"/>
                                          </p:stCondLst>
                                        </p:cTn>
                                        <p:tgtEl>
                                          <p:spTgt spid="33"/>
                                        </p:tgtEl>
                                        <p:attrNameLst>
                                          <p:attrName>style.visibility</p:attrName>
                                        </p:attrNameLst>
                                      </p:cBhvr>
                                      <p:to>
                                        <p:strVal val="visible"/>
                                      </p:to>
                                    </p:set>
                                    <p:anim calcmode="lin" valueType="num">
                                      <p:cBhvr additive="base">
                                        <p:cTn id="80" dur="1000" fill="hold"/>
                                        <p:tgtEl>
                                          <p:spTgt spid="33"/>
                                        </p:tgtEl>
                                        <p:attrNameLst>
                                          <p:attrName>ppt_x</p:attrName>
                                        </p:attrNameLst>
                                      </p:cBhvr>
                                      <p:tavLst>
                                        <p:tav tm="0">
                                          <p:val>
                                            <p:strVal val="1+#ppt_w/2"/>
                                          </p:val>
                                        </p:tav>
                                        <p:tav tm="100000">
                                          <p:val>
                                            <p:strVal val="#ppt_x"/>
                                          </p:val>
                                        </p:tav>
                                      </p:tavLst>
                                    </p:anim>
                                    <p:anim calcmode="lin" valueType="num">
                                      <p:cBhvr additive="base">
                                        <p:cTn id="81" dur="10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19" grpId="0"/>
      <p:bldP spid="20" grpId="0"/>
      <p:bldP spid="20" grpId="1"/>
      <p:bldP spid="20" grpId="2"/>
      <p:bldP spid="20" grpId="3"/>
      <p:bldP spid="21" grpId="0"/>
      <p:bldP spid="21" grpId="1"/>
      <p:bldP spid="21" grpId="2"/>
      <p:bldP spid="21" grpId="3"/>
      <p:bldP spid="22" grpId="0" animBg="1"/>
      <p:bldP spid="23" grpId="0"/>
      <p:bldP spid="23" grpId="1"/>
      <p:bldP spid="23" grpId="2"/>
      <p:bldP spid="23" grpId="3"/>
      <p:bldP spid="24" grpId="0"/>
      <p:bldP spid="24" grpId="1"/>
      <p:bldP spid="24" grpId="2"/>
      <p:bldP spid="24" grpId="3"/>
      <p:bldP spid="25" grpId="0" animBg="1"/>
      <p:bldP spid="26" grpId="0"/>
      <p:bldP spid="26" grpId="1"/>
      <p:bldP spid="26" grpId="2"/>
      <p:bldP spid="26" grpId="3"/>
      <p:bldP spid="27" grpId="0"/>
      <p:bldP spid="27" grpId="1"/>
      <p:bldP spid="27" grpId="2"/>
      <p:bldP spid="27" grpId="3"/>
      <p:bldP spid="28" grpId="0" animBg="1"/>
      <p:bldP spid="29" grpId="0"/>
      <p:bldP spid="29" grpId="1"/>
      <p:bldP spid="29" grpId="2"/>
      <p:bldP spid="29" grpId="3"/>
      <p:bldP spid="30" grpId="0"/>
      <p:bldP spid="30" grpId="1"/>
      <p:bldP spid="30" grpId="2"/>
      <p:bldP spid="30" grpId="3"/>
      <p:bldP spid="31" grpId="0" animBg="1"/>
      <p:bldP spid="32" grpId="0"/>
      <p:bldP spid="32" grpId="1"/>
      <p:bldP spid="32" grpId="2"/>
      <p:bldP spid="32" grpId="3"/>
      <p:bldP spid="33" grpId="0"/>
      <p:bldP spid="33" grpId="1"/>
      <p:bldP spid="33" grpId="2"/>
      <p:bldP spid="33" grpId="3"/>
      <p:bldP spid="34" grpId="0" animBg="1"/>
      <p:bldP spid="3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_库_矩形 6"/>
          <p:cNvSpPr/>
          <p:nvPr>
            <p:custDataLst>
              <p:tags r:id="rId1"/>
            </p:custData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2"/>
          <p:cNvSpPr txBox="1"/>
          <p:nvPr/>
        </p:nvSpPr>
        <p:spPr>
          <a:xfrm>
            <a:off x="3568736" y="2282363"/>
            <a:ext cx="1909971" cy="2092798"/>
          </a:xfrm>
          <a:prstGeom prst="rect">
            <a:avLst/>
          </a:prstGeom>
          <a:noFill/>
        </p:spPr>
        <p:txBody>
          <a:bodyPr wrap="none" lIns="121837" tIns="60919" rIns="121837" bIns="60919" rtlCol="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r>
              <a:rPr kumimoji="1" lang="en-US" altLang="zh-CN" sz="12800" dirty="0">
                <a:solidFill>
                  <a:schemeClr val="bg1"/>
                </a:solidFill>
                <a:ea typeface="微软雅黑" panose="020B0503020204020204" pitchFamily="34" charset="-122"/>
                <a:cs typeface="微软雅黑" panose="020B0503020204020204" pitchFamily="34" charset="-122"/>
              </a:rPr>
              <a:t>01</a:t>
            </a:r>
            <a:endParaRPr kumimoji="1" lang="zh-CN" altLang="en-US" sz="12800" dirty="0">
              <a:solidFill>
                <a:schemeClr val="bg1"/>
              </a:solidFill>
              <a:ea typeface="微软雅黑" panose="020B0503020204020204" pitchFamily="34" charset="-122"/>
              <a:cs typeface="微软雅黑" panose="020B0503020204020204" pitchFamily="34" charset="-122"/>
            </a:endParaRPr>
          </a:p>
        </p:txBody>
      </p:sp>
      <p:sp>
        <p:nvSpPr>
          <p:cNvPr id="3" name="文本框 8"/>
          <p:cNvSpPr txBox="1"/>
          <p:nvPr/>
        </p:nvSpPr>
        <p:spPr>
          <a:xfrm>
            <a:off x="5470985" y="3347549"/>
            <a:ext cx="3152291" cy="763203"/>
          </a:xfrm>
          <a:prstGeom prst="rect">
            <a:avLst/>
          </a:prstGeom>
          <a:noFill/>
        </p:spPr>
        <p:txBody>
          <a:bodyPr wrap="square" lIns="121837" tIns="60919" rIns="121837" bIns="60919" rtlCol="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30000"/>
              </a:lnSpc>
            </a:pPr>
            <a:r>
              <a:rPr lang="zh-CN" altLang="en-US" sz="1600" dirty="0">
                <a:solidFill>
                  <a:schemeClr val="bg1">
                    <a:lumMod val="85000"/>
                  </a:schemeClr>
                </a:solidFill>
                <a:latin typeface="微软雅黑" panose="020B0503020204020204" pitchFamily="34" charset="-122"/>
                <a:ea typeface="微软雅黑" panose="020B0503020204020204" pitchFamily="34" charset="-122"/>
              </a:rPr>
              <a:t>点击此处添加文本内容，如关键词、部分简单介绍等。</a:t>
            </a:r>
          </a:p>
        </p:txBody>
      </p:sp>
      <p:sp>
        <p:nvSpPr>
          <p:cNvPr id="4" name="文本框 4"/>
          <p:cNvSpPr txBox="1"/>
          <p:nvPr/>
        </p:nvSpPr>
        <p:spPr>
          <a:xfrm>
            <a:off x="5471025" y="2575927"/>
            <a:ext cx="2708256" cy="861686"/>
          </a:xfrm>
          <a:prstGeom prst="rect">
            <a:avLst/>
          </a:prstGeom>
          <a:noFill/>
        </p:spPr>
        <p:txBody>
          <a:bodyPr wrap="none" lIns="121832" tIns="60916" rIns="121832" bIns="60916" rtlCol="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r>
              <a:rPr lang="zh-CN" altLang="en-US" sz="4800" dirty="0">
                <a:solidFill>
                  <a:schemeClr val="bg1"/>
                </a:solidFill>
                <a:latin typeface="微软雅黑" panose="020B0503020204020204" pitchFamily="34" charset="-122"/>
                <a:ea typeface="微软雅黑" panose="020B0503020204020204" pitchFamily="34" charset="-122"/>
              </a:rPr>
              <a:t>选题背景</a:t>
            </a:r>
          </a:p>
        </p:txBody>
      </p:sp>
    </p:spTree>
  </p:cSld>
  <p:clrMapOvr>
    <a:masterClrMapping/>
  </p:clrMapOvr>
  <mc:AlternateContent xmlns:mc="http://schemas.openxmlformats.org/markup-compatibility/2006">
    <mc:Choice xmlns:p14="http://schemas.microsoft.com/office/powerpoint/2010/main" xmlns="" Requires="p14">
      <p:transition spd="slow" p14:dur="900" advClick="0" advTm="5000">
        <p14:warp dir="in"/>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6" presetClass="entr" presetSubtype="0" fill="hold" grpId="0" nodeType="afterEffect">
                                  <p:stCondLst>
                                    <p:cond delay="0"/>
                                  </p:stCondLst>
                                  <p:iterate type="lt">
                                    <p:tmPct val="10000"/>
                                  </p:iterate>
                                  <p:childTnLst>
                                    <p:set>
                                      <p:cBhvr>
                                        <p:cTn id="12" dur="1" fill="hold">
                                          <p:stCondLst>
                                            <p:cond delay="0"/>
                                          </p:stCondLst>
                                        </p:cTn>
                                        <p:tgtEl>
                                          <p:spTgt spid="4"/>
                                        </p:tgtEl>
                                        <p:attrNameLst>
                                          <p:attrName>style.visibility</p:attrName>
                                        </p:attrNameLst>
                                      </p:cBhvr>
                                      <p:to>
                                        <p:strVal val="visible"/>
                                      </p:to>
                                    </p:set>
                                    <p:anim by="(-#ppt_w*2)" calcmode="lin" valueType="num">
                                      <p:cBhvr rctx="PPT">
                                        <p:cTn id="13" dur="500" autoRev="1" fill="hold">
                                          <p:stCondLst>
                                            <p:cond delay="0"/>
                                          </p:stCondLst>
                                        </p:cTn>
                                        <p:tgtEl>
                                          <p:spTgt spid="4"/>
                                        </p:tgtEl>
                                        <p:attrNameLst>
                                          <p:attrName>ppt_w</p:attrName>
                                        </p:attrNameLst>
                                      </p:cBhvr>
                                    </p:anim>
                                    <p:anim by="(#ppt_w*0.50)" calcmode="lin" valueType="num">
                                      <p:cBhvr>
                                        <p:cTn id="14" dur="500" decel="50000" autoRev="1" fill="hold">
                                          <p:stCondLst>
                                            <p:cond delay="0"/>
                                          </p:stCondLst>
                                        </p:cTn>
                                        <p:tgtEl>
                                          <p:spTgt spid="4"/>
                                        </p:tgtEl>
                                        <p:attrNameLst>
                                          <p:attrName>ppt_x</p:attrName>
                                        </p:attrNameLst>
                                      </p:cBhvr>
                                    </p:anim>
                                    <p:anim from="(-#ppt_h/2)" to="(#ppt_y)" calcmode="lin" valueType="num">
                                      <p:cBhvr>
                                        <p:cTn id="15" dur="1000" fill="hold">
                                          <p:stCondLst>
                                            <p:cond delay="0"/>
                                          </p:stCondLst>
                                        </p:cTn>
                                        <p:tgtEl>
                                          <p:spTgt spid="4"/>
                                        </p:tgtEl>
                                        <p:attrNameLst>
                                          <p:attrName>ppt_y</p:attrName>
                                        </p:attrNameLst>
                                      </p:cBhvr>
                                    </p:anim>
                                    <p:animRot by="21600000">
                                      <p:cBhvr>
                                        <p:cTn id="16" dur="1000" fill="hold">
                                          <p:stCondLst>
                                            <p:cond delay="0"/>
                                          </p:stCondLst>
                                        </p:cTn>
                                        <p:tgtEl>
                                          <p:spTgt spid="4"/>
                                        </p:tgtEl>
                                        <p:attrNameLst>
                                          <p:attrName>r</p:attrName>
                                        </p:attrNameLst>
                                      </p:cBhvr>
                                    </p:animRot>
                                  </p:childTnLst>
                                </p:cTn>
                              </p:par>
                            </p:childTnLst>
                          </p:cTn>
                        </p:par>
                        <p:par>
                          <p:cTn id="17" fill="hold">
                            <p:stCondLst>
                              <p:cond delay="1799"/>
                            </p:stCondLst>
                            <p:childTnLst>
                              <p:par>
                                <p:cTn id="18" presetID="56" presetClass="entr" presetSubtype="0" fill="hold" grpId="0" nodeType="afterEffect">
                                  <p:stCondLst>
                                    <p:cond delay="0"/>
                                  </p:stCondLst>
                                  <p:iterate type="lt">
                                    <p:tmPct val="10000"/>
                                  </p:iterate>
                                  <p:childTnLst>
                                    <p:set>
                                      <p:cBhvr>
                                        <p:cTn id="19" dur="1" fill="hold">
                                          <p:stCondLst>
                                            <p:cond delay="0"/>
                                          </p:stCondLst>
                                        </p:cTn>
                                        <p:tgtEl>
                                          <p:spTgt spid="3"/>
                                        </p:tgtEl>
                                        <p:attrNameLst>
                                          <p:attrName>style.visibility</p:attrName>
                                        </p:attrNameLst>
                                      </p:cBhvr>
                                      <p:to>
                                        <p:strVal val="visible"/>
                                      </p:to>
                                    </p:set>
                                    <p:anim by="(-#ppt_w*2)" calcmode="lin" valueType="num">
                                      <p:cBhvr rctx="PPT">
                                        <p:cTn id="20" dur="500" autoRev="1" fill="hold">
                                          <p:stCondLst>
                                            <p:cond delay="0"/>
                                          </p:stCondLst>
                                        </p:cTn>
                                        <p:tgtEl>
                                          <p:spTgt spid="3"/>
                                        </p:tgtEl>
                                        <p:attrNameLst>
                                          <p:attrName>ppt_w</p:attrName>
                                        </p:attrNameLst>
                                      </p:cBhvr>
                                    </p:anim>
                                    <p:anim by="(#ppt_w*0.50)" calcmode="lin" valueType="num">
                                      <p:cBhvr>
                                        <p:cTn id="21" dur="500" decel="50000" autoRev="1" fill="hold">
                                          <p:stCondLst>
                                            <p:cond delay="0"/>
                                          </p:stCondLst>
                                        </p:cTn>
                                        <p:tgtEl>
                                          <p:spTgt spid="3"/>
                                        </p:tgtEl>
                                        <p:attrNameLst>
                                          <p:attrName>ppt_x</p:attrName>
                                        </p:attrNameLst>
                                      </p:cBhvr>
                                    </p:anim>
                                    <p:anim from="(-#ppt_h/2)" to="(#ppt_y)" calcmode="lin" valueType="num">
                                      <p:cBhvr>
                                        <p:cTn id="22" dur="1000" fill="hold">
                                          <p:stCondLst>
                                            <p:cond delay="0"/>
                                          </p:stCondLst>
                                        </p:cTn>
                                        <p:tgtEl>
                                          <p:spTgt spid="3"/>
                                        </p:tgtEl>
                                        <p:attrNameLst>
                                          <p:attrName>ppt_y</p:attrName>
                                        </p:attrNameLst>
                                      </p:cBhvr>
                                    </p:anim>
                                    <p:animRot by="21600000">
                                      <p:cBhvr>
                                        <p:cTn id="23" dur="1000" fill="hold">
                                          <p:stCondLst>
                                            <p:cond delay="0"/>
                                          </p:stCondLst>
                                        </p:cTn>
                                        <p:tgtEl>
                                          <p:spTgt spid="3"/>
                                        </p:tgtEl>
                                        <p:attrNameLst>
                                          <p:attrName>r</p:attrName>
                                        </p:attrNameLst>
                                      </p:cBhvr>
                                    </p:animRot>
                                  </p:childTnLst>
                                </p:cTn>
                              </p:par>
                            </p:childTnLst>
                          </p:cTn>
                        </p:par>
                        <p:par>
                          <p:cTn id="24" fill="hold">
                            <p:stCondLst>
                              <p:cond delay="5099"/>
                            </p:stCondLst>
                            <p:childTnLst>
                              <p:par>
                                <p:cTn id="25" presetID="12" presetClass="entr" presetSubtype="1"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800"/>
                                        <p:tgtEl>
                                          <p:spTgt spid="5"/>
                                        </p:tgtEl>
                                        <p:attrNameLst>
                                          <p:attrName>ppt_y</p:attrName>
                                        </p:attrNameLst>
                                      </p:cBhvr>
                                      <p:tavLst>
                                        <p:tav tm="0">
                                          <p:val>
                                            <p:strVal val="#ppt_y-#ppt_h*1.125000"/>
                                          </p:val>
                                        </p:tav>
                                        <p:tav tm="100000">
                                          <p:val>
                                            <p:strVal val="#ppt_y"/>
                                          </p:val>
                                        </p:tav>
                                      </p:tavLst>
                                    </p:anim>
                                    <p:animEffect transition="in" filter="wipe(down)">
                                      <p:cBhvr>
                                        <p:cTn id="28" dur="8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2"/>
          <p:cNvSpPr>
            <a:spLocks noChangeArrowheads="1"/>
          </p:cNvSpPr>
          <p:nvPr/>
        </p:nvSpPr>
        <p:spPr bwMode="auto">
          <a:xfrm>
            <a:off x="950303" y="1250252"/>
            <a:ext cx="5252199" cy="5252199"/>
          </a:xfrm>
          <a:prstGeom prst="ellipse">
            <a:avLst/>
          </a:prstGeom>
          <a:noFill/>
          <a:ln w="9525" cmpd="sng">
            <a:solidFill>
              <a:schemeClr val="accent2"/>
            </a:solidFill>
            <a:prstDash val="dash"/>
            <a:round/>
          </a:ln>
          <a:extLst>
            <a:ext uri="{909E8E84-426E-40DD-AFC4-6F175D3DCCD1}">
              <a14:hiddenFill xmlns:a14="http://schemas.microsoft.com/office/drawing/2010/main" xmlns="">
                <a:solidFill>
                  <a:srgbClr val="FFFFFF"/>
                </a:solidFill>
              </a14:hiddenFill>
            </a:ext>
          </a:extLst>
        </p:spPr>
        <p:txBody>
          <a:bodyPr lIns="121878" tIns="60939" rIns="121878" bIns="6093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4800">
              <a:ea typeface="微软雅黑" panose="020B0503020204020204" pitchFamily="34" charset="-122"/>
              <a:sym typeface="Arial" panose="020B0604020202020204" pitchFamily="34" charset="0"/>
            </a:endParaRPr>
          </a:p>
        </p:txBody>
      </p:sp>
      <p:sp>
        <p:nvSpPr>
          <p:cNvPr id="3" name="Oval 13"/>
          <p:cNvSpPr>
            <a:spLocks noChangeArrowheads="1"/>
          </p:cNvSpPr>
          <p:nvPr/>
        </p:nvSpPr>
        <p:spPr bwMode="auto">
          <a:xfrm>
            <a:off x="1532234" y="3594908"/>
            <a:ext cx="2141509" cy="2141510"/>
          </a:xfrm>
          <a:prstGeom prst="ellipse">
            <a:avLst/>
          </a:prstGeom>
          <a:solidFill>
            <a:schemeClr val="accent3">
              <a:lumMod val="40000"/>
              <a:lumOff val="60000"/>
            </a:schemeClr>
          </a:solidFill>
          <a:ln>
            <a:noFill/>
          </a:ln>
        </p:spPr>
        <p:txBody>
          <a:bodyPr lIns="121878" tIns="60939" rIns="121878" bIns="6093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ea typeface="微软雅黑" panose="020B0503020204020204" pitchFamily="34" charset="-122"/>
              <a:sym typeface="Arial" panose="020B0604020202020204" pitchFamily="34" charset="0"/>
            </a:endParaRPr>
          </a:p>
        </p:txBody>
      </p:sp>
      <p:sp>
        <p:nvSpPr>
          <p:cNvPr id="4" name="Oval 14"/>
          <p:cNvSpPr>
            <a:spLocks noChangeArrowheads="1"/>
          </p:cNvSpPr>
          <p:nvPr/>
        </p:nvSpPr>
        <p:spPr bwMode="auto">
          <a:xfrm>
            <a:off x="1720567" y="3783243"/>
            <a:ext cx="1762725" cy="1762724"/>
          </a:xfrm>
          <a:prstGeom prst="ellipse">
            <a:avLst/>
          </a:prstGeom>
          <a:solidFill>
            <a:schemeClr val="accent3"/>
          </a:solidFill>
          <a:ln>
            <a:noFill/>
          </a:ln>
        </p:spPr>
        <p:txBody>
          <a:bodyPr lIns="121878" tIns="60939" rIns="121878" bIns="6093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ea typeface="微软雅黑" panose="020B0503020204020204" pitchFamily="34" charset="-122"/>
              <a:sym typeface="Arial" panose="020B0604020202020204" pitchFamily="34" charset="0"/>
            </a:endParaRPr>
          </a:p>
        </p:txBody>
      </p:sp>
      <p:sp>
        <p:nvSpPr>
          <p:cNvPr id="5" name="Oval 18"/>
          <p:cNvSpPr>
            <a:spLocks noChangeArrowheads="1"/>
          </p:cNvSpPr>
          <p:nvPr/>
        </p:nvSpPr>
        <p:spPr bwMode="auto">
          <a:xfrm>
            <a:off x="3764735" y="3226702"/>
            <a:ext cx="2141509" cy="2143627"/>
          </a:xfrm>
          <a:prstGeom prst="ellipse">
            <a:avLst/>
          </a:prstGeom>
          <a:solidFill>
            <a:schemeClr val="accent2">
              <a:lumMod val="40000"/>
              <a:lumOff val="60000"/>
            </a:schemeClr>
          </a:solidFill>
          <a:ln>
            <a:noFill/>
          </a:ln>
        </p:spPr>
        <p:txBody>
          <a:bodyPr lIns="121878" tIns="60939" rIns="121878" bIns="6093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ea typeface="微软雅黑" panose="020B0503020204020204" pitchFamily="34" charset="-122"/>
              <a:sym typeface="Arial" panose="020B0604020202020204" pitchFamily="34" charset="0"/>
            </a:endParaRPr>
          </a:p>
        </p:txBody>
      </p:sp>
      <p:sp>
        <p:nvSpPr>
          <p:cNvPr id="6" name="Oval 19"/>
          <p:cNvSpPr>
            <a:spLocks noChangeArrowheads="1"/>
          </p:cNvSpPr>
          <p:nvPr/>
        </p:nvSpPr>
        <p:spPr bwMode="auto">
          <a:xfrm>
            <a:off x="3953071" y="3415039"/>
            <a:ext cx="1762724" cy="1762724"/>
          </a:xfrm>
          <a:prstGeom prst="ellipse">
            <a:avLst/>
          </a:prstGeom>
          <a:solidFill>
            <a:schemeClr val="accent2"/>
          </a:solidFill>
          <a:ln>
            <a:noFill/>
          </a:ln>
        </p:spPr>
        <p:txBody>
          <a:bodyPr lIns="121878" tIns="60939" rIns="121878" bIns="6093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ea typeface="微软雅黑" panose="020B0503020204020204" pitchFamily="34" charset="-122"/>
              <a:sym typeface="Arial" panose="020B0604020202020204" pitchFamily="34" charset="0"/>
            </a:endParaRPr>
          </a:p>
        </p:txBody>
      </p:sp>
      <p:sp>
        <p:nvSpPr>
          <p:cNvPr id="7" name="Oval 23"/>
          <p:cNvSpPr>
            <a:spLocks noChangeArrowheads="1"/>
          </p:cNvSpPr>
          <p:nvPr/>
        </p:nvSpPr>
        <p:spPr bwMode="auto">
          <a:xfrm>
            <a:off x="2268643" y="1523231"/>
            <a:ext cx="2143625" cy="2141510"/>
          </a:xfrm>
          <a:prstGeom prst="ellipse">
            <a:avLst/>
          </a:prstGeom>
          <a:solidFill>
            <a:schemeClr val="accent1">
              <a:lumMod val="40000"/>
              <a:lumOff val="60000"/>
            </a:schemeClr>
          </a:solidFill>
          <a:ln>
            <a:noFill/>
          </a:ln>
        </p:spPr>
        <p:txBody>
          <a:bodyPr lIns="121878" tIns="60939" rIns="121878" bIns="6093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ea typeface="微软雅黑" panose="020B0503020204020204" pitchFamily="34" charset="-122"/>
              <a:sym typeface="Arial" panose="020B0604020202020204" pitchFamily="34" charset="0"/>
            </a:endParaRPr>
          </a:p>
        </p:txBody>
      </p:sp>
      <p:sp>
        <p:nvSpPr>
          <p:cNvPr id="8" name="Oval 24"/>
          <p:cNvSpPr>
            <a:spLocks noChangeArrowheads="1"/>
          </p:cNvSpPr>
          <p:nvPr/>
        </p:nvSpPr>
        <p:spPr bwMode="auto">
          <a:xfrm>
            <a:off x="2459094" y="1711565"/>
            <a:ext cx="1762724" cy="1762725"/>
          </a:xfrm>
          <a:prstGeom prst="ellipse">
            <a:avLst/>
          </a:prstGeom>
          <a:solidFill>
            <a:schemeClr val="accent1"/>
          </a:solidFill>
          <a:ln>
            <a:noFill/>
          </a:ln>
        </p:spPr>
        <p:txBody>
          <a:bodyPr lIns="121878" tIns="60939" rIns="121878" bIns="6093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ea typeface="微软雅黑" panose="020B0503020204020204" pitchFamily="34" charset="-122"/>
              <a:sym typeface="Arial" panose="020B0604020202020204" pitchFamily="34" charset="0"/>
            </a:endParaRPr>
          </a:p>
        </p:txBody>
      </p:sp>
      <p:sp>
        <p:nvSpPr>
          <p:cNvPr id="9" name="TextBox 25"/>
          <p:cNvSpPr txBox="1">
            <a:spLocks noChangeArrowheads="1"/>
          </p:cNvSpPr>
          <p:nvPr/>
        </p:nvSpPr>
        <p:spPr bwMode="auto">
          <a:xfrm>
            <a:off x="2706285" y="2164414"/>
            <a:ext cx="1323354" cy="9848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878" tIns="60939" rIns="121878" bIns="60939">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solidFill>
                  <a:srgbClr val="F8F8F8"/>
                </a:solidFill>
                <a:ea typeface="微软雅黑" panose="020B0503020204020204" pitchFamily="34" charset="-122"/>
                <a:sym typeface="Arial" panose="020B0604020202020204" pitchFamily="34" charset="0"/>
              </a:rPr>
              <a:t>标题</a:t>
            </a:r>
            <a:endParaRPr lang="en-US" altLang="zh-CN" sz="2800">
              <a:solidFill>
                <a:srgbClr val="F8F8F8"/>
              </a:solidFill>
              <a:ea typeface="微软雅黑" panose="020B0503020204020204" pitchFamily="34" charset="-122"/>
              <a:sym typeface="Arial" panose="020B0604020202020204" pitchFamily="34" charset="0"/>
            </a:endParaRPr>
          </a:p>
          <a:p>
            <a:pPr algn="ctr" eaLnBrk="1" hangingPunct="1"/>
            <a:r>
              <a:rPr lang="zh-CN" altLang="en-US" sz="2800">
                <a:solidFill>
                  <a:srgbClr val="F8F8F8"/>
                </a:solidFill>
                <a:ea typeface="微软雅黑" panose="020B0503020204020204" pitchFamily="34" charset="-122"/>
                <a:sym typeface="Arial" panose="020B0604020202020204" pitchFamily="34" charset="0"/>
              </a:rPr>
              <a:t>文本一</a:t>
            </a:r>
          </a:p>
        </p:txBody>
      </p:sp>
      <p:sp>
        <p:nvSpPr>
          <p:cNvPr id="10" name="TextBox 93"/>
          <p:cNvSpPr txBox="1">
            <a:spLocks noChangeArrowheads="1"/>
          </p:cNvSpPr>
          <p:nvPr/>
        </p:nvSpPr>
        <p:spPr bwMode="auto">
          <a:xfrm>
            <a:off x="1910626" y="4222712"/>
            <a:ext cx="1323354" cy="9848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878" tIns="60939" rIns="121878" bIns="60939">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dirty="0">
                <a:solidFill>
                  <a:srgbClr val="F8F8F8"/>
                </a:solidFill>
                <a:ea typeface="微软雅黑" panose="020B0503020204020204" pitchFamily="34" charset="-122"/>
                <a:sym typeface="Arial" panose="020B0604020202020204" pitchFamily="34" charset="0"/>
              </a:rPr>
              <a:t>标题</a:t>
            </a:r>
            <a:endParaRPr lang="en-US" altLang="zh-CN" sz="2800" dirty="0">
              <a:solidFill>
                <a:srgbClr val="F8F8F8"/>
              </a:solidFill>
              <a:ea typeface="微软雅黑" panose="020B0503020204020204" pitchFamily="34" charset="-122"/>
              <a:sym typeface="Arial" panose="020B0604020202020204" pitchFamily="34" charset="0"/>
            </a:endParaRPr>
          </a:p>
          <a:p>
            <a:pPr algn="ctr" eaLnBrk="1" hangingPunct="1"/>
            <a:r>
              <a:rPr lang="zh-CN" altLang="en-US" sz="2800" dirty="0">
                <a:solidFill>
                  <a:srgbClr val="F8F8F8"/>
                </a:solidFill>
                <a:ea typeface="微软雅黑" panose="020B0503020204020204" pitchFamily="34" charset="-122"/>
                <a:sym typeface="Arial" panose="020B0604020202020204" pitchFamily="34" charset="0"/>
              </a:rPr>
              <a:t>文本二</a:t>
            </a:r>
          </a:p>
        </p:txBody>
      </p:sp>
      <p:sp>
        <p:nvSpPr>
          <p:cNvPr id="11" name="TextBox 94"/>
          <p:cNvSpPr txBox="1">
            <a:spLocks noChangeArrowheads="1"/>
          </p:cNvSpPr>
          <p:nvPr/>
        </p:nvSpPr>
        <p:spPr bwMode="auto">
          <a:xfrm>
            <a:off x="4221424" y="3767745"/>
            <a:ext cx="1323354" cy="9848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878" tIns="60939" rIns="121878" bIns="60939">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solidFill>
                  <a:srgbClr val="F8F8F8"/>
                </a:solidFill>
                <a:ea typeface="微软雅黑" panose="020B0503020204020204" pitchFamily="34" charset="-122"/>
                <a:sym typeface="Arial" panose="020B0604020202020204" pitchFamily="34" charset="0"/>
              </a:rPr>
              <a:t>标题</a:t>
            </a:r>
            <a:endParaRPr lang="en-US" altLang="zh-CN" sz="2800">
              <a:solidFill>
                <a:srgbClr val="F8F8F8"/>
              </a:solidFill>
              <a:ea typeface="微软雅黑" panose="020B0503020204020204" pitchFamily="34" charset="-122"/>
              <a:sym typeface="Arial" panose="020B0604020202020204" pitchFamily="34" charset="0"/>
            </a:endParaRPr>
          </a:p>
          <a:p>
            <a:pPr algn="ctr" eaLnBrk="1" hangingPunct="1"/>
            <a:r>
              <a:rPr lang="zh-CN" altLang="en-US" sz="2800">
                <a:solidFill>
                  <a:srgbClr val="F8F8F8"/>
                </a:solidFill>
                <a:ea typeface="微软雅黑" panose="020B0503020204020204" pitchFamily="34" charset="-122"/>
                <a:sym typeface="Arial" panose="020B0604020202020204" pitchFamily="34" charset="0"/>
              </a:rPr>
              <a:t>文本三</a:t>
            </a:r>
          </a:p>
        </p:txBody>
      </p:sp>
      <p:sp>
        <p:nvSpPr>
          <p:cNvPr id="12" name="TextBox 18"/>
          <p:cNvSpPr txBox="1"/>
          <p:nvPr/>
        </p:nvSpPr>
        <p:spPr>
          <a:xfrm>
            <a:off x="7667233" y="1797245"/>
            <a:ext cx="3705444" cy="871905"/>
          </a:xfrm>
          <a:prstGeom prst="rect">
            <a:avLst/>
          </a:prstGeom>
          <a:noFill/>
        </p:spPr>
        <p:txBody>
          <a:bodyPr wrap="square" rtlCol="0">
            <a:spAutoFit/>
          </a:bodyPr>
          <a:lstStyle/>
          <a:p>
            <a:r>
              <a:rPr lang="en-US" altLang="zh-CN" sz="1865" b="1" dirty="0">
                <a:solidFill>
                  <a:schemeClr val="tx1">
                    <a:lumMod val="75000"/>
                    <a:lumOff val="25000"/>
                  </a:schemeClr>
                </a:solidFill>
                <a:latin typeface="+mn-ea"/>
                <a:sym typeface="Arial" panose="020B0604020202020204" pitchFamily="34" charset="0"/>
              </a:rPr>
              <a:t>01</a:t>
            </a:r>
          </a:p>
          <a:p>
            <a:r>
              <a:rPr lang="zh-CN" altLang="en-US" sz="1600" dirty="0">
                <a:solidFill>
                  <a:schemeClr val="tx1">
                    <a:lumMod val="75000"/>
                    <a:lumOff val="25000"/>
                  </a:schemeClr>
                </a:solidFill>
                <a:latin typeface="+mn-ea"/>
                <a:sym typeface="Arial" panose="020B0604020202020204" pitchFamily="34" charset="0"/>
              </a:rPr>
              <a:t>单击此处添加文本单击此处添加文本</a:t>
            </a:r>
            <a:endParaRPr lang="en-US" altLang="zh-CN" sz="1600" dirty="0">
              <a:solidFill>
                <a:schemeClr val="tx1">
                  <a:lumMod val="75000"/>
                  <a:lumOff val="25000"/>
                </a:schemeClr>
              </a:solidFill>
              <a:latin typeface="+mn-ea"/>
              <a:sym typeface="Arial" panose="020B0604020202020204" pitchFamily="34" charset="0"/>
            </a:endParaRPr>
          </a:p>
          <a:p>
            <a:r>
              <a:rPr lang="zh-CN" altLang="en-US" sz="1600" dirty="0">
                <a:solidFill>
                  <a:schemeClr val="tx1">
                    <a:lumMod val="75000"/>
                    <a:lumOff val="25000"/>
                  </a:schemeClr>
                </a:solidFill>
                <a:latin typeface="+mn-ea"/>
                <a:sym typeface="Arial" panose="020B0604020202020204" pitchFamily="34" charset="0"/>
              </a:rPr>
              <a:t>单击此处添加文本</a:t>
            </a:r>
            <a:endParaRPr lang="en-US" altLang="zh-CN" sz="1600" dirty="0">
              <a:solidFill>
                <a:schemeClr val="tx1">
                  <a:lumMod val="75000"/>
                  <a:lumOff val="25000"/>
                </a:schemeClr>
              </a:solidFill>
              <a:latin typeface="+mn-ea"/>
              <a:sym typeface="Arial" panose="020B0604020202020204" pitchFamily="34" charset="0"/>
            </a:endParaRPr>
          </a:p>
        </p:txBody>
      </p:sp>
      <p:sp>
        <p:nvSpPr>
          <p:cNvPr id="13" name="TextBox 19"/>
          <p:cNvSpPr txBox="1"/>
          <p:nvPr/>
        </p:nvSpPr>
        <p:spPr>
          <a:xfrm>
            <a:off x="7669768" y="3255245"/>
            <a:ext cx="3705444" cy="871905"/>
          </a:xfrm>
          <a:prstGeom prst="rect">
            <a:avLst/>
          </a:prstGeom>
          <a:noFill/>
        </p:spPr>
        <p:txBody>
          <a:bodyPr wrap="square" rtlCol="0">
            <a:spAutoFit/>
          </a:bodyPr>
          <a:lstStyle/>
          <a:p>
            <a:r>
              <a:rPr lang="en-US" altLang="zh-CN" sz="1865" b="1" dirty="0">
                <a:solidFill>
                  <a:schemeClr val="tx1">
                    <a:lumMod val="75000"/>
                    <a:lumOff val="25000"/>
                  </a:schemeClr>
                </a:solidFill>
                <a:latin typeface="+mn-ea"/>
                <a:sym typeface="Arial" panose="020B0604020202020204" pitchFamily="34" charset="0"/>
              </a:rPr>
              <a:t>02</a:t>
            </a:r>
          </a:p>
          <a:p>
            <a:r>
              <a:rPr lang="zh-CN" altLang="en-US" sz="1600" dirty="0">
                <a:solidFill>
                  <a:schemeClr val="tx1">
                    <a:lumMod val="75000"/>
                    <a:lumOff val="25000"/>
                  </a:schemeClr>
                </a:solidFill>
                <a:latin typeface="+mn-ea"/>
                <a:sym typeface="Arial" panose="020B0604020202020204" pitchFamily="34" charset="0"/>
              </a:rPr>
              <a:t>单击此处添加文本单击此处添加文本</a:t>
            </a:r>
            <a:endParaRPr lang="en-US" altLang="zh-CN" sz="1600" dirty="0">
              <a:solidFill>
                <a:schemeClr val="tx1">
                  <a:lumMod val="75000"/>
                  <a:lumOff val="25000"/>
                </a:schemeClr>
              </a:solidFill>
              <a:latin typeface="+mn-ea"/>
              <a:sym typeface="Arial" panose="020B0604020202020204" pitchFamily="34" charset="0"/>
            </a:endParaRPr>
          </a:p>
          <a:p>
            <a:r>
              <a:rPr lang="zh-CN" altLang="en-US" sz="1600" dirty="0">
                <a:solidFill>
                  <a:schemeClr val="tx1">
                    <a:lumMod val="75000"/>
                    <a:lumOff val="25000"/>
                  </a:schemeClr>
                </a:solidFill>
                <a:latin typeface="+mn-ea"/>
                <a:sym typeface="Arial" panose="020B0604020202020204" pitchFamily="34" charset="0"/>
              </a:rPr>
              <a:t>单击此处添加文本</a:t>
            </a:r>
            <a:endParaRPr lang="en-US" altLang="zh-CN" sz="1600" dirty="0">
              <a:solidFill>
                <a:schemeClr val="tx1">
                  <a:lumMod val="75000"/>
                  <a:lumOff val="25000"/>
                </a:schemeClr>
              </a:solidFill>
              <a:latin typeface="+mn-ea"/>
              <a:sym typeface="Arial" panose="020B0604020202020204" pitchFamily="34" charset="0"/>
            </a:endParaRPr>
          </a:p>
        </p:txBody>
      </p:sp>
      <p:sp>
        <p:nvSpPr>
          <p:cNvPr id="14" name="TextBox 20"/>
          <p:cNvSpPr txBox="1"/>
          <p:nvPr/>
        </p:nvSpPr>
        <p:spPr>
          <a:xfrm>
            <a:off x="7669768" y="4666343"/>
            <a:ext cx="3705444" cy="871905"/>
          </a:xfrm>
          <a:prstGeom prst="rect">
            <a:avLst/>
          </a:prstGeom>
          <a:noFill/>
        </p:spPr>
        <p:txBody>
          <a:bodyPr wrap="square" rtlCol="0">
            <a:spAutoFit/>
          </a:bodyPr>
          <a:lstStyle/>
          <a:p>
            <a:r>
              <a:rPr lang="en-US" altLang="zh-CN" sz="1865" b="1" dirty="0">
                <a:solidFill>
                  <a:schemeClr val="tx1">
                    <a:lumMod val="75000"/>
                    <a:lumOff val="25000"/>
                  </a:schemeClr>
                </a:solidFill>
                <a:latin typeface="+mn-ea"/>
                <a:sym typeface="Arial" panose="020B0604020202020204" pitchFamily="34" charset="0"/>
              </a:rPr>
              <a:t>03</a:t>
            </a:r>
          </a:p>
          <a:p>
            <a:r>
              <a:rPr lang="zh-CN" altLang="en-US" sz="1600" dirty="0">
                <a:solidFill>
                  <a:schemeClr val="tx1">
                    <a:lumMod val="75000"/>
                    <a:lumOff val="25000"/>
                  </a:schemeClr>
                </a:solidFill>
                <a:latin typeface="+mn-ea"/>
                <a:sym typeface="Arial" panose="020B0604020202020204" pitchFamily="34" charset="0"/>
              </a:rPr>
              <a:t>单击此处添加文本单击此处添加文本</a:t>
            </a:r>
            <a:endParaRPr lang="en-US" altLang="zh-CN" sz="1600" dirty="0">
              <a:solidFill>
                <a:schemeClr val="tx1">
                  <a:lumMod val="75000"/>
                  <a:lumOff val="25000"/>
                </a:schemeClr>
              </a:solidFill>
              <a:latin typeface="+mn-ea"/>
              <a:sym typeface="Arial" panose="020B0604020202020204" pitchFamily="34" charset="0"/>
            </a:endParaRPr>
          </a:p>
          <a:p>
            <a:r>
              <a:rPr lang="zh-CN" altLang="en-US" sz="1600" dirty="0">
                <a:solidFill>
                  <a:schemeClr val="tx1">
                    <a:lumMod val="75000"/>
                    <a:lumOff val="25000"/>
                  </a:schemeClr>
                </a:solidFill>
                <a:latin typeface="+mn-ea"/>
                <a:sym typeface="Arial" panose="020B0604020202020204" pitchFamily="34" charset="0"/>
              </a:rPr>
              <a:t>单击此处添加文本</a:t>
            </a:r>
            <a:endParaRPr lang="en-US" altLang="zh-CN" sz="1600" dirty="0">
              <a:solidFill>
                <a:schemeClr val="tx1">
                  <a:lumMod val="75000"/>
                  <a:lumOff val="25000"/>
                </a:schemeClr>
              </a:solidFill>
              <a:latin typeface="+mn-ea"/>
              <a:sym typeface="Arial" panose="020B0604020202020204" pitchFamily="34" charset="0"/>
            </a:endParaRPr>
          </a:p>
        </p:txBody>
      </p:sp>
      <p:cxnSp>
        <p:nvCxnSpPr>
          <p:cNvPr id="15" name="直接连接符 14"/>
          <p:cNvCxnSpPr/>
          <p:nvPr/>
        </p:nvCxnSpPr>
        <p:spPr>
          <a:xfrm>
            <a:off x="6758820" y="2934061"/>
            <a:ext cx="4424421" cy="0"/>
          </a:xfrm>
          <a:prstGeom prst="line">
            <a:avLst/>
          </a:prstGeom>
          <a:noFill/>
          <a:ln w="9525" cap="flat" cmpd="sng" algn="ctr">
            <a:solidFill>
              <a:schemeClr val="tx1">
                <a:lumMod val="50000"/>
                <a:lumOff val="50000"/>
              </a:schemeClr>
            </a:solidFill>
            <a:prstDash val="dash"/>
          </a:ln>
          <a:effectLst/>
        </p:spPr>
      </p:cxnSp>
      <p:cxnSp>
        <p:nvCxnSpPr>
          <p:cNvPr id="16" name="直接连接符 15"/>
          <p:cNvCxnSpPr/>
          <p:nvPr/>
        </p:nvCxnSpPr>
        <p:spPr>
          <a:xfrm>
            <a:off x="6758006" y="4473242"/>
            <a:ext cx="4425236" cy="0"/>
          </a:xfrm>
          <a:prstGeom prst="line">
            <a:avLst/>
          </a:prstGeom>
          <a:noFill/>
          <a:ln w="9525" cap="flat" cmpd="sng" algn="ctr">
            <a:solidFill>
              <a:schemeClr val="tx1">
                <a:lumMod val="50000"/>
                <a:lumOff val="50000"/>
              </a:schemeClr>
            </a:solidFill>
            <a:prstDash val="dash"/>
          </a:ln>
          <a:effectLst/>
        </p:spPr>
      </p:cxnSp>
      <p:grpSp>
        <p:nvGrpSpPr>
          <p:cNvPr id="17" name="组合 16"/>
          <p:cNvGrpSpPr/>
          <p:nvPr/>
        </p:nvGrpSpPr>
        <p:grpSpPr>
          <a:xfrm>
            <a:off x="6703085" y="1847820"/>
            <a:ext cx="799056" cy="799056"/>
            <a:chOff x="4499992" y="267494"/>
            <a:chExt cx="599448" cy="599448"/>
          </a:xfrm>
        </p:grpSpPr>
        <p:grpSp>
          <p:nvGrpSpPr>
            <p:cNvPr id="18" name="组合 17"/>
            <p:cNvGrpSpPr/>
            <p:nvPr/>
          </p:nvGrpSpPr>
          <p:grpSpPr>
            <a:xfrm>
              <a:off x="4499992" y="267494"/>
              <a:ext cx="599448" cy="599448"/>
              <a:chOff x="4131160" y="713581"/>
              <a:chExt cx="881684" cy="881684"/>
            </a:xfrm>
          </p:grpSpPr>
          <p:sp>
            <p:nvSpPr>
              <p:cNvPr id="20" name="椭圆 19"/>
              <p:cNvSpPr/>
              <p:nvPr/>
            </p:nvSpPr>
            <p:spPr>
              <a:xfrm>
                <a:off x="4131160" y="713581"/>
                <a:ext cx="881684" cy="881684"/>
              </a:xfrm>
              <a:prstGeom prst="ellipse">
                <a:avLst/>
              </a:pr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椭圆 20"/>
              <p:cNvSpPr/>
              <p:nvPr/>
            </p:nvSpPr>
            <p:spPr>
              <a:xfrm>
                <a:off x="4237176" y="819597"/>
                <a:ext cx="669652" cy="669652"/>
              </a:xfrm>
              <a:prstGeom prst="ellipse">
                <a:avLst/>
              </a:prstGeom>
              <a:solidFill>
                <a:schemeClr val="accent1"/>
              </a:solidFill>
              <a:ln>
                <a:noFill/>
              </a:ln>
              <a:effectLst>
                <a:innerShdw blurRad="63500" dist="508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9" name="Freeform 70"/>
            <p:cNvSpPr>
              <a:spLocks noEditPoints="1"/>
            </p:cNvSpPr>
            <p:nvPr/>
          </p:nvSpPr>
          <p:spPr bwMode="auto">
            <a:xfrm>
              <a:off x="4679089" y="422857"/>
              <a:ext cx="241254" cy="288722"/>
            </a:xfrm>
            <a:custGeom>
              <a:avLst/>
              <a:gdLst>
                <a:gd name="T0" fmla="*/ 346 w 346"/>
                <a:gd name="T1" fmla="*/ 77 h 414"/>
                <a:gd name="T2" fmla="*/ 345 w 346"/>
                <a:gd name="T3" fmla="*/ 75 h 414"/>
                <a:gd name="T4" fmla="*/ 345 w 346"/>
                <a:gd name="T5" fmla="*/ 74 h 414"/>
                <a:gd name="T6" fmla="*/ 343 w 346"/>
                <a:gd name="T7" fmla="*/ 72 h 414"/>
                <a:gd name="T8" fmla="*/ 273 w 346"/>
                <a:gd name="T9" fmla="*/ 2 h 414"/>
                <a:gd name="T10" fmla="*/ 271 w 346"/>
                <a:gd name="T11" fmla="*/ 0 h 414"/>
                <a:gd name="T12" fmla="*/ 270 w 346"/>
                <a:gd name="T13" fmla="*/ 0 h 414"/>
                <a:gd name="T14" fmla="*/ 268 w 346"/>
                <a:gd name="T15" fmla="*/ 0 h 414"/>
                <a:gd name="T16" fmla="*/ 268 w 346"/>
                <a:gd name="T17" fmla="*/ 0 h 414"/>
                <a:gd name="T18" fmla="*/ 7 w 346"/>
                <a:gd name="T19" fmla="*/ 0 h 414"/>
                <a:gd name="T20" fmla="*/ 0 w 346"/>
                <a:gd name="T21" fmla="*/ 7 h 414"/>
                <a:gd name="T22" fmla="*/ 0 w 346"/>
                <a:gd name="T23" fmla="*/ 407 h 414"/>
                <a:gd name="T24" fmla="*/ 7 w 346"/>
                <a:gd name="T25" fmla="*/ 414 h 414"/>
                <a:gd name="T26" fmla="*/ 338 w 346"/>
                <a:gd name="T27" fmla="*/ 414 h 414"/>
                <a:gd name="T28" fmla="*/ 346 w 346"/>
                <a:gd name="T29" fmla="*/ 407 h 414"/>
                <a:gd name="T30" fmla="*/ 346 w 346"/>
                <a:gd name="T31" fmla="*/ 77 h 414"/>
                <a:gd name="T32" fmla="*/ 346 w 346"/>
                <a:gd name="T33" fmla="*/ 77 h 414"/>
                <a:gd name="T34" fmla="*/ 275 w 346"/>
                <a:gd name="T35" fmla="*/ 25 h 414"/>
                <a:gd name="T36" fmla="*/ 320 w 346"/>
                <a:gd name="T37" fmla="*/ 70 h 414"/>
                <a:gd name="T38" fmla="*/ 275 w 346"/>
                <a:gd name="T39" fmla="*/ 70 h 414"/>
                <a:gd name="T40" fmla="*/ 275 w 346"/>
                <a:gd name="T41" fmla="*/ 25 h 414"/>
                <a:gd name="T42" fmla="*/ 14 w 346"/>
                <a:gd name="T43" fmla="*/ 400 h 414"/>
                <a:gd name="T44" fmla="*/ 14 w 346"/>
                <a:gd name="T45" fmla="*/ 14 h 414"/>
                <a:gd name="T46" fmla="*/ 260 w 346"/>
                <a:gd name="T47" fmla="*/ 14 h 414"/>
                <a:gd name="T48" fmla="*/ 260 w 346"/>
                <a:gd name="T49" fmla="*/ 77 h 414"/>
                <a:gd name="T50" fmla="*/ 268 w 346"/>
                <a:gd name="T51" fmla="*/ 85 h 414"/>
                <a:gd name="T52" fmla="*/ 331 w 346"/>
                <a:gd name="T53" fmla="*/ 85 h 414"/>
                <a:gd name="T54" fmla="*/ 331 w 346"/>
                <a:gd name="T55" fmla="*/ 400 h 414"/>
                <a:gd name="T56" fmla="*/ 14 w 346"/>
                <a:gd name="T57" fmla="*/ 40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6" h="414">
                  <a:moveTo>
                    <a:pt x="346" y="77"/>
                  </a:moveTo>
                  <a:cubicBezTo>
                    <a:pt x="345" y="76"/>
                    <a:pt x="345" y="76"/>
                    <a:pt x="345" y="75"/>
                  </a:cubicBezTo>
                  <a:cubicBezTo>
                    <a:pt x="345" y="75"/>
                    <a:pt x="345" y="75"/>
                    <a:pt x="345" y="74"/>
                  </a:cubicBezTo>
                  <a:cubicBezTo>
                    <a:pt x="345" y="74"/>
                    <a:pt x="344" y="73"/>
                    <a:pt x="343" y="72"/>
                  </a:cubicBezTo>
                  <a:cubicBezTo>
                    <a:pt x="273" y="2"/>
                    <a:pt x="273" y="2"/>
                    <a:pt x="273" y="2"/>
                  </a:cubicBezTo>
                  <a:cubicBezTo>
                    <a:pt x="272" y="1"/>
                    <a:pt x="272" y="1"/>
                    <a:pt x="271" y="0"/>
                  </a:cubicBezTo>
                  <a:cubicBezTo>
                    <a:pt x="271" y="0"/>
                    <a:pt x="270" y="0"/>
                    <a:pt x="270" y="0"/>
                  </a:cubicBezTo>
                  <a:cubicBezTo>
                    <a:pt x="270" y="0"/>
                    <a:pt x="269" y="0"/>
                    <a:pt x="268" y="0"/>
                  </a:cubicBezTo>
                  <a:cubicBezTo>
                    <a:pt x="268" y="0"/>
                    <a:pt x="268" y="0"/>
                    <a:pt x="268" y="0"/>
                  </a:cubicBezTo>
                  <a:cubicBezTo>
                    <a:pt x="7" y="0"/>
                    <a:pt x="7" y="0"/>
                    <a:pt x="7" y="0"/>
                  </a:cubicBezTo>
                  <a:cubicBezTo>
                    <a:pt x="3" y="0"/>
                    <a:pt x="0" y="3"/>
                    <a:pt x="0" y="7"/>
                  </a:cubicBezTo>
                  <a:cubicBezTo>
                    <a:pt x="0" y="407"/>
                    <a:pt x="0" y="407"/>
                    <a:pt x="0" y="407"/>
                  </a:cubicBezTo>
                  <a:cubicBezTo>
                    <a:pt x="0" y="411"/>
                    <a:pt x="3" y="414"/>
                    <a:pt x="7" y="414"/>
                  </a:cubicBezTo>
                  <a:cubicBezTo>
                    <a:pt x="338" y="414"/>
                    <a:pt x="338" y="414"/>
                    <a:pt x="338" y="414"/>
                  </a:cubicBezTo>
                  <a:cubicBezTo>
                    <a:pt x="342" y="414"/>
                    <a:pt x="346" y="411"/>
                    <a:pt x="346" y="407"/>
                  </a:cubicBezTo>
                  <a:cubicBezTo>
                    <a:pt x="346" y="77"/>
                    <a:pt x="346" y="77"/>
                    <a:pt x="346" y="77"/>
                  </a:cubicBezTo>
                  <a:cubicBezTo>
                    <a:pt x="346" y="77"/>
                    <a:pt x="346" y="77"/>
                    <a:pt x="346" y="77"/>
                  </a:cubicBezTo>
                  <a:close/>
                  <a:moveTo>
                    <a:pt x="275" y="25"/>
                  </a:moveTo>
                  <a:cubicBezTo>
                    <a:pt x="320" y="70"/>
                    <a:pt x="320" y="70"/>
                    <a:pt x="320" y="70"/>
                  </a:cubicBezTo>
                  <a:cubicBezTo>
                    <a:pt x="275" y="70"/>
                    <a:pt x="275" y="70"/>
                    <a:pt x="275" y="70"/>
                  </a:cubicBezTo>
                  <a:lnTo>
                    <a:pt x="275" y="25"/>
                  </a:lnTo>
                  <a:close/>
                  <a:moveTo>
                    <a:pt x="14" y="400"/>
                  </a:moveTo>
                  <a:cubicBezTo>
                    <a:pt x="14" y="14"/>
                    <a:pt x="14" y="14"/>
                    <a:pt x="14" y="14"/>
                  </a:cubicBezTo>
                  <a:cubicBezTo>
                    <a:pt x="260" y="14"/>
                    <a:pt x="260" y="14"/>
                    <a:pt x="260" y="14"/>
                  </a:cubicBezTo>
                  <a:cubicBezTo>
                    <a:pt x="260" y="77"/>
                    <a:pt x="260" y="77"/>
                    <a:pt x="260" y="77"/>
                  </a:cubicBezTo>
                  <a:cubicBezTo>
                    <a:pt x="260" y="81"/>
                    <a:pt x="264" y="85"/>
                    <a:pt x="268" y="85"/>
                  </a:cubicBezTo>
                  <a:cubicBezTo>
                    <a:pt x="331" y="85"/>
                    <a:pt x="331" y="85"/>
                    <a:pt x="331" y="85"/>
                  </a:cubicBezTo>
                  <a:cubicBezTo>
                    <a:pt x="331" y="400"/>
                    <a:pt x="331" y="400"/>
                    <a:pt x="331" y="400"/>
                  </a:cubicBezTo>
                  <a:lnTo>
                    <a:pt x="14" y="400"/>
                  </a:lnTo>
                  <a:close/>
                </a:path>
              </a:pathLst>
            </a:custGeom>
            <a:solidFill>
              <a:srgbClr val="FFFFFF"/>
            </a:solidFill>
            <a:ln>
              <a:noFill/>
            </a:ln>
          </p:spPr>
          <p:txBody>
            <a:bodyPr vert="horz" wrap="square" lIns="91404" tIns="45703" rIns="91404" bIns="45703" numCol="1" anchor="t" anchorCtr="0" compatLnSpc="1"/>
            <a:lstStyle/>
            <a:p>
              <a:endParaRPr lang="en-US" sz="480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2" name="组合 21"/>
          <p:cNvGrpSpPr/>
          <p:nvPr/>
        </p:nvGrpSpPr>
        <p:grpSpPr>
          <a:xfrm>
            <a:off x="6723653" y="3255244"/>
            <a:ext cx="799056" cy="799056"/>
            <a:chOff x="5418452" y="307702"/>
            <a:chExt cx="599448" cy="599448"/>
          </a:xfrm>
        </p:grpSpPr>
        <p:grpSp>
          <p:nvGrpSpPr>
            <p:cNvPr id="23" name="组合 22"/>
            <p:cNvGrpSpPr/>
            <p:nvPr/>
          </p:nvGrpSpPr>
          <p:grpSpPr>
            <a:xfrm>
              <a:off x="5418452" y="307702"/>
              <a:ext cx="599448" cy="599448"/>
              <a:chOff x="4131160" y="713581"/>
              <a:chExt cx="881684" cy="881684"/>
            </a:xfrm>
          </p:grpSpPr>
          <p:sp>
            <p:nvSpPr>
              <p:cNvPr id="25" name="椭圆 24"/>
              <p:cNvSpPr/>
              <p:nvPr/>
            </p:nvSpPr>
            <p:spPr>
              <a:xfrm>
                <a:off x="4131160" y="713581"/>
                <a:ext cx="881684" cy="881684"/>
              </a:xfrm>
              <a:prstGeom prst="ellipse">
                <a:avLst/>
              </a:pr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椭圆 25"/>
              <p:cNvSpPr/>
              <p:nvPr/>
            </p:nvSpPr>
            <p:spPr>
              <a:xfrm>
                <a:off x="4237176" y="819597"/>
                <a:ext cx="669652" cy="669652"/>
              </a:xfrm>
              <a:prstGeom prst="ellipse">
                <a:avLst/>
              </a:prstGeom>
              <a:solidFill>
                <a:schemeClr val="accent2"/>
              </a:solidFill>
              <a:ln>
                <a:noFill/>
              </a:ln>
              <a:effectLst>
                <a:innerShdw blurRad="63500" dist="508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4" name="Freeform 72"/>
            <p:cNvSpPr>
              <a:spLocks noEditPoints="1"/>
            </p:cNvSpPr>
            <p:nvPr/>
          </p:nvSpPr>
          <p:spPr bwMode="auto">
            <a:xfrm>
              <a:off x="5580112" y="455050"/>
              <a:ext cx="297176" cy="297712"/>
            </a:xfrm>
            <a:custGeom>
              <a:avLst/>
              <a:gdLst>
                <a:gd name="T0" fmla="*/ 337 w 411"/>
                <a:gd name="T1" fmla="*/ 198 h 412"/>
                <a:gd name="T2" fmla="*/ 284 w 411"/>
                <a:gd name="T3" fmla="*/ 220 h 412"/>
                <a:gd name="T4" fmla="*/ 249 w 411"/>
                <a:gd name="T5" fmla="*/ 185 h 412"/>
                <a:gd name="T6" fmla="*/ 283 w 411"/>
                <a:gd name="T7" fmla="*/ 107 h 412"/>
                <a:gd name="T8" fmla="*/ 176 w 411"/>
                <a:gd name="T9" fmla="*/ 0 h 412"/>
                <a:gd name="T10" fmla="*/ 68 w 411"/>
                <a:gd name="T11" fmla="*/ 107 h 412"/>
                <a:gd name="T12" fmla="*/ 116 w 411"/>
                <a:gd name="T13" fmla="*/ 196 h 412"/>
                <a:gd name="T14" fmla="*/ 96 w 411"/>
                <a:gd name="T15" fmla="*/ 266 h 412"/>
                <a:gd name="T16" fmla="*/ 74 w 411"/>
                <a:gd name="T17" fmla="*/ 263 h 412"/>
                <a:gd name="T18" fmla="*/ 0 w 411"/>
                <a:gd name="T19" fmla="*/ 337 h 412"/>
                <a:gd name="T20" fmla="*/ 74 w 411"/>
                <a:gd name="T21" fmla="*/ 412 h 412"/>
                <a:gd name="T22" fmla="*/ 149 w 411"/>
                <a:gd name="T23" fmla="*/ 337 h 412"/>
                <a:gd name="T24" fmla="*/ 110 w 411"/>
                <a:gd name="T25" fmla="*/ 272 h 412"/>
                <a:gd name="T26" fmla="*/ 130 w 411"/>
                <a:gd name="T27" fmla="*/ 204 h 412"/>
                <a:gd name="T28" fmla="*/ 176 w 411"/>
                <a:gd name="T29" fmla="*/ 214 h 412"/>
                <a:gd name="T30" fmla="*/ 238 w 411"/>
                <a:gd name="T31" fmla="*/ 195 h 412"/>
                <a:gd name="T32" fmla="*/ 275 w 411"/>
                <a:gd name="T33" fmla="*/ 232 h 412"/>
                <a:gd name="T34" fmla="*/ 262 w 411"/>
                <a:gd name="T35" fmla="*/ 273 h 412"/>
                <a:gd name="T36" fmla="*/ 337 w 411"/>
                <a:gd name="T37" fmla="*/ 347 h 412"/>
                <a:gd name="T38" fmla="*/ 411 w 411"/>
                <a:gd name="T39" fmla="*/ 273 h 412"/>
                <a:gd name="T40" fmla="*/ 337 w 411"/>
                <a:gd name="T41" fmla="*/ 198 h 412"/>
                <a:gd name="T42" fmla="*/ 134 w 411"/>
                <a:gd name="T43" fmla="*/ 337 h 412"/>
                <a:gd name="T44" fmla="*/ 74 w 411"/>
                <a:gd name="T45" fmla="*/ 397 h 412"/>
                <a:gd name="T46" fmla="*/ 14 w 411"/>
                <a:gd name="T47" fmla="*/ 337 h 412"/>
                <a:gd name="T48" fmla="*/ 74 w 411"/>
                <a:gd name="T49" fmla="*/ 278 h 412"/>
                <a:gd name="T50" fmla="*/ 134 w 411"/>
                <a:gd name="T51" fmla="*/ 337 h 412"/>
                <a:gd name="T52" fmla="*/ 83 w 411"/>
                <a:gd name="T53" fmla="*/ 107 h 412"/>
                <a:gd name="T54" fmla="*/ 176 w 411"/>
                <a:gd name="T55" fmla="*/ 14 h 412"/>
                <a:gd name="T56" fmla="*/ 268 w 411"/>
                <a:gd name="T57" fmla="*/ 107 h 412"/>
                <a:gd name="T58" fmla="*/ 176 w 411"/>
                <a:gd name="T59" fmla="*/ 200 h 412"/>
                <a:gd name="T60" fmla="*/ 83 w 411"/>
                <a:gd name="T61" fmla="*/ 107 h 412"/>
                <a:gd name="T62" fmla="*/ 337 w 411"/>
                <a:gd name="T63" fmla="*/ 332 h 412"/>
                <a:gd name="T64" fmla="*/ 277 w 411"/>
                <a:gd name="T65" fmla="*/ 273 h 412"/>
                <a:gd name="T66" fmla="*/ 337 w 411"/>
                <a:gd name="T67" fmla="*/ 213 h 412"/>
                <a:gd name="T68" fmla="*/ 397 w 411"/>
                <a:gd name="T69" fmla="*/ 273 h 412"/>
                <a:gd name="T70" fmla="*/ 337 w 411"/>
                <a:gd name="T71" fmla="*/ 332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rgbClr val="FFFFFF"/>
            </a:solidFill>
            <a:ln>
              <a:noFill/>
            </a:ln>
          </p:spPr>
          <p:txBody>
            <a:bodyPr vert="horz" wrap="square" lIns="91404" tIns="45703" rIns="91404" bIns="45703" numCol="1" anchor="t" anchorCtr="0" compatLnSpc="1"/>
            <a:lstStyle/>
            <a:p>
              <a:endParaRPr lang="en-US" sz="480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7" name="组合 26"/>
          <p:cNvGrpSpPr/>
          <p:nvPr/>
        </p:nvGrpSpPr>
        <p:grpSpPr>
          <a:xfrm>
            <a:off x="6747320" y="4638424"/>
            <a:ext cx="799056" cy="799056"/>
            <a:chOff x="6516216" y="334289"/>
            <a:chExt cx="599448" cy="599448"/>
          </a:xfrm>
        </p:grpSpPr>
        <p:grpSp>
          <p:nvGrpSpPr>
            <p:cNvPr id="28" name="组合 27"/>
            <p:cNvGrpSpPr/>
            <p:nvPr/>
          </p:nvGrpSpPr>
          <p:grpSpPr>
            <a:xfrm>
              <a:off x="6516216" y="334289"/>
              <a:ext cx="599448" cy="599448"/>
              <a:chOff x="4131160" y="713581"/>
              <a:chExt cx="881684" cy="881684"/>
            </a:xfrm>
          </p:grpSpPr>
          <p:sp>
            <p:nvSpPr>
              <p:cNvPr id="30" name="椭圆 29"/>
              <p:cNvSpPr/>
              <p:nvPr/>
            </p:nvSpPr>
            <p:spPr>
              <a:xfrm>
                <a:off x="4131160" y="713581"/>
                <a:ext cx="881684" cy="881684"/>
              </a:xfrm>
              <a:prstGeom prst="ellipse">
                <a:avLst/>
              </a:pr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椭圆 30"/>
              <p:cNvSpPr/>
              <p:nvPr/>
            </p:nvSpPr>
            <p:spPr>
              <a:xfrm>
                <a:off x="4237176" y="819597"/>
                <a:ext cx="669652" cy="669652"/>
              </a:xfrm>
              <a:prstGeom prst="ellipse">
                <a:avLst/>
              </a:prstGeom>
              <a:solidFill>
                <a:schemeClr val="accent3"/>
              </a:solidFill>
              <a:ln>
                <a:noFill/>
              </a:ln>
              <a:effectLst>
                <a:innerShdw blurRad="63500" dist="508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9" name="Freeform 13"/>
            <p:cNvSpPr>
              <a:spLocks noEditPoints="1"/>
            </p:cNvSpPr>
            <p:nvPr/>
          </p:nvSpPr>
          <p:spPr bwMode="auto">
            <a:xfrm>
              <a:off x="6723586" y="474407"/>
              <a:ext cx="184708" cy="340466"/>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rgbClr val="FFFFFF"/>
            </a:solidFill>
            <a:ln>
              <a:noFill/>
            </a:ln>
          </p:spPr>
          <p:txBody>
            <a:bodyPr vert="horz" wrap="square" lIns="91404" tIns="45703" rIns="91404" bIns="45703" numCol="1" anchor="t" anchorCtr="0" compatLnSpc="1"/>
            <a:lstStyle/>
            <a:p>
              <a:endParaRPr lang="en-US" sz="4800">
                <a:latin typeface="Arial" panose="020B0604020202020204" pitchFamily="34" charset="0"/>
                <a:ea typeface="微软雅黑" panose="020B0503020204020204" pitchFamily="34" charset="-122"/>
                <a:sym typeface="Arial" panose="020B0604020202020204" pitchFamily="34" charset="0"/>
              </a:endParaRPr>
            </a:p>
          </p:txBody>
        </p:sp>
      </p:grpSp>
      <p:sp>
        <p:nvSpPr>
          <p:cNvPr id="70" name="五边形 69"/>
          <p:cNvSpPr/>
          <p:nvPr/>
        </p:nvSpPr>
        <p:spPr>
          <a:xfrm>
            <a:off x="0" y="260648"/>
            <a:ext cx="353251" cy="588701"/>
          </a:xfrm>
          <a:prstGeom prst="homePlate">
            <a:avLst>
              <a:gd name="adj" fmla="val 484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71" name="TextBox 49"/>
          <p:cNvSpPr txBox="1"/>
          <p:nvPr/>
        </p:nvSpPr>
        <p:spPr>
          <a:xfrm>
            <a:off x="431371" y="329296"/>
            <a:ext cx="2925801" cy="420564"/>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r>
              <a:rPr lang="zh-CN" altLang="en-US" sz="2135" dirty="0">
                <a:solidFill>
                  <a:schemeClr val="tx1">
                    <a:lumMod val="85000"/>
                    <a:lumOff val="15000"/>
                  </a:schemeClr>
                </a:solidFill>
              </a:rPr>
              <a:t>点击添加相关文字标题</a:t>
            </a:r>
          </a:p>
        </p:txBody>
      </p:sp>
      <p:sp>
        <p:nvSpPr>
          <p:cNvPr id="36" name="Rectangle 5"/>
          <p:cNvSpPr/>
          <p:nvPr/>
        </p:nvSpPr>
        <p:spPr>
          <a:xfrm>
            <a:off x="0" y="6710364"/>
            <a:ext cx="12192000" cy="147637"/>
          </a:xfrm>
          <a:prstGeom prst="rect">
            <a:avLst/>
          </a:prstGeom>
          <a:solidFill>
            <a:srgbClr val="16294C"/>
          </a:solidFill>
          <a:ln>
            <a:noFill/>
          </a:ln>
        </p:spPr>
        <p:style>
          <a:lnRef idx="2">
            <a:schemeClr val="accent1">
              <a:shade val="50000"/>
            </a:schemeClr>
          </a:lnRef>
          <a:fillRef idx="1">
            <a:schemeClr val="accent1"/>
          </a:fillRef>
          <a:effectRef idx="0">
            <a:schemeClr val="accent1"/>
          </a:effectRef>
          <a:fontRef idx="minor">
            <a:schemeClr val="lt1"/>
          </a:fontRef>
        </p:style>
        <p:txBody>
          <a:bodyPr lIns="91372" tIns="45719" rIns="91372" bIns="45719" anchor="ctr"/>
          <a:lstStyle/>
          <a:p>
            <a:pPr algn="ctr">
              <a:defRPr/>
            </a:pPr>
            <a:endParaRPr lang="en-US" sz="3200"/>
          </a:p>
        </p:txBody>
      </p:sp>
    </p:spTree>
  </p:cSld>
  <p:clrMapOvr>
    <a:masterClrMapping/>
  </p:clrMapOvr>
  <mc:AlternateContent xmlns:mc="http://schemas.openxmlformats.org/markup-compatibility/2006">
    <mc:Choice xmlns:p14="http://schemas.microsoft.com/office/powerpoint/2010/main" xmlns="" Requires="p14">
      <p:transition spd="slow" advClick="0" advTm="5000">
        <p14:warp dir="in"/>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1000"/>
                                        <p:tgtEl>
                                          <p:spTgt spid="2"/>
                                        </p:tgtEl>
                                      </p:cBhvr>
                                    </p:animEffect>
                                  </p:childTnLst>
                                </p:cTn>
                              </p:par>
                            </p:childTnLst>
                          </p:cTn>
                        </p:par>
                        <p:par>
                          <p:cTn id="8" fill="hold">
                            <p:stCondLst>
                              <p:cond delay="1000"/>
                            </p:stCondLst>
                            <p:childTnLst>
                              <p:par>
                                <p:cTn id="9" presetID="52"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Scale>
                                      <p:cBhvr>
                                        <p:cTn id="11"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12" dur="1000" decel="50000" fill="hold">
                                          <p:stCondLst>
                                            <p:cond delay="0"/>
                                          </p:stCondLst>
                                        </p:cTn>
                                        <p:tgtEl>
                                          <p:spTgt spid="7"/>
                                        </p:tgtEl>
                                        <p:attrNameLst>
                                          <p:attrName>ppt_x</p:attrName>
                                          <p:attrName>ppt_y</p:attrName>
                                        </p:attrNameLst>
                                      </p:cBhvr>
                                      <p:rCtr x="0" y="0"/>
                                    </p:animMotion>
                                    <p:animEffect transition="in" filter="fade">
                                      <p:cBhvr>
                                        <p:cTn id="13" dur="1000"/>
                                        <p:tgtEl>
                                          <p:spTgt spid="7"/>
                                        </p:tgtEl>
                                      </p:cBhvr>
                                    </p:animEffect>
                                  </p:childTnLst>
                                </p:cTn>
                              </p:par>
                              <p:par>
                                <p:cTn id="14" presetID="52"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Scale>
                                      <p:cBhvr>
                                        <p:cTn id="16"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17" dur="1000" decel="50000" fill="hold">
                                          <p:stCondLst>
                                            <p:cond delay="0"/>
                                          </p:stCondLst>
                                        </p:cTn>
                                        <p:tgtEl>
                                          <p:spTgt spid="8"/>
                                        </p:tgtEl>
                                        <p:attrNameLst>
                                          <p:attrName>ppt_x</p:attrName>
                                          <p:attrName>ppt_y</p:attrName>
                                        </p:attrNameLst>
                                      </p:cBhvr>
                                      <p:rCtr x="0" y="0"/>
                                    </p:animMotion>
                                    <p:animEffect transition="in" filter="fade">
                                      <p:cBhvr>
                                        <p:cTn id="18" dur="1000"/>
                                        <p:tgtEl>
                                          <p:spTgt spid="8"/>
                                        </p:tgtEl>
                                      </p:cBhvr>
                                    </p:animEffect>
                                  </p:childTnLst>
                                </p:cTn>
                              </p:par>
                              <p:par>
                                <p:cTn id="19" presetID="52"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Scale>
                                      <p:cBhvr>
                                        <p:cTn id="21"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2" dur="1000" decel="50000" fill="hold">
                                          <p:stCondLst>
                                            <p:cond delay="0"/>
                                          </p:stCondLst>
                                        </p:cTn>
                                        <p:tgtEl>
                                          <p:spTgt spid="9"/>
                                        </p:tgtEl>
                                        <p:attrNameLst>
                                          <p:attrName>ppt_x</p:attrName>
                                          <p:attrName>ppt_y</p:attrName>
                                        </p:attrNameLst>
                                      </p:cBhvr>
                                      <p:rCtr x="0" y="0"/>
                                    </p:animMotion>
                                    <p:animEffect transition="in" filter="fade">
                                      <p:cBhvr>
                                        <p:cTn id="23" dur="1000"/>
                                        <p:tgtEl>
                                          <p:spTgt spid="9"/>
                                        </p:tgtEl>
                                      </p:cBhvr>
                                    </p:animEffect>
                                  </p:childTnLst>
                                </p:cTn>
                              </p:par>
                            </p:childTnLst>
                          </p:cTn>
                        </p:par>
                        <p:par>
                          <p:cTn id="24" fill="hold">
                            <p:stCondLst>
                              <p:cond delay="2000"/>
                            </p:stCondLst>
                            <p:childTnLst>
                              <p:par>
                                <p:cTn id="25" presetID="52" presetClass="entr" presetSubtype="0"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animScale>
                                      <p:cBhvr>
                                        <p:cTn id="27" dur="1000" decel="50000" fill="hold">
                                          <p:stCondLst>
                                            <p:cond delay="0"/>
                                          </p:stCondLst>
                                        </p:cTn>
                                        <p:tgtEl>
                                          <p:spTgt spid="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8" dur="1000" decel="50000" fill="hold">
                                          <p:stCondLst>
                                            <p:cond delay="0"/>
                                          </p:stCondLst>
                                        </p:cTn>
                                        <p:tgtEl>
                                          <p:spTgt spid="3"/>
                                        </p:tgtEl>
                                        <p:attrNameLst>
                                          <p:attrName>ppt_x</p:attrName>
                                          <p:attrName>ppt_y</p:attrName>
                                        </p:attrNameLst>
                                      </p:cBhvr>
                                      <p:rCtr x="0" y="0"/>
                                    </p:animMotion>
                                    <p:animEffect transition="in" filter="fade">
                                      <p:cBhvr>
                                        <p:cTn id="29" dur="1000"/>
                                        <p:tgtEl>
                                          <p:spTgt spid="3"/>
                                        </p:tgtEl>
                                      </p:cBhvr>
                                    </p:animEffect>
                                  </p:childTnLst>
                                </p:cTn>
                              </p:par>
                              <p:par>
                                <p:cTn id="30" presetID="52" presetClass="entr" presetSubtype="0" fill="hold" grpId="0" nodeType="withEffect">
                                  <p:stCondLst>
                                    <p:cond delay="0"/>
                                  </p:stCondLst>
                                  <p:childTnLst>
                                    <p:set>
                                      <p:cBhvr>
                                        <p:cTn id="31" dur="1" fill="hold">
                                          <p:stCondLst>
                                            <p:cond delay="0"/>
                                          </p:stCondLst>
                                        </p:cTn>
                                        <p:tgtEl>
                                          <p:spTgt spid="4"/>
                                        </p:tgtEl>
                                        <p:attrNameLst>
                                          <p:attrName>style.visibility</p:attrName>
                                        </p:attrNameLst>
                                      </p:cBhvr>
                                      <p:to>
                                        <p:strVal val="visible"/>
                                      </p:to>
                                    </p:set>
                                    <p:animScale>
                                      <p:cBhvr>
                                        <p:cTn id="32"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3" dur="1000" decel="50000" fill="hold">
                                          <p:stCondLst>
                                            <p:cond delay="0"/>
                                          </p:stCondLst>
                                        </p:cTn>
                                        <p:tgtEl>
                                          <p:spTgt spid="4"/>
                                        </p:tgtEl>
                                        <p:attrNameLst>
                                          <p:attrName>ppt_x</p:attrName>
                                          <p:attrName>ppt_y</p:attrName>
                                        </p:attrNameLst>
                                      </p:cBhvr>
                                      <p:rCtr x="0" y="0"/>
                                    </p:animMotion>
                                    <p:animEffect transition="in" filter="fade">
                                      <p:cBhvr>
                                        <p:cTn id="34" dur="1000"/>
                                        <p:tgtEl>
                                          <p:spTgt spid="4"/>
                                        </p:tgtEl>
                                      </p:cBhvr>
                                    </p:animEffect>
                                  </p:childTnLst>
                                </p:cTn>
                              </p:par>
                              <p:par>
                                <p:cTn id="35" presetID="52"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Scale>
                                      <p:cBhvr>
                                        <p:cTn id="37" dur="1000" decel="50000" fill="hold">
                                          <p:stCondLst>
                                            <p:cond delay="0"/>
                                          </p:stCondLst>
                                        </p:cTn>
                                        <p:tgtEl>
                                          <p:spTgt spid="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8" dur="1000" decel="50000" fill="hold">
                                          <p:stCondLst>
                                            <p:cond delay="0"/>
                                          </p:stCondLst>
                                        </p:cTn>
                                        <p:tgtEl>
                                          <p:spTgt spid="10"/>
                                        </p:tgtEl>
                                        <p:attrNameLst>
                                          <p:attrName>ppt_x</p:attrName>
                                          <p:attrName>ppt_y</p:attrName>
                                        </p:attrNameLst>
                                      </p:cBhvr>
                                      <p:rCtr x="0" y="0"/>
                                    </p:animMotion>
                                    <p:animEffect transition="in" filter="fade">
                                      <p:cBhvr>
                                        <p:cTn id="39" dur="1000"/>
                                        <p:tgtEl>
                                          <p:spTgt spid="10"/>
                                        </p:tgtEl>
                                      </p:cBhvr>
                                    </p:animEffect>
                                  </p:childTnLst>
                                </p:cTn>
                              </p:par>
                            </p:childTnLst>
                          </p:cTn>
                        </p:par>
                        <p:par>
                          <p:cTn id="40" fill="hold">
                            <p:stCondLst>
                              <p:cond delay="3000"/>
                            </p:stCondLst>
                            <p:childTnLst>
                              <p:par>
                                <p:cTn id="41" presetID="52" presetClass="entr" presetSubtype="0" fill="hold" grpId="0" nodeType="afterEffect">
                                  <p:stCondLst>
                                    <p:cond delay="0"/>
                                  </p:stCondLst>
                                  <p:childTnLst>
                                    <p:set>
                                      <p:cBhvr>
                                        <p:cTn id="42" dur="1" fill="hold">
                                          <p:stCondLst>
                                            <p:cond delay="0"/>
                                          </p:stCondLst>
                                        </p:cTn>
                                        <p:tgtEl>
                                          <p:spTgt spid="5"/>
                                        </p:tgtEl>
                                        <p:attrNameLst>
                                          <p:attrName>style.visibility</p:attrName>
                                        </p:attrNameLst>
                                      </p:cBhvr>
                                      <p:to>
                                        <p:strVal val="visible"/>
                                      </p:to>
                                    </p:set>
                                    <p:animScale>
                                      <p:cBhvr>
                                        <p:cTn id="43"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4" dur="1000" decel="50000" fill="hold">
                                          <p:stCondLst>
                                            <p:cond delay="0"/>
                                          </p:stCondLst>
                                        </p:cTn>
                                        <p:tgtEl>
                                          <p:spTgt spid="5"/>
                                        </p:tgtEl>
                                        <p:attrNameLst>
                                          <p:attrName>ppt_x</p:attrName>
                                          <p:attrName>ppt_y</p:attrName>
                                        </p:attrNameLst>
                                      </p:cBhvr>
                                      <p:rCtr x="0" y="0"/>
                                    </p:animMotion>
                                    <p:animEffect transition="in" filter="fade">
                                      <p:cBhvr>
                                        <p:cTn id="45" dur="1000"/>
                                        <p:tgtEl>
                                          <p:spTgt spid="5"/>
                                        </p:tgtEl>
                                      </p:cBhvr>
                                    </p:animEffect>
                                  </p:childTnLst>
                                </p:cTn>
                              </p:par>
                              <p:par>
                                <p:cTn id="46" presetID="52" presetClass="entr" presetSubtype="0" fill="hold" grpId="0" nodeType="withEffect">
                                  <p:stCondLst>
                                    <p:cond delay="0"/>
                                  </p:stCondLst>
                                  <p:childTnLst>
                                    <p:set>
                                      <p:cBhvr>
                                        <p:cTn id="47" dur="1" fill="hold">
                                          <p:stCondLst>
                                            <p:cond delay="0"/>
                                          </p:stCondLst>
                                        </p:cTn>
                                        <p:tgtEl>
                                          <p:spTgt spid="6"/>
                                        </p:tgtEl>
                                        <p:attrNameLst>
                                          <p:attrName>style.visibility</p:attrName>
                                        </p:attrNameLst>
                                      </p:cBhvr>
                                      <p:to>
                                        <p:strVal val="visible"/>
                                      </p:to>
                                    </p:set>
                                    <p:animScale>
                                      <p:cBhvr>
                                        <p:cTn id="48"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9" dur="1000" decel="50000" fill="hold">
                                          <p:stCondLst>
                                            <p:cond delay="0"/>
                                          </p:stCondLst>
                                        </p:cTn>
                                        <p:tgtEl>
                                          <p:spTgt spid="6"/>
                                        </p:tgtEl>
                                        <p:attrNameLst>
                                          <p:attrName>ppt_x</p:attrName>
                                          <p:attrName>ppt_y</p:attrName>
                                        </p:attrNameLst>
                                      </p:cBhvr>
                                      <p:rCtr x="0" y="0"/>
                                    </p:animMotion>
                                    <p:animEffect transition="in" filter="fade">
                                      <p:cBhvr>
                                        <p:cTn id="50" dur="1000"/>
                                        <p:tgtEl>
                                          <p:spTgt spid="6"/>
                                        </p:tgtEl>
                                      </p:cBhvr>
                                    </p:animEffect>
                                  </p:childTnLst>
                                </p:cTn>
                              </p:par>
                              <p:par>
                                <p:cTn id="51" presetID="52" presetClass="entr" presetSubtype="0" fill="hold" grpId="0" nodeType="withEffect">
                                  <p:stCondLst>
                                    <p:cond delay="0"/>
                                  </p:stCondLst>
                                  <p:childTnLst>
                                    <p:set>
                                      <p:cBhvr>
                                        <p:cTn id="52" dur="1" fill="hold">
                                          <p:stCondLst>
                                            <p:cond delay="0"/>
                                          </p:stCondLst>
                                        </p:cTn>
                                        <p:tgtEl>
                                          <p:spTgt spid="11"/>
                                        </p:tgtEl>
                                        <p:attrNameLst>
                                          <p:attrName>style.visibility</p:attrName>
                                        </p:attrNameLst>
                                      </p:cBhvr>
                                      <p:to>
                                        <p:strVal val="visible"/>
                                      </p:to>
                                    </p:set>
                                    <p:animScale>
                                      <p:cBhvr>
                                        <p:cTn id="53" dur="10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54" dur="1000" decel="50000" fill="hold">
                                          <p:stCondLst>
                                            <p:cond delay="0"/>
                                          </p:stCondLst>
                                        </p:cTn>
                                        <p:tgtEl>
                                          <p:spTgt spid="11"/>
                                        </p:tgtEl>
                                        <p:attrNameLst>
                                          <p:attrName>ppt_x</p:attrName>
                                          <p:attrName>ppt_y</p:attrName>
                                        </p:attrNameLst>
                                      </p:cBhvr>
                                      <p:rCtr x="0" y="0"/>
                                    </p:animMotion>
                                    <p:animEffect transition="in" filter="fade">
                                      <p:cBhvr>
                                        <p:cTn id="55" dur="1000"/>
                                        <p:tgtEl>
                                          <p:spTgt spid="11"/>
                                        </p:tgtEl>
                                      </p:cBhvr>
                                    </p:animEffect>
                                  </p:childTnLst>
                                </p:cTn>
                              </p:par>
                              <p:par>
                                <p:cTn id="56" presetID="22" presetClass="entr" presetSubtype="8" fill="hold" nodeType="withEffect">
                                  <p:stCondLst>
                                    <p:cond delay="500"/>
                                  </p:stCondLst>
                                  <p:childTnLst>
                                    <p:set>
                                      <p:cBhvr>
                                        <p:cTn id="57" dur="1" fill="hold">
                                          <p:stCondLst>
                                            <p:cond delay="0"/>
                                          </p:stCondLst>
                                        </p:cTn>
                                        <p:tgtEl>
                                          <p:spTgt spid="15"/>
                                        </p:tgtEl>
                                        <p:attrNameLst>
                                          <p:attrName>style.visibility</p:attrName>
                                        </p:attrNameLst>
                                      </p:cBhvr>
                                      <p:to>
                                        <p:strVal val="visible"/>
                                      </p:to>
                                    </p:set>
                                    <p:animEffect transition="in" filter="wipe(left)">
                                      <p:cBhvr>
                                        <p:cTn id="58" dur="500"/>
                                        <p:tgtEl>
                                          <p:spTgt spid="15"/>
                                        </p:tgtEl>
                                      </p:cBhvr>
                                    </p:animEffect>
                                  </p:childTnLst>
                                </p:cTn>
                              </p:par>
                              <p:par>
                                <p:cTn id="59" presetID="10" presetClass="entr" presetSubtype="0" fill="hold" nodeType="withEffect">
                                  <p:stCondLst>
                                    <p:cond delay="50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500"/>
                                        <p:tgtEl>
                                          <p:spTgt spid="17"/>
                                        </p:tgtEl>
                                      </p:cBhvr>
                                    </p:animEffect>
                                  </p:childTnLst>
                                </p:cTn>
                              </p:par>
                              <p:par>
                                <p:cTn id="62" presetID="10" presetClass="entr" presetSubtype="0" fill="hold" grpId="0" nodeType="withEffect">
                                  <p:stCondLst>
                                    <p:cond delay="500"/>
                                  </p:stCondLst>
                                  <p:childTnLst>
                                    <p:set>
                                      <p:cBhvr>
                                        <p:cTn id="63" dur="1" fill="hold">
                                          <p:stCondLst>
                                            <p:cond delay="0"/>
                                          </p:stCondLst>
                                        </p:cTn>
                                        <p:tgtEl>
                                          <p:spTgt spid="12"/>
                                        </p:tgtEl>
                                        <p:attrNameLst>
                                          <p:attrName>style.visibility</p:attrName>
                                        </p:attrNameLst>
                                      </p:cBhvr>
                                      <p:to>
                                        <p:strVal val="visible"/>
                                      </p:to>
                                    </p:set>
                                    <p:animEffect transition="in" filter="fade">
                                      <p:cBhvr>
                                        <p:cTn id="64" dur="500"/>
                                        <p:tgtEl>
                                          <p:spTgt spid="12"/>
                                        </p:tgtEl>
                                      </p:cBhvr>
                                    </p:animEffect>
                                  </p:childTnLst>
                                </p:cTn>
                              </p:par>
                              <p:par>
                                <p:cTn id="65" presetID="10" presetClass="entr" presetSubtype="0" fill="hold" grpId="0" nodeType="withEffect">
                                  <p:stCondLst>
                                    <p:cond delay="1000"/>
                                  </p:stCondLst>
                                  <p:childTnLst>
                                    <p:set>
                                      <p:cBhvr>
                                        <p:cTn id="66" dur="1" fill="hold">
                                          <p:stCondLst>
                                            <p:cond delay="0"/>
                                          </p:stCondLst>
                                        </p:cTn>
                                        <p:tgtEl>
                                          <p:spTgt spid="13"/>
                                        </p:tgtEl>
                                        <p:attrNameLst>
                                          <p:attrName>style.visibility</p:attrName>
                                        </p:attrNameLst>
                                      </p:cBhvr>
                                      <p:to>
                                        <p:strVal val="visible"/>
                                      </p:to>
                                    </p:set>
                                    <p:animEffect transition="in" filter="fade">
                                      <p:cBhvr>
                                        <p:cTn id="67" dur="500"/>
                                        <p:tgtEl>
                                          <p:spTgt spid="13"/>
                                        </p:tgtEl>
                                      </p:cBhvr>
                                    </p:animEffect>
                                  </p:childTnLst>
                                </p:cTn>
                              </p:par>
                              <p:par>
                                <p:cTn id="68" presetID="22" presetClass="entr" presetSubtype="8" fill="hold" nodeType="withEffect">
                                  <p:stCondLst>
                                    <p:cond delay="1000"/>
                                  </p:stCondLst>
                                  <p:childTnLst>
                                    <p:set>
                                      <p:cBhvr>
                                        <p:cTn id="69" dur="1" fill="hold">
                                          <p:stCondLst>
                                            <p:cond delay="0"/>
                                          </p:stCondLst>
                                        </p:cTn>
                                        <p:tgtEl>
                                          <p:spTgt spid="16"/>
                                        </p:tgtEl>
                                        <p:attrNameLst>
                                          <p:attrName>style.visibility</p:attrName>
                                        </p:attrNameLst>
                                      </p:cBhvr>
                                      <p:to>
                                        <p:strVal val="visible"/>
                                      </p:to>
                                    </p:set>
                                    <p:animEffect transition="in" filter="wipe(left)">
                                      <p:cBhvr>
                                        <p:cTn id="70" dur="500"/>
                                        <p:tgtEl>
                                          <p:spTgt spid="16"/>
                                        </p:tgtEl>
                                      </p:cBhvr>
                                    </p:animEffect>
                                  </p:childTnLst>
                                </p:cTn>
                              </p:par>
                              <p:par>
                                <p:cTn id="71" presetID="10" presetClass="entr" presetSubtype="0" fill="hold" nodeType="withEffect">
                                  <p:stCondLst>
                                    <p:cond delay="100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par>
                                <p:cTn id="74" presetID="10" presetClass="entr" presetSubtype="0" fill="hold" grpId="0" nodeType="withEffect">
                                  <p:stCondLst>
                                    <p:cond delay="1500"/>
                                  </p:stCondLst>
                                  <p:childTnLst>
                                    <p:set>
                                      <p:cBhvr>
                                        <p:cTn id="75" dur="1" fill="hold">
                                          <p:stCondLst>
                                            <p:cond delay="0"/>
                                          </p:stCondLst>
                                        </p:cTn>
                                        <p:tgtEl>
                                          <p:spTgt spid="14"/>
                                        </p:tgtEl>
                                        <p:attrNameLst>
                                          <p:attrName>style.visibility</p:attrName>
                                        </p:attrNameLst>
                                      </p:cBhvr>
                                      <p:to>
                                        <p:strVal val="visible"/>
                                      </p:to>
                                    </p:set>
                                    <p:animEffect transition="in" filter="fade">
                                      <p:cBhvr>
                                        <p:cTn id="76" dur="500"/>
                                        <p:tgtEl>
                                          <p:spTgt spid="14"/>
                                        </p:tgtEl>
                                      </p:cBhvr>
                                    </p:animEffect>
                                  </p:childTnLst>
                                </p:cTn>
                              </p:par>
                              <p:par>
                                <p:cTn id="77" presetID="10" presetClass="entr" presetSubtype="0" fill="hold" nodeType="withEffect">
                                  <p:stCondLst>
                                    <p:cond delay="1500"/>
                                  </p:stCondLst>
                                  <p:childTnLst>
                                    <p:set>
                                      <p:cBhvr>
                                        <p:cTn id="78" dur="1" fill="hold">
                                          <p:stCondLst>
                                            <p:cond delay="0"/>
                                          </p:stCondLst>
                                        </p:cTn>
                                        <p:tgtEl>
                                          <p:spTgt spid="27"/>
                                        </p:tgtEl>
                                        <p:attrNameLst>
                                          <p:attrName>style.visibility</p:attrName>
                                        </p:attrNameLst>
                                      </p:cBhvr>
                                      <p:to>
                                        <p:strVal val="visible"/>
                                      </p:to>
                                    </p:set>
                                    <p:animEffect transition="in" filter="fade">
                                      <p:cBhvr>
                                        <p:cTn id="7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3" grpId="0" animBg="1" autoUpdateAnimBg="0"/>
      <p:bldP spid="4" grpId="0" animBg="1" autoUpdateAnimBg="0"/>
      <p:bldP spid="5" grpId="0" animBg="1" autoUpdateAnimBg="0"/>
      <p:bldP spid="6" grpId="0" animBg="1" autoUpdateAnimBg="0"/>
      <p:bldP spid="7" grpId="0" animBg="1" autoUpdateAnimBg="0"/>
      <p:bldP spid="8" grpId="0" animBg="1" autoUpdateAnimBg="0"/>
      <p:bldP spid="9" grpId="0" autoUpdateAnimBg="0"/>
      <p:bldP spid="10" grpId="0" autoUpdateAnimBg="0"/>
      <p:bldP spid="11" grpId="0" autoUpdateAnimBg="0"/>
      <p:bldP spid="12" grpId="0"/>
      <p:bldP spid="13"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7"/>
          <p:cNvSpPr txBox="1"/>
          <p:nvPr/>
        </p:nvSpPr>
        <p:spPr>
          <a:xfrm>
            <a:off x="1059544" y="2333618"/>
            <a:ext cx="2981798" cy="525696"/>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2400" b="1" dirty="0">
                <a:solidFill>
                  <a:schemeClr val="bg1"/>
                </a:solidFill>
                <a:latin typeface="+mn-ea"/>
              </a:rPr>
              <a:t>单击此添加文本</a:t>
            </a:r>
            <a:endParaRPr lang="en-US" sz="2400" b="1" dirty="0">
              <a:solidFill>
                <a:schemeClr val="bg1"/>
              </a:solidFill>
              <a:latin typeface="+mn-ea"/>
            </a:endParaRPr>
          </a:p>
        </p:txBody>
      </p:sp>
      <p:grpSp>
        <p:nvGrpSpPr>
          <p:cNvPr id="3" name="组合 2"/>
          <p:cNvGrpSpPr/>
          <p:nvPr/>
        </p:nvGrpSpPr>
        <p:grpSpPr>
          <a:xfrm>
            <a:off x="4490077" y="2053191"/>
            <a:ext cx="3310893" cy="4160840"/>
            <a:chOff x="4490077" y="1893534"/>
            <a:chExt cx="3310893" cy="4160840"/>
          </a:xfrm>
        </p:grpSpPr>
        <p:grpSp>
          <p:nvGrpSpPr>
            <p:cNvPr id="4" name="组合 3"/>
            <p:cNvGrpSpPr/>
            <p:nvPr/>
          </p:nvGrpSpPr>
          <p:grpSpPr>
            <a:xfrm>
              <a:off x="4490077" y="1893534"/>
              <a:ext cx="3310893" cy="4160840"/>
              <a:chOff x="4490077" y="1893534"/>
              <a:chExt cx="3310893" cy="4160840"/>
            </a:xfrm>
          </p:grpSpPr>
          <p:sp>
            <p:nvSpPr>
              <p:cNvPr id="7" name="椭圆 6"/>
              <p:cNvSpPr/>
              <p:nvPr/>
            </p:nvSpPr>
            <p:spPr>
              <a:xfrm>
                <a:off x="4720586" y="5616224"/>
                <a:ext cx="2552727" cy="43815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solidFill>
                  <a:latin typeface="+mn-ea"/>
                </a:endParaRPr>
              </a:p>
            </p:txBody>
          </p:sp>
          <p:grpSp>
            <p:nvGrpSpPr>
              <p:cNvPr id="8" name="组合 7"/>
              <p:cNvGrpSpPr/>
              <p:nvPr/>
            </p:nvGrpSpPr>
            <p:grpSpPr>
              <a:xfrm>
                <a:off x="4490077" y="1893534"/>
                <a:ext cx="3310893" cy="3941767"/>
                <a:chOff x="3684588" y="-10437816"/>
                <a:chExt cx="495300" cy="628651"/>
              </a:xfrm>
              <a:solidFill>
                <a:schemeClr val="tx1">
                  <a:lumMod val="75000"/>
                  <a:lumOff val="25000"/>
                </a:schemeClr>
              </a:solidFill>
            </p:grpSpPr>
            <p:sp>
              <p:nvSpPr>
                <p:cNvPr id="9" name="Rectangle 192"/>
                <p:cNvSpPr>
                  <a:spLocks noChangeArrowheads="1"/>
                </p:cNvSpPr>
                <p:nvPr/>
              </p:nvSpPr>
              <p:spPr bwMode="auto">
                <a:xfrm>
                  <a:off x="3887787" y="-10437816"/>
                  <a:ext cx="44450" cy="201613"/>
                </a:xfrm>
                <a:prstGeom prst="rect">
                  <a:avLst/>
                </a:prstGeom>
                <a:solidFill>
                  <a:schemeClr val="tx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a:solidFill>
                      <a:schemeClr val="bg1"/>
                    </a:solidFill>
                    <a:latin typeface="+mn-ea"/>
                  </a:endParaRPr>
                </a:p>
              </p:txBody>
            </p:sp>
            <p:sp>
              <p:nvSpPr>
                <p:cNvPr id="10" name="Rectangle 193"/>
                <p:cNvSpPr>
                  <a:spLocks noChangeArrowheads="1"/>
                </p:cNvSpPr>
                <p:nvPr/>
              </p:nvSpPr>
              <p:spPr bwMode="auto">
                <a:xfrm>
                  <a:off x="3887787" y="-10213978"/>
                  <a:ext cx="44450" cy="180975"/>
                </a:xfrm>
                <a:prstGeom prst="rect">
                  <a:avLst/>
                </a:prstGeom>
                <a:solidFill>
                  <a:schemeClr val="tx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a:solidFill>
                      <a:schemeClr val="bg1"/>
                    </a:solidFill>
                    <a:latin typeface="+mn-ea"/>
                  </a:endParaRPr>
                </a:p>
              </p:txBody>
            </p:sp>
            <p:sp>
              <p:nvSpPr>
                <p:cNvPr id="11" name="Rectangle 194"/>
                <p:cNvSpPr>
                  <a:spLocks noChangeArrowheads="1"/>
                </p:cNvSpPr>
                <p:nvPr/>
              </p:nvSpPr>
              <p:spPr bwMode="auto">
                <a:xfrm>
                  <a:off x="3887787" y="-10010778"/>
                  <a:ext cx="44450" cy="201613"/>
                </a:xfrm>
                <a:prstGeom prst="rect">
                  <a:avLst/>
                </a:prstGeom>
                <a:solidFill>
                  <a:schemeClr val="tx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a:solidFill>
                      <a:schemeClr val="bg1"/>
                    </a:solidFill>
                    <a:latin typeface="+mn-ea"/>
                  </a:endParaRPr>
                </a:p>
              </p:txBody>
            </p:sp>
            <p:sp>
              <p:nvSpPr>
                <p:cNvPr id="12" name="Freeform 191"/>
                <p:cNvSpPr/>
                <p:nvPr/>
              </p:nvSpPr>
              <p:spPr bwMode="auto">
                <a:xfrm>
                  <a:off x="3684588" y="-10145716"/>
                  <a:ext cx="473075" cy="112713"/>
                </a:xfrm>
                <a:custGeom>
                  <a:avLst/>
                  <a:gdLst>
                    <a:gd name="T0" fmla="*/ 0 w 298"/>
                    <a:gd name="T1" fmla="*/ 35 h 71"/>
                    <a:gd name="T2" fmla="*/ 43 w 298"/>
                    <a:gd name="T3" fmla="*/ 0 h 71"/>
                    <a:gd name="T4" fmla="*/ 298 w 298"/>
                    <a:gd name="T5" fmla="*/ 0 h 71"/>
                    <a:gd name="T6" fmla="*/ 298 w 298"/>
                    <a:gd name="T7" fmla="*/ 71 h 71"/>
                    <a:gd name="T8" fmla="*/ 43 w 298"/>
                    <a:gd name="T9" fmla="*/ 71 h 71"/>
                    <a:gd name="T10" fmla="*/ 0 w 298"/>
                    <a:gd name="T11" fmla="*/ 35 h 71"/>
                  </a:gdLst>
                  <a:ahLst/>
                  <a:cxnLst>
                    <a:cxn ang="0">
                      <a:pos x="T0" y="T1"/>
                    </a:cxn>
                    <a:cxn ang="0">
                      <a:pos x="T2" y="T3"/>
                    </a:cxn>
                    <a:cxn ang="0">
                      <a:pos x="T4" y="T5"/>
                    </a:cxn>
                    <a:cxn ang="0">
                      <a:pos x="T6" y="T7"/>
                    </a:cxn>
                    <a:cxn ang="0">
                      <a:pos x="T8" y="T9"/>
                    </a:cxn>
                    <a:cxn ang="0">
                      <a:pos x="T10" y="T11"/>
                    </a:cxn>
                  </a:cxnLst>
                  <a:rect l="0" t="0" r="r" b="b"/>
                  <a:pathLst>
                    <a:path w="298" h="71">
                      <a:moveTo>
                        <a:pt x="0" y="35"/>
                      </a:moveTo>
                      <a:lnTo>
                        <a:pt x="43" y="0"/>
                      </a:lnTo>
                      <a:lnTo>
                        <a:pt x="298" y="0"/>
                      </a:lnTo>
                      <a:lnTo>
                        <a:pt x="298" y="71"/>
                      </a:lnTo>
                      <a:lnTo>
                        <a:pt x="43" y="71"/>
                      </a:lnTo>
                      <a:lnTo>
                        <a:pt x="0" y="35"/>
                      </a:lnTo>
                      <a:close/>
                    </a:path>
                  </a:pathLst>
                </a:cu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a:solidFill>
                      <a:schemeClr val="bg1"/>
                    </a:solidFill>
                    <a:latin typeface="+mn-ea"/>
                  </a:endParaRPr>
                </a:p>
              </p:txBody>
            </p:sp>
            <p:sp>
              <p:nvSpPr>
                <p:cNvPr id="13" name="Freeform 190"/>
                <p:cNvSpPr/>
                <p:nvPr/>
              </p:nvSpPr>
              <p:spPr bwMode="auto">
                <a:xfrm>
                  <a:off x="3706813" y="-10348916"/>
                  <a:ext cx="473075" cy="112713"/>
                </a:xfrm>
                <a:custGeom>
                  <a:avLst/>
                  <a:gdLst>
                    <a:gd name="T0" fmla="*/ 298 w 298"/>
                    <a:gd name="T1" fmla="*/ 36 h 71"/>
                    <a:gd name="T2" fmla="*/ 256 w 298"/>
                    <a:gd name="T3" fmla="*/ 71 h 71"/>
                    <a:gd name="T4" fmla="*/ 0 w 298"/>
                    <a:gd name="T5" fmla="*/ 71 h 71"/>
                    <a:gd name="T6" fmla="*/ 0 w 298"/>
                    <a:gd name="T7" fmla="*/ 0 h 71"/>
                    <a:gd name="T8" fmla="*/ 256 w 298"/>
                    <a:gd name="T9" fmla="*/ 0 h 71"/>
                    <a:gd name="T10" fmla="*/ 298 w 298"/>
                    <a:gd name="T11" fmla="*/ 36 h 71"/>
                  </a:gdLst>
                  <a:ahLst/>
                  <a:cxnLst>
                    <a:cxn ang="0">
                      <a:pos x="T0" y="T1"/>
                    </a:cxn>
                    <a:cxn ang="0">
                      <a:pos x="T2" y="T3"/>
                    </a:cxn>
                    <a:cxn ang="0">
                      <a:pos x="T4" y="T5"/>
                    </a:cxn>
                    <a:cxn ang="0">
                      <a:pos x="T6" y="T7"/>
                    </a:cxn>
                    <a:cxn ang="0">
                      <a:pos x="T8" y="T9"/>
                    </a:cxn>
                    <a:cxn ang="0">
                      <a:pos x="T10" y="T11"/>
                    </a:cxn>
                  </a:cxnLst>
                  <a:rect l="0" t="0" r="r" b="b"/>
                  <a:pathLst>
                    <a:path w="298" h="71">
                      <a:moveTo>
                        <a:pt x="298" y="36"/>
                      </a:moveTo>
                      <a:lnTo>
                        <a:pt x="256" y="71"/>
                      </a:lnTo>
                      <a:lnTo>
                        <a:pt x="0" y="71"/>
                      </a:lnTo>
                      <a:lnTo>
                        <a:pt x="0" y="0"/>
                      </a:lnTo>
                      <a:lnTo>
                        <a:pt x="256" y="0"/>
                      </a:lnTo>
                      <a:lnTo>
                        <a:pt x="298" y="36"/>
                      </a:ln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grpSp>
        </p:grpSp>
        <p:sp>
          <p:nvSpPr>
            <p:cNvPr id="5" name="矩形 4"/>
            <p:cNvSpPr/>
            <p:nvPr/>
          </p:nvSpPr>
          <p:spPr>
            <a:xfrm flipH="1">
              <a:off x="5076557" y="2589835"/>
              <a:ext cx="1800493" cy="369332"/>
            </a:xfrm>
            <a:prstGeom prst="rect">
              <a:avLst/>
            </a:prstGeom>
          </p:spPr>
          <p:txBody>
            <a:bodyPr wrap="none">
              <a:spAutoFit/>
            </a:bodyPr>
            <a:lstStyle/>
            <a:p>
              <a:pPr algn="r"/>
              <a:r>
                <a:rPr lang="zh-CN" altLang="en-US" b="1" dirty="0">
                  <a:solidFill>
                    <a:schemeClr val="bg1"/>
                  </a:solidFill>
                  <a:latin typeface="+mn-ea"/>
                </a:rPr>
                <a:t>在此添加关键字</a:t>
              </a:r>
            </a:p>
          </p:txBody>
        </p:sp>
        <p:sp>
          <p:nvSpPr>
            <p:cNvPr id="6" name="矩形 5"/>
            <p:cNvSpPr/>
            <p:nvPr/>
          </p:nvSpPr>
          <p:spPr>
            <a:xfrm flipH="1">
              <a:off x="5114269" y="3893763"/>
              <a:ext cx="1800493" cy="369332"/>
            </a:xfrm>
            <a:prstGeom prst="rect">
              <a:avLst/>
            </a:prstGeom>
          </p:spPr>
          <p:txBody>
            <a:bodyPr wrap="none">
              <a:spAutoFit/>
            </a:bodyPr>
            <a:lstStyle/>
            <a:p>
              <a:pPr algn="r"/>
              <a:r>
                <a:rPr lang="zh-CN" altLang="en-US" b="1" dirty="0">
                  <a:solidFill>
                    <a:schemeClr val="bg1"/>
                  </a:solidFill>
                  <a:latin typeface="+mn-ea"/>
                </a:rPr>
                <a:t>在此添加关键字</a:t>
              </a:r>
            </a:p>
          </p:txBody>
        </p:sp>
      </p:grpSp>
      <p:grpSp>
        <p:nvGrpSpPr>
          <p:cNvPr id="14" name="组合 13"/>
          <p:cNvGrpSpPr/>
          <p:nvPr/>
        </p:nvGrpSpPr>
        <p:grpSpPr>
          <a:xfrm>
            <a:off x="1122980" y="3218465"/>
            <a:ext cx="2918362" cy="1691104"/>
            <a:chOff x="1122980" y="3058808"/>
            <a:chExt cx="2918362" cy="1691104"/>
          </a:xfrm>
        </p:grpSpPr>
        <p:sp>
          <p:nvSpPr>
            <p:cNvPr id="15" name="TextBox 24"/>
            <p:cNvSpPr txBox="1"/>
            <p:nvPr/>
          </p:nvSpPr>
          <p:spPr>
            <a:xfrm>
              <a:off x="1797331" y="3058808"/>
              <a:ext cx="1569660" cy="417358"/>
            </a:xfrm>
            <a:prstGeom prst="rect">
              <a:avLst/>
            </a:prstGeom>
            <a:noFill/>
          </p:spPr>
          <p:txBody>
            <a:bodyPr wrap="none" rtlCol="0">
              <a:spAutoFit/>
            </a:bodyPr>
            <a:lstStyle/>
            <a:p>
              <a:pPr>
                <a:lnSpc>
                  <a:spcPct val="130000"/>
                </a:lnSpc>
              </a:pPr>
              <a:r>
                <a:rPr lang="zh-CN" altLang="en-US" b="1" dirty="0">
                  <a:solidFill>
                    <a:schemeClr val="accent1"/>
                  </a:solidFill>
                  <a:latin typeface="+mn-ea"/>
                  <a:sym typeface="Arial" panose="020B0604020202020204" pitchFamily="34" charset="0"/>
                </a:rPr>
                <a:t>相关标题文字</a:t>
              </a:r>
              <a:endParaRPr lang="en-GB" b="1" dirty="0">
                <a:solidFill>
                  <a:schemeClr val="accent1"/>
                </a:solidFill>
                <a:latin typeface="+mn-ea"/>
                <a:sym typeface="Arial" panose="020B0604020202020204" pitchFamily="34" charset="0"/>
              </a:endParaRPr>
            </a:p>
          </p:txBody>
        </p:sp>
        <p:sp>
          <p:nvSpPr>
            <p:cNvPr id="16" name="Rectangle 25"/>
            <p:cNvSpPr/>
            <p:nvPr/>
          </p:nvSpPr>
          <p:spPr>
            <a:xfrm>
              <a:off x="1122980" y="3475717"/>
              <a:ext cx="2918362" cy="1274195"/>
            </a:xfrm>
            <a:prstGeom prst="rect">
              <a:avLst/>
            </a:prstGeom>
          </p:spPr>
          <p:txBody>
            <a:bodyPr wrap="square">
              <a:spAutoFit/>
            </a:bodyPr>
            <a:lstStyle/>
            <a:p>
              <a:pPr algn="ctr">
                <a:lnSpc>
                  <a:spcPct val="120000"/>
                </a:lnSpc>
              </a:pPr>
              <a:r>
                <a:rPr lang="zh-CN" altLang="en-US" sz="1600" dirty="0">
                  <a:solidFill>
                    <a:schemeClr val="tx1">
                      <a:lumMod val="75000"/>
                      <a:lumOff val="25000"/>
                    </a:schemeClr>
                  </a:solidFill>
                  <a:latin typeface="+mn-ea"/>
                  <a:sym typeface="Arial" panose="020B0604020202020204" pitchFamily="34" charset="0"/>
                </a:rPr>
                <a:t>点击添加相关标题文字，点击添加相关标题文字，点击添加相关标题文字，点击添加相关标题文字。</a:t>
              </a:r>
              <a:endParaRPr lang="en-GB" sz="1600" dirty="0">
                <a:solidFill>
                  <a:schemeClr val="tx1">
                    <a:lumMod val="75000"/>
                    <a:lumOff val="25000"/>
                  </a:schemeClr>
                </a:solidFill>
                <a:latin typeface="+mn-ea"/>
                <a:sym typeface="Arial" panose="020B0604020202020204" pitchFamily="34" charset="0"/>
              </a:endParaRPr>
            </a:p>
          </p:txBody>
        </p:sp>
      </p:grpSp>
      <p:sp>
        <p:nvSpPr>
          <p:cNvPr id="17" name="TextBox 17"/>
          <p:cNvSpPr txBox="1"/>
          <p:nvPr/>
        </p:nvSpPr>
        <p:spPr>
          <a:xfrm>
            <a:off x="8325666" y="2333618"/>
            <a:ext cx="2981798" cy="525696"/>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2400" b="1" dirty="0">
                <a:solidFill>
                  <a:schemeClr val="bg1"/>
                </a:solidFill>
                <a:latin typeface="+mn-ea"/>
              </a:rPr>
              <a:t>单击此添加文本</a:t>
            </a:r>
            <a:endParaRPr lang="en-US" sz="2400" b="1" dirty="0">
              <a:solidFill>
                <a:schemeClr val="bg1"/>
              </a:solidFill>
              <a:latin typeface="+mn-ea"/>
            </a:endParaRPr>
          </a:p>
        </p:txBody>
      </p:sp>
      <p:grpSp>
        <p:nvGrpSpPr>
          <p:cNvPr id="18" name="组合 17"/>
          <p:cNvGrpSpPr/>
          <p:nvPr/>
        </p:nvGrpSpPr>
        <p:grpSpPr>
          <a:xfrm>
            <a:off x="8398271" y="3218465"/>
            <a:ext cx="2918362" cy="1691104"/>
            <a:chOff x="1122980" y="3058808"/>
            <a:chExt cx="2918362" cy="1691104"/>
          </a:xfrm>
        </p:grpSpPr>
        <p:sp>
          <p:nvSpPr>
            <p:cNvPr id="19" name="TextBox 24"/>
            <p:cNvSpPr txBox="1"/>
            <p:nvPr/>
          </p:nvSpPr>
          <p:spPr>
            <a:xfrm>
              <a:off x="1797331" y="3058808"/>
              <a:ext cx="1569660" cy="452432"/>
            </a:xfrm>
            <a:prstGeom prst="rect">
              <a:avLst/>
            </a:prstGeom>
            <a:noFill/>
          </p:spPr>
          <p:txBody>
            <a:bodyPr wrap="none" rtlCol="0">
              <a:spAutoFit/>
            </a:bodyPr>
            <a:lstStyle/>
            <a:p>
              <a:pPr>
                <a:lnSpc>
                  <a:spcPct val="130000"/>
                </a:lnSpc>
              </a:pPr>
              <a:r>
                <a:rPr lang="zh-CN" altLang="en-US" b="1" dirty="0">
                  <a:solidFill>
                    <a:schemeClr val="accent2"/>
                  </a:solidFill>
                  <a:latin typeface="+mn-ea"/>
                  <a:sym typeface="Arial" panose="020B0604020202020204" pitchFamily="34" charset="0"/>
                </a:rPr>
                <a:t>相关标题文字</a:t>
              </a:r>
              <a:endParaRPr lang="en-GB" b="1" dirty="0">
                <a:solidFill>
                  <a:schemeClr val="accent2"/>
                </a:solidFill>
                <a:latin typeface="+mn-ea"/>
                <a:sym typeface="Arial" panose="020B0604020202020204" pitchFamily="34" charset="0"/>
              </a:endParaRPr>
            </a:p>
          </p:txBody>
        </p:sp>
        <p:sp>
          <p:nvSpPr>
            <p:cNvPr id="20" name="Rectangle 25"/>
            <p:cNvSpPr/>
            <p:nvPr/>
          </p:nvSpPr>
          <p:spPr>
            <a:xfrm>
              <a:off x="1122980" y="3475717"/>
              <a:ext cx="2918362" cy="1274195"/>
            </a:xfrm>
            <a:prstGeom prst="rect">
              <a:avLst/>
            </a:prstGeom>
          </p:spPr>
          <p:txBody>
            <a:bodyPr wrap="square">
              <a:spAutoFit/>
            </a:bodyPr>
            <a:lstStyle/>
            <a:p>
              <a:pPr algn="ctr">
                <a:lnSpc>
                  <a:spcPct val="120000"/>
                </a:lnSpc>
              </a:pPr>
              <a:r>
                <a:rPr lang="zh-CN" altLang="en-US" sz="1600" dirty="0">
                  <a:solidFill>
                    <a:schemeClr val="tx1">
                      <a:lumMod val="75000"/>
                      <a:lumOff val="25000"/>
                    </a:schemeClr>
                  </a:solidFill>
                  <a:latin typeface="+mn-ea"/>
                  <a:sym typeface="Arial" panose="020B0604020202020204" pitchFamily="34" charset="0"/>
                </a:rPr>
                <a:t>点击添加相关标题文字，点击添加相关标题文字，点击添加相关标题文字，点击添加相关标题文字。</a:t>
              </a:r>
              <a:endParaRPr lang="en-GB" sz="1600" dirty="0">
                <a:solidFill>
                  <a:schemeClr val="tx1">
                    <a:lumMod val="75000"/>
                    <a:lumOff val="25000"/>
                  </a:schemeClr>
                </a:solidFill>
                <a:latin typeface="+mn-ea"/>
                <a:sym typeface="Arial" panose="020B0604020202020204" pitchFamily="34" charset="0"/>
              </a:endParaRPr>
            </a:p>
          </p:txBody>
        </p:sp>
      </p:grpSp>
      <p:sp>
        <p:nvSpPr>
          <p:cNvPr id="70" name="五边形 69"/>
          <p:cNvSpPr/>
          <p:nvPr/>
        </p:nvSpPr>
        <p:spPr>
          <a:xfrm>
            <a:off x="0" y="260648"/>
            <a:ext cx="353251" cy="588701"/>
          </a:xfrm>
          <a:prstGeom prst="homePlate">
            <a:avLst>
              <a:gd name="adj" fmla="val 484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71" name="TextBox 49"/>
          <p:cNvSpPr txBox="1"/>
          <p:nvPr/>
        </p:nvSpPr>
        <p:spPr>
          <a:xfrm>
            <a:off x="431371" y="329296"/>
            <a:ext cx="2925801" cy="420564"/>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r>
              <a:rPr lang="zh-CN" altLang="en-US" sz="2135" dirty="0">
                <a:solidFill>
                  <a:schemeClr val="tx1">
                    <a:lumMod val="85000"/>
                    <a:lumOff val="15000"/>
                  </a:schemeClr>
                </a:solidFill>
              </a:rPr>
              <a:t>点击添加相关文字标题</a:t>
            </a:r>
          </a:p>
        </p:txBody>
      </p:sp>
      <p:sp>
        <p:nvSpPr>
          <p:cNvPr id="23" name="Rectangle 5"/>
          <p:cNvSpPr/>
          <p:nvPr/>
        </p:nvSpPr>
        <p:spPr>
          <a:xfrm>
            <a:off x="0" y="6710364"/>
            <a:ext cx="12192000" cy="147637"/>
          </a:xfrm>
          <a:prstGeom prst="rect">
            <a:avLst/>
          </a:prstGeom>
          <a:solidFill>
            <a:srgbClr val="16294C"/>
          </a:solidFill>
          <a:ln>
            <a:noFill/>
          </a:ln>
        </p:spPr>
        <p:style>
          <a:lnRef idx="2">
            <a:schemeClr val="accent1">
              <a:shade val="50000"/>
            </a:schemeClr>
          </a:lnRef>
          <a:fillRef idx="1">
            <a:schemeClr val="accent1"/>
          </a:fillRef>
          <a:effectRef idx="0">
            <a:schemeClr val="accent1"/>
          </a:effectRef>
          <a:fontRef idx="minor">
            <a:schemeClr val="lt1"/>
          </a:fontRef>
        </p:style>
        <p:txBody>
          <a:bodyPr lIns="91372" tIns="45719" rIns="91372" bIns="45719" anchor="ctr"/>
          <a:lstStyle/>
          <a:p>
            <a:pPr algn="ctr">
              <a:defRPr/>
            </a:pPr>
            <a:endParaRPr lang="en-US" sz="3200"/>
          </a:p>
        </p:txBody>
      </p:sp>
    </p:spTree>
  </p:cSld>
  <p:clrMapOvr>
    <a:masterClrMapping/>
  </p:clrMapOvr>
  <mc:AlternateContent xmlns:mc="http://schemas.openxmlformats.org/markup-compatibility/2006">
    <mc:Choice xmlns:p14="http://schemas.microsoft.com/office/powerpoint/2010/main" xmlns="" Requires="p14">
      <p:transition spd="slow" p14:dur="1500" advClick="0" advTm="5000">
        <p14:warp dir="in"/>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6" presetClass="entr" presetSubtype="37"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outVertical)">
                                      <p:cBhvr>
                                        <p:cTn id="13" dur="500"/>
                                        <p:tgtEl>
                                          <p:spTgt spid="2"/>
                                        </p:tgtEl>
                                      </p:cBhvr>
                                    </p:animEffect>
                                  </p:childTnLst>
                                </p:cTn>
                              </p:par>
                            </p:childTnLst>
                          </p:cTn>
                        </p:par>
                        <p:par>
                          <p:cTn id="14" fill="hold">
                            <p:stCondLst>
                              <p:cond delay="1000"/>
                            </p:stCondLst>
                            <p:childTnLst>
                              <p:par>
                                <p:cTn id="15" presetID="37" presetClass="entr" presetSubtype="0"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750"/>
                                        <p:tgtEl>
                                          <p:spTgt spid="14"/>
                                        </p:tgtEl>
                                      </p:cBhvr>
                                    </p:animEffect>
                                    <p:anim calcmode="lin" valueType="num">
                                      <p:cBhvr>
                                        <p:cTn id="18" dur="750" fill="hold"/>
                                        <p:tgtEl>
                                          <p:spTgt spid="14"/>
                                        </p:tgtEl>
                                        <p:attrNameLst>
                                          <p:attrName>ppt_x</p:attrName>
                                        </p:attrNameLst>
                                      </p:cBhvr>
                                      <p:tavLst>
                                        <p:tav tm="0">
                                          <p:val>
                                            <p:strVal val="#ppt_x"/>
                                          </p:val>
                                        </p:tav>
                                        <p:tav tm="100000">
                                          <p:val>
                                            <p:strVal val="#ppt_x"/>
                                          </p:val>
                                        </p:tav>
                                      </p:tavLst>
                                    </p:anim>
                                    <p:anim calcmode="lin" valueType="num">
                                      <p:cBhvr>
                                        <p:cTn id="19" dur="675" decel="100000" fill="hold"/>
                                        <p:tgtEl>
                                          <p:spTgt spid="14"/>
                                        </p:tgtEl>
                                        <p:attrNameLst>
                                          <p:attrName>ppt_y</p:attrName>
                                        </p:attrNameLst>
                                      </p:cBhvr>
                                      <p:tavLst>
                                        <p:tav tm="0">
                                          <p:val>
                                            <p:strVal val="#ppt_y+1"/>
                                          </p:val>
                                        </p:tav>
                                        <p:tav tm="100000">
                                          <p:val>
                                            <p:strVal val="#ppt_y-.03"/>
                                          </p:val>
                                        </p:tav>
                                      </p:tavLst>
                                    </p:anim>
                                    <p:anim calcmode="lin" valueType="num">
                                      <p:cBhvr>
                                        <p:cTn id="20" dur="75" accel="100000" fill="hold">
                                          <p:stCondLst>
                                            <p:cond delay="675"/>
                                          </p:stCondLst>
                                        </p:cTn>
                                        <p:tgtEl>
                                          <p:spTgt spid="14"/>
                                        </p:tgtEl>
                                        <p:attrNameLst>
                                          <p:attrName>ppt_y</p:attrName>
                                        </p:attrNameLst>
                                      </p:cBhvr>
                                      <p:tavLst>
                                        <p:tav tm="0">
                                          <p:val>
                                            <p:strVal val="#ppt_y-.03"/>
                                          </p:val>
                                        </p:tav>
                                        <p:tav tm="100000">
                                          <p:val>
                                            <p:strVal val="#ppt_y"/>
                                          </p:val>
                                        </p:tav>
                                      </p:tavLst>
                                    </p:anim>
                                  </p:childTnLst>
                                </p:cTn>
                              </p:par>
                            </p:childTnLst>
                          </p:cTn>
                        </p:par>
                        <p:par>
                          <p:cTn id="21" fill="hold">
                            <p:stCondLst>
                              <p:cond delay="2000"/>
                            </p:stCondLst>
                            <p:childTnLst>
                              <p:par>
                                <p:cTn id="22" presetID="16" presetClass="entr" presetSubtype="37"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barn(outVertical)">
                                      <p:cBhvr>
                                        <p:cTn id="24" dur="500"/>
                                        <p:tgtEl>
                                          <p:spTgt spid="17"/>
                                        </p:tgtEl>
                                      </p:cBhvr>
                                    </p:animEffect>
                                  </p:childTnLst>
                                </p:cTn>
                              </p:par>
                            </p:childTnLst>
                          </p:cTn>
                        </p:par>
                        <p:par>
                          <p:cTn id="25" fill="hold">
                            <p:stCondLst>
                              <p:cond delay="2500"/>
                            </p:stCondLst>
                            <p:childTnLst>
                              <p:par>
                                <p:cTn id="26" presetID="37" presetClass="entr" presetSubtype="0" fill="hold" nodeType="after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750"/>
                                        <p:tgtEl>
                                          <p:spTgt spid="18"/>
                                        </p:tgtEl>
                                      </p:cBhvr>
                                    </p:animEffect>
                                    <p:anim calcmode="lin" valueType="num">
                                      <p:cBhvr>
                                        <p:cTn id="29" dur="750" fill="hold"/>
                                        <p:tgtEl>
                                          <p:spTgt spid="18"/>
                                        </p:tgtEl>
                                        <p:attrNameLst>
                                          <p:attrName>ppt_x</p:attrName>
                                        </p:attrNameLst>
                                      </p:cBhvr>
                                      <p:tavLst>
                                        <p:tav tm="0">
                                          <p:val>
                                            <p:strVal val="#ppt_x"/>
                                          </p:val>
                                        </p:tav>
                                        <p:tav tm="100000">
                                          <p:val>
                                            <p:strVal val="#ppt_x"/>
                                          </p:val>
                                        </p:tav>
                                      </p:tavLst>
                                    </p:anim>
                                    <p:anim calcmode="lin" valueType="num">
                                      <p:cBhvr>
                                        <p:cTn id="30" dur="675" decel="100000" fill="hold"/>
                                        <p:tgtEl>
                                          <p:spTgt spid="18"/>
                                        </p:tgtEl>
                                        <p:attrNameLst>
                                          <p:attrName>ppt_y</p:attrName>
                                        </p:attrNameLst>
                                      </p:cBhvr>
                                      <p:tavLst>
                                        <p:tav tm="0">
                                          <p:val>
                                            <p:strVal val="#ppt_y+1"/>
                                          </p:val>
                                        </p:tav>
                                        <p:tav tm="100000">
                                          <p:val>
                                            <p:strVal val="#ppt_y-.03"/>
                                          </p:val>
                                        </p:tav>
                                      </p:tavLst>
                                    </p:anim>
                                    <p:anim calcmode="lin" valueType="num">
                                      <p:cBhvr>
                                        <p:cTn id="31" dur="75" accel="100000" fill="hold">
                                          <p:stCondLst>
                                            <p:cond delay="675"/>
                                          </p:stCondLst>
                                        </p:cTn>
                                        <p:tgtEl>
                                          <p:spTgt spid="1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200302" y="2509120"/>
            <a:ext cx="2656222" cy="3056707"/>
            <a:chOff x="2884071" y="1238250"/>
            <a:chExt cx="3066183" cy="2858068"/>
          </a:xfrm>
        </p:grpSpPr>
        <p:sp>
          <p:nvSpPr>
            <p:cNvPr id="3" name="剪去对角的矩形 16"/>
            <p:cNvSpPr/>
            <p:nvPr/>
          </p:nvSpPr>
          <p:spPr>
            <a:xfrm>
              <a:off x="4537288" y="1238250"/>
              <a:ext cx="1410202" cy="806573"/>
            </a:xfrm>
            <a:prstGeom prst="snip2Diag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chemeClr val="tx1">
                    <a:lumMod val="75000"/>
                    <a:lumOff val="25000"/>
                  </a:schemeClr>
                </a:solidFill>
                <a:latin typeface="+mn-ea"/>
              </a:endParaRPr>
            </a:p>
          </p:txBody>
        </p:sp>
        <p:sp>
          <p:nvSpPr>
            <p:cNvPr id="4" name="剪去同侧角的矩形 17"/>
            <p:cNvSpPr/>
            <p:nvPr/>
          </p:nvSpPr>
          <p:spPr>
            <a:xfrm rot="16200000" flipH="1">
              <a:off x="3185885" y="1981009"/>
              <a:ext cx="806573" cy="1410202"/>
            </a:xfrm>
            <a:prstGeom prst="snip2SameRect">
              <a:avLst>
                <a:gd name="adj1" fmla="val 17818"/>
                <a:gd name="adj2" fmla="val 0"/>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chemeClr val="tx1">
                    <a:lumMod val="75000"/>
                    <a:lumOff val="25000"/>
                  </a:schemeClr>
                </a:solidFill>
                <a:latin typeface="+mn-ea"/>
              </a:endParaRPr>
            </a:p>
          </p:txBody>
        </p:sp>
        <p:sp>
          <p:nvSpPr>
            <p:cNvPr id="5" name="剪去对角的矩形 18"/>
            <p:cNvSpPr/>
            <p:nvPr/>
          </p:nvSpPr>
          <p:spPr>
            <a:xfrm flipH="1">
              <a:off x="4540052" y="3289745"/>
              <a:ext cx="1410202" cy="806573"/>
            </a:xfrm>
            <a:prstGeom prst="snip2DiagRect">
              <a:avLst/>
            </a:prstGeom>
            <a:solidFill>
              <a:schemeClr val="accent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chemeClr val="tx1">
                    <a:lumMod val="75000"/>
                    <a:lumOff val="25000"/>
                  </a:schemeClr>
                </a:solidFill>
                <a:latin typeface="+mn-ea"/>
              </a:endParaRPr>
            </a:p>
          </p:txBody>
        </p:sp>
        <p:sp>
          <p:nvSpPr>
            <p:cNvPr id="6" name="燕尾形 19"/>
            <p:cNvSpPr/>
            <p:nvPr/>
          </p:nvSpPr>
          <p:spPr>
            <a:xfrm>
              <a:off x="4858060" y="1430134"/>
              <a:ext cx="188863" cy="422803"/>
            </a:xfrm>
            <a:prstGeom prst="chevron">
              <a:avLst>
                <a:gd name="adj" fmla="val 758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mn-ea"/>
              </a:endParaRPr>
            </a:p>
          </p:txBody>
        </p:sp>
        <p:sp>
          <p:nvSpPr>
            <p:cNvPr id="7" name="燕尾形 20"/>
            <p:cNvSpPr/>
            <p:nvPr/>
          </p:nvSpPr>
          <p:spPr>
            <a:xfrm>
              <a:off x="5145628" y="1430134"/>
              <a:ext cx="188863" cy="422803"/>
            </a:xfrm>
            <a:prstGeom prst="chevron">
              <a:avLst>
                <a:gd name="adj" fmla="val 758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mn-ea"/>
              </a:endParaRPr>
            </a:p>
          </p:txBody>
        </p:sp>
        <p:sp>
          <p:nvSpPr>
            <p:cNvPr id="8" name="燕尾形 21"/>
            <p:cNvSpPr/>
            <p:nvPr/>
          </p:nvSpPr>
          <p:spPr>
            <a:xfrm>
              <a:off x="5417653" y="1430134"/>
              <a:ext cx="188863" cy="422803"/>
            </a:xfrm>
            <a:prstGeom prst="chevron">
              <a:avLst>
                <a:gd name="adj" fmla="val 758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mn-ea"/>
              </a:endParaRPr>
            </a:p>
          </p:txBody>
        </p:sp>
        <p:sp>
          <p:nvSpPr>
            <p:cNvPr id="9" name="燕尾形 22"/>
            <p:cNvSpPr/>
            <p:nvPr/>
          </p:nvSpPr>
          <p:spPr>
            <a:xfrm flipH="1">
              <a:off x="3207171" y="2474708"/>
              <a:ext cx="188863" cy="422803"/>
            </a:xfrm>
            <a:prstGeom prst="chevron">
              <a:avLst>
                <a:gd name="adj" fmla="val 758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mn-ea"/>
              </a:endParaRPr>
            </a:p>
          </p:txBody>
        </p:sp>
        <p:sp>
          <p:nvSpPr>
            <p:cNvPr id="10" name="燕尾形 23"/>
            <p:cNvSpPr/>
            <p:nvPr/>
          </p:nvSpPr>
          <p:spPr>
            <a:xfrm flipH="1">
              <a:off x="3494739" y="2474708"/>
              <a:ext cx="188863" cy="422803"/>
            </a:xfrm>
            <a:prstGeom prst="chevron">
              <a:avLst>
                <a:gd name="adj" fmla="val 758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mn-ea"/>
              </a:endParaRPr>
            </a:p>
          </p:txBody>
        </p:sp>
        <p:sp>
          <p:nvSpPr>
            <p:cNvPr id="11" name="燕尾形 24"/>
            <p:cNvSpPr/>
            <p:nvPr/>
          </p:nvSpPr>
          <p:spPr>
            <a:xfrm flipH="1">
              <a:off x="3766764" y="2474708"/>
              <a:ext cx="188863" cy="422803"/>
            </a:xfrm>
            <a:prstGeom prst="chevron">
              <a:avLst>
                <a:gd name="adj" fmla="val 758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mn-ea"/>
              </a:endParaRPr>
            </a:p>
          </p:txBody>
        </p:sp>
        <p:sp>
          <p:nvSpPr>
            <p:cNvPr id="12" name="燕尾形 25"/>
            <p:cNvSpPr/>
            <p:nvPr/>
          </p:nvSpPr>
          <p:spPr>
            <a:xfrm>
              <a:off x="4854174" y="3488192"/>
              <a:ext cx="188863" cy="422803"/>
            </a:xfrm>
            <a:prstGeom prst="chevron">
              <a:avLst>
                <a:gd name="adj" fmla="val 758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mn-ea"/>
              </a:endParaRPr>
            </a:p>
          </p:txBody>
        </p:sp>
        <p:sp>
          <p:nvSpPr>
            <p:cNvPr id="13" name="燕尾形 26"/>
            <p:cNvSpPr/>
            <p:nvPr/>
          </p:nvSpPr>
          <p:spPr>
            <a:xfrm>
              <a:off x="5141742" y="3488192"/>
              <a:ext cx="188863" cy="422803"/>
            </a:xfrm>
            <a:prstGeom prst="chevron">
              <a:avLst>
                <a:gd name="adj" fmla="val 758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mn-ea"/>
              </a:endParaRPr>
            </a:p>
          </p:txBody>
        </p:sp>
        <p:sp>
          <p:nvSpPr>
            <p:cNvPr id="14" name="燕尾形 27"/>
            <p:cNvSpPr/>
            <p:nvPr/>
          </p:nvSpPr>
          <p:spPr>
            <a:xfrm>
              <a:off x="5413766" y="3488192"/>
              <a:ext cx="188863" cy="422803"/>
            </a:xfrm>
            <a:prstGeom prst="chevron">
              <a:avLst>
                <a:gd name="adj" fmla="val 758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mn-ea"/>
              </a:endParaRPr>
            </a:p>
          </p:txBody>
        </p:sp>
        <p:sp>
          <p:nvSpPr>
            <p:cNvPr id="15" name="圆角矩形 28"/>
            <p:cNvSpPr/>
            <p:nvPr/>
          </p:nvSpPr>
          <p:spPr>
            <a:xfrm>
              <a:off x="4537288" y="2282822"/>
              <a:ext cx="1412966" cy="806573"/>
            </a:xfrm>
            <a:prstGeom prst="round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dirty="0">
                <a:solidFill>
                  <a:schemeClr val="tx1">
                    <a:lumMod val="75000"/>
                    <a:lumOff val="25000"/>
                  </a:schemeClr>
                </a:solidFill>
                <a:latin typeface="+mn-ea"/>
              </a:endParaRPr>
            </a:p>
          </p:txBody>
        </p:sp>
        <p:sp>
          <p:nvSpPr>
            <p:cNvPr id="16" name="矩形 15"/>
            <p:cNvSpPr/>
            <p:nvPr/>
          </p:nvSpPr>
          <p:spPr>
            <a:xfrm rot="18952920">
              <a:off x="4080952" y="2041591"/>
              <a:ext cx="718922" cy="201747"/>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dirty="0">
                <a:solidFill>
                  <a:schemeClr val="tx1">
                    <a:lumMod val="75000"/>
                    <a:lumOff val="25000"/>
                  </a:schemeClr>
                </a:solidFill>
                <a:latin typeface="+mn-ea"/>
              </a:endParaRPr>
            </a:p>
          </p:txBody>
        </p:sp>
        <p:sp>
          <p:nvSpPr>
            <p:cNvPr id="17" name="矩形 16"/>
            <p:cNvSpPr/>
            <p:nvPr/>
          </p:nvSpPr>
          <p:spPr>
            <a:xfrm rot="2647080" flipH="1">
              <a:off x="4049864" y="3081787"/>
              <a:ext cx="718922" cy="201747"/>
            </a:xfrm>
            <a:prstGeom prst="rect">
              <a:avLst/>
            </a:prstGeom>
            <a:solidFill>
              <a:schemeClr val="accent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chemeClr val="tx1">
                    <a:lumMod val="75000"/>
                    <a:lumOff val="25000"/>
                  </a:schemeClr>
                </a:solidFill>
                <a:latin typeface="+mn-ea"/>
              </a:endParaRPr>
            </a:p>
          </p:txBody>
        </p:sp>
      </p:grpSp>
      <p:sp>
        <p:nvSpPr>
          <p:cNvPr id="18" name="TextBox 17"/>
          <p:cNvSpPr txBox="1"/>
          <p:nvPr/>
        </p:nvSpPr>
        <p:spPr>
          <a:xfrm>
            <a:off x="6944150" y="2511653"/>
            <a:ext cx="2920576" cy="932563"/>
          </a:xfrm>
          <a:prstGeom prst="rect">
            <a:avLst/>
          </a:prstGeom>
          <a:noFill/>
        </p:spPr>
        <p:txBody>
          <a:bodyPr wrap="square" rtlCol="0">
            <a:spAutoFit/>
          </a:bodyPr>
          <a:lstStyle/>
          <a:p>
            <a:pPr algn="just">
              <a:lnSpc>
                <a:spcPct val="130000"/>
              </a:lnSpc>
            </a:pPr>
            <a:r>
              <a:rPr lang="zh-CN" altLang="en-US" sz="1400" dirty="0">
                <a:solidFill>
                  <a:schemeClr val="tx1">
                    <a:lumMod val="75000"/>
                    <a:lumOff val="25000"/>
                  </a:schemeClr>
                </a:solidFill>
                <a:latin typeface="+mn-ea"/>
              </a:rPr>
              <a:t>您的内容打在这里，或者通过复制您的文本后，在此框中选择粘贴，并选择只保留文字。</a:t>
            </a:r>
            <a:endParaRPr lang="en-US" altLang="zh-CN" sz="1400" dirty="0">
              <a:solidFill>
                <a:schemeClr val="tx1">
                  <a:lumMod val="75000"/>
                  <a:lumOff val="25000"/>
                </a:schemeClr>
              </a:solidFill>
              <a:latin typeface="+mn-ea"/>
            </a:endParaRPr>
          </a:p>
        </p:txBody>
      </p:sp>
      <p:grpSp>
        <p:nvGrpSpPr>
          <p:cNvPr id="19" name="组合 18"/>
          <p:cNvGrpSpPr/>
          <p:nvPr/>
        </p:nvGrpSpPr>
        <p:grpSpPr>
          <a:xfrm>
            <a:off x="6953694" y="1951451"/>
            <a:ext cx="2825306" cy="541000"/>
            <a:chOff x="6007544" y="1079206"/>
            <a:chExt cx="2825306" cy="438210"/>
          </a:xfrm>
        </p:grpSpPr>
        <p:sp>
          <p:nvSpPr>
            <p:cNvPr id="20" name="TextBox 19"/>
            <p:cNvSpPr txBox="1"/>
            <p:nvPr/>
          </p:nvSpPr>
          <p:spPr>
            <a:xfrm>
              <a:off x="6007544" y="1079206"/>
              <a:ext cx="1467068" cy="324089"/>
            </a:xfrm>
            <a:prstGeom prst="rect">
              <a:avLst/>
            </a:prstGeom>
            <a:noFill/>
          </p:spPr>
          <p:txBody>
            <a:bodyPr wrap="none" rtlCol="0">
              <a:spAutoFit/>
            </a:bodyPr>
            <a:lstStyle>
              <a:defPPr>
                <a:defRPr lang="zh-CN"/>
              </a:defPPr>
              <a:lvl1pPr>
                <a:defRPr sz="2400" b="1">
                  <a:solidFill>
                    <a:schemeClr val="bg1">
                      <a:lumMod val="50000"/>
                    </a:schemeClr>
                  </a:solidFill>
                </a:defRPr>
              </a:lvl1pPr>
            </a:lstStyle>
            <a:p>
              <a:r>
                <a:rPr lang="zh-CN" altLang="en-US" sz="2000" dirty="0">
                  <a:solidFill>
                    <a:schemeClr val="accent2"/>
                  </a:solidFill>
                  <a:latin typeface="+mn-ea"/>
                </a:rPr>
                <a:t>您的小标题</a:t>
              </a:r>
            </a:p>
          </p:txBody>
        </p:sp>
        <p:cxnSp>
          <p:nvCxnSpPr>
            <p:cNvPr id="21" name="直接连接符 20"/>
            <p:cNvCxnSpPr/>
            <p:nvPr/>
          </p:nvCxnSpPr>
          <p:spPr>
            <a:xfrm>
              <a:off x="6102794" y="1517416"/>
              <a:ext cx="2730056" cy="0"/>
            </a:xfrm>
            <a:prstGeom prst="line">
              <a:avLst/>
            </a:prstGeom>
            <a:ln w="19050">
              <a:solidFill>
                <a:schemeClr val="accent2"/>
              </a:solidFill>
              <a:prstDash val="sysDash"/>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a:off x="6944150" y="4738475"/>
            <a:ext cx="2920576" cy="932563"/>
          </a:xfrm>
          <a:prstGeom prst="rect">
            <a:avLst/>
          </a:prstGeom>
          <a:noFill/>
        </p:spPr>
        <p:txBody>
          <a:bodyPr wrap="square" rtlCol="0">
            <a:spAutoFit/>
          </a:bodyPr>
          <a:lstStyle/>
          <a:p>
            <a:pPr algn="just">
              <a:lnSpc>
                <a:spcPct val="130000"/>
              </a:lnSpc>
            </a:pPr>
            <a:r>
              <a:rPr lang="zh-CN" altLang="en-US" sz="1400" dirty="0">
                <a:solidFill>
                  <a:schemeClr val="tx1">
                    <a:lumMod val="75000"/>
                    <a:lumOff val="25000"/>
                  </a:schemeClr>
                </a:solidFill>
                <a:latin typeface="+mn-ea"/>
              </a:rPr>
              <a:t>您的内容打在这里，或者通过复制您的文本后，在此框中选择粘贴，并选择只保留文字。</a:t>
            </a:r>
            <a:endParaRPr lang="en-US" altLang="zh-CN" sz="1400" dirty="0">
              <a:solidFill>
                <a:schemeClr val="tx1">
                  <a:lumMod val="75000"/>
                  <a:lumOff val="25000"/>
                </a:schemeClr>
              </a:solidFill>
              <a:latin typeface="+mn-ea"/>
            </a:endParaRPr>
          </a:p>
        </p:txBody>
      </p:sp>
      <p:grpSp>
        <p:nvGrpSpPr>
          <p:cNvPr id="23" name="组合 22"/>
          <p:cNvGrpSpPr/>
          <p:nvPr/>
        </p:nvGrpSpPr>
        <p:grpSpPr>
          <a:xfrm>
            <a:off x="6953694" y="4178273"/>
            <a:ext cx="2825306" cy="541000"/>
            <a:chOff x="6007544" y="2882932"/>
            <a:chExt cx="2825306" cy="438210"/>
          </a:xfrm>
        </p:grpSpPr>
        <p:sp>
          <p:nvSpPr>
            <p:cNvPr id="24" name="TextBox 23"/>
            <p:cNvSpPr txBox="1"/>
            <p:nvPr/>
          </p:nvSpPr>
          <p:spPr>
            <a:xfrm>
              <a:off x="6007544" y="2882932"/>
              <a:ext cx="1467068" cy="324089"/>
            </a:xfrm>
            <a:prstGeom prst="rect">
              <a:avLst/>
            </a:prstGeom>
            <a:noFill/>
          </p:spPr>
          <p:txBody>
            <a:bodyPr wrap="none" rtlCol="0">
              <a:spAutoFit/>
            </a:bodyPr>
            <a:lstStyle>
              <a:defPPr>
                <a:defRPr lang="zh-CN"/>
              </a:defPPr>
              <a:lvl1pPr>
                <a:defRPr sz="2400" b="1">
                  <a:solidFill>
                    <a:schemeClr val="bg1">
                      <a:lumMod val="50000"/>
                    </a:schemeClr>
                  </a:solidFill>
                </a:defRPr>
              </a:lvl1pPr>
            </a:lstStyle>
            <a:p>
              <a:r>
                <a:rPr lang="zh-CN" altLang="en-US" sz="2000" dirty="0">
                  <a:solidFill>
                    <a:schemeClr val="accent3"/>
                  </a:solidFill>
                  <a:latin typeface="+mn-ea"/>
                </a:rPr>
                <a:t>您的小标题</a:t>
              </a:r>
            </a:p>
          </p:txBody>
        </p:sp>
        <p:cxnSp>
          <p:nvCxnSpPr>
            <p:cNvPr id="25" name="直接连接符 24"/>
            <p:cNvCxnSpPr/>
            <p:nvPr/>
          </p:nvCxnSpPr>
          <p:spPr>
            <a:xfrm>
              <a:off x="6102794" y="3321142"/>
              <a:ext cx="2730056" cy="0"/>
            </a:xfrm>
            <a:prstGeom prst="line">
              <a:avLst/>
            </a:prstGeom>
            <a:ln w="19050">
              <a:solidFill>
                <a:schemeClr val="accent3"/>
              </a:solidFill>
              <a:prstDash val="sysDash"/>
            </a:ln>
          </p:spPr>
          <p:style>
            <a:lnRef idx="1">
              <a:schemeClr val="accent1"/>
            </a:lnRef>
            <a:fillRef idx="0">
              <a:schemeClr val="accent1"/>
            </a:fillRef>
            <a:effectRef idx="0">
              <a:schemeClr val="accent1"/>
            </a:effectRef>
            <a:fontRef idx="minor">
              <a:schemeClr val="tx1"/>
            </a:fontRef>
          </p:style>
        </p:cxnSp>
      </p:grpSp>
      <p:sp>
        <p:nvSpPr>
          <p:cNvPr id="26" name="TextBox 25"/>
          <p:cNvSpPr txBox="1"/>
          <p:nvPr/>
        </p:nvSpPr>
        <p:spPr>
          <a:xfrm>
            <a:off x="1228925" y="3672302"/>
            <a:ext cx="2920576" cy="932563"/>
          </a:xfrm>
          <a:prstGeom prst="rect">
            <a:avLst/>
          </a:prstGeom>
          <a:noFill/>
        </p:spPr>
        <p:txBody>
          <a:bodyPr wrap="square" rtlCol="0">
            <a:spAutoFit/>
          </a:bodyPr>
          <a:lstStyle/>
          <a:p>
            <a:pPr algn="just">
              <a:lnSpc>
                <a:spcPct val="130000"/>
              </a:lnSpc>
            </a:pPr>
            <a:r>
              <a:rPr lang="zh-CN" altLang="en-US" sz="1400" dirty="0" smtClean="0">
                <a:solidFill>
                  <a:schemeClr val="tx1">
                    <a:lumMod val="75000"/>
                    <a:lumOff val="25000"/>
                  </a:schemeClr>
                </a:solidFill>
                <a:latin typeface="+mn-ea"/>
              </a:rPr>
              <a:t>亮亮图文旗舰店</a:t>
            </a:r>
          </a:p>
          <a:p>
            <a:pPr algn="just">
              <a:lnSpc>
                <a:spcPct val="130000"/>
              </a:lnSpc>
            </a:pPr>
            <a:r>
              <a:rPr lang="en-US" altLang="zh-CN" sz="1400" dirty="0" smtClean="0">
                <a:solidFill>
                  <a:schemeClr val="tx1">
                    <a:lumMod val="75000"/>
                    <a:lumOff val="25000"/>
                  </a:schemeClr>
                </a:solidFill>
                <a:latin typeface="+mn-ea"/>
              </a:rPr>
              <a:t>https://liangliangtuwen.tmall.com</a:t>
            </a:r>
            <a:endParaRPr lang="en-US" altLang="zh-CN" sz="1400" dirty="0">
              <a:solidFill>
                <a:schemeClr val="tx1">
                  <a:lumMod val="75000"/>
                  <a:lumOff val="25000"/>
                </a:schemeClr>
              </a:solidFill>
              <a:latin typeface="+mn-ea"/>
            </a:endParaRPr>
          </a:p>
        </p:txBody>
      </p:sp>
      <p:grpSp>
        <p:nvGrpSpPr>
          <p:cNvPr id="27" name="组合 26"/>
          <p:cNvGrpSpPr/>
          <p:nvPr/>
        </p:nvGrpSpPr>
        <p:grpSpPr>
          <a:xfrm>
            <a:off x="1333719" y="3112101"/>
            <a:ext cx="2806256" cy="541000"/>
            <a:chOff x="387569" y="2019332"/>
            <a:chExt cx="2806256" cy="438210"/>
          </a:xfrm>
        </p:grpSpPr>
        <p:sp>
          <p:nvSpPr>
            <p:cNvPr id="28" name="TextBox 27"/>
            <p:cNvSpPr txBox="1"/>
            <p:nvPr/>
          </p:nvSpPr>
          <p:spPr>
            <a:xfrm>
              <a:off x="1726757" y="2019332"/>
              <a:ext cx="1467068" cy="324089"/>
            </a:xfrm>
            <a:prstGeom prst="rect">
              <a:avLst/>
            </a:prstGeom>
            <a:noFill/>
          </p:spPr>
          <p:txBody>
            <a:bodyPr wrap="none" rtlCol="0">
              <a:spAutoFit/>
            </a:bodyPr>
            <a:lstStyle>
              <a:defPPr>
                <a:defRPr lang="zh-CN"/>
              </a:defPPr>
              <a:lvl1pPr>
                <a:defRPr sz="2400" b="1">
                  <a:solidFill>
                    <a:schemeClr val="bg1">
                      <a:lumMod val="50000"/>
                    </a:schemeClr>
                  </a:solidFill>
                </a:defRPr>
              </a:lvl1pPr>
            </a:lstStyle>
            <a:p>
              <a:pPr algn="r"/>
              <a:r>
                <a:rPr lang="zh-CN" altLang="en-US" sz="2000" dirty="0">
                  <a:solidFill>
                    <a:schemeClr val="accent1"/>
                  </a:solidFill>
                  <a:latin typeface="+mn-ea"/>
                </a:rPr>
                <a:t>您的小标题</a:t>
              </a:r>
            </a:p>
          </p:txBody>
        </p:sp>
        <p:cxnSp>
          <p:nvCxnSpPr>
            <p:cNvPr id="29" name="直接连接符 28"/>
            <p:cNvCxnSpPr/>
            <p:nvPr/>
          </p:nvCxnSpPr>
          <p:spPr>
            <a:xfrm>
              <a:off x="387569" y="2457542"/>
              <a:ext cx="2730056" cy="0"/>
            </a:xfrm>
            <a:prstGeom prst="line">
              <a:avLst/>
            </a:prstGeom>
            <a:ln w="19050">
              <a:solidFill>
                <a:schemeClr val="accent1"/>
              </a:solidFill>
              <a:prstDash val="sysDash"/>
            </a:ln>
          </p:spPr>
          <p:style>
            <a:lnRef idx="1">
              <a:schemeClr val="accent1"/>
            </a:lnRef>
            <a:fillRef idx="0">
              <a:schemeClr val="accent1"/>
            </a:fillRef>
            <a:effectRef idx="0">
              <a:schemeClr val="accent1"/>
            </a:effectRef>
            <a:fontRef idx="minor">
              <a:schemeClr val="tx1"/>
            </a:fontRef>
          </p:style>
        </p:cxnSp>
      </p:grpSp>
      <p:sp>
        <p:nvSpPr>
          <p:cNvPr id="70" name="五边形 69"/>
          <p:cNvSpPr/>
          <p:nvPr/>
        </p:nvSpPr>
        <p:spPr>
          <a:xfrm>
            <a:off x="0" y="260648"/>
            <a:ext cx="353251" cy="588701"/>
          </a:xfrm>
          <a:prstGeom prst="homePlate">
            <a:avLst>
              <a:gd name="adj" fmla="val 484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71" name="TextBox 49"/>
          <p:cNvSpPr txBox="1"/>
          <p:nvPr/>
        </p:nvSpPr>
        <p:spPr>
          <a:xfrm>
            <a:off x="431371" y="329296"/>
            <a:ext cx="2925801" cy="420564"/>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r>
              <a:rPr lang="zh-CN" altLang="en-US" sz="2135" dirty="0">
                <a:solidFill>
                  <a:schemeClr val="tx1">
                    <a:lumMod val="85000"/>
                    <a:lumOff val="15000"/>
                  </a:schemeClr>
                </a:solidFill>
              </a:rPr>
              <a:t>点击添加相关文字标题</a:t>
            </a:r>
          </a:p>
        </p:txBody>
      </p:sp>
      <p:sp>
        <p:nvSpPr>
          <p:cNvPr id="30" name="Rectangle 5"/>
          <p:cNvSpPr/>
          <p:nvPr/>
        </p:nvSpPr>
        <p:spPr>
          <a:xfrm>
            <a:off x="0" y="6710364"/>
            <a:ext cx="12192000" cy="147637"/>
          </a:xfrm>
          <a:prstGeom prst="rect">
            <a:avLst/>
          </a:prstGeom>
          <a:solidFill>
            <a:srgbClr val="16294C"/>
          </a:solidFill>
          <a:ln>
            <a:noFill/>
          </a:ln>
        </p:spPr>
        <p:style>
          <a:lnRef idx="2">
            <a:schemeClr val="accent1">
              <a:shade val="50000"/>
            </a:schemeClr>
          </a:lnRef>
          <a:fillRef idx="1">
            <a:schemeClr val="accent1"/>
          </a:fillRef>
          <a:effectRef idx="0">
            <a:schemeClr val="accent1"/>
          </a:effectRef>
          <a:fontRef idx="minor">
            <a:schemeClr val="lt1"/>
          </a:fontRef>
        </p:style>
        <p:txBody>
          <a:bodyPr lIns="91372" tIns="45719" rIns="91372" bIns="45719" anchor="ctr"/>
          <a:lstStyle/>
          <a:p>
            <a:pPr algn="ctr">
              <a:defRPr/>
            </a:pPr>
            <a:endParaRPr lang="en-US" sz="3200"/>
          </a:p>
        </p:txBody>
      </p:sp>
    </p:spTree>
  </p:cSld>
  <p:clrMapOvr>
    <a:masterClrMapping/>
  </p:clrMapOvr>
  <mc:AlternateContent xmlns:mc="http://schemas.openxmlformats.org/markup-compatibility/2006">
    <mc:Choice xmlns:p14="http://schemas.microsoft.com/office/powerpoint/2010/main" xmlns="" Requires="p14">
      <p:transition spd="slow" p14:dur="1500" advClick="0" advTm="5000">
        <p14:warp dir="in"/>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90"/>
                                          </p:val>
                                        </p:tav>
                                        <p:tav tm="100000">
                                          <p:val>
                                            <p:fltVal val="0"/>
                                          </p:val>
                                        </p:tav>
                                      </p:tavLst>
                                    </p:anim>
                                    <p:animEffect transition="in" filter="fade">
                                      <p:cBhvr>
                                        <p:cTn id="10" dur="500"/>
                                        <p:tgtEl>
                                          <p:spTgt spid="2"/>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wipe(left)">
                                      <p:cBhvr>
                                        <p:cTn id="14" dur="500"/>
                                        <p:tgtEl>
                                          <p:spTgt spid="19"/>
                                        </p:tgtEl>
                                      </p:cBhvr>
                                    </p:animEffect>
                                  </p:childTnLst>
                                </p:cTn>
                              </p:par>
                            </p:childTnLst>
                          </p:cTn>
                        </p:par>
                        <p:par>
                          <p:cTn id="15" fill="hold">
                            <p:stCondLst>
                              <p:cond delay="1000"/>
                            </p:stCondLst>
                            <p:childTnLst>
                              <p:par>
                                <p:cTn id="16" presetID="16" presetClass="entr" presetSubtype="21"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barn(inVertical)">
                                      <p:cBhvr>
                                        <p:cTn id="18" dur="500"/>
                                        <p:tgtEl>
                                          <p:spTgt spid="18"/>
                                        </p:tgtEl>
                                      </p:cBhvr>
                                    </p:animEffect>
                                  </p:childTnLst>
                                </p:cTn>
                              </p:par>
                            </p:childTnLst>
                          </p:cTn>
                        </p:par>
                        <p:par>
                          <p:cTn id="19" fill="hold">
                            <p:stCondLst>
                              <p:cond delay="1500"/>
                            </p:stCondLst>
                            <p:childTnLst>
                              <p:par>
                                <p:cTn id="20" presetID="22" presetClass="entr" presetSubtype="2"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right)">
                                      <p:cBhvr>
                                        <p:cTn id="22" dur="500"/>
                                        <p:tgtEl>
                                          <p:spTgt spid="27"/>
                                        </p:tgtEl>
                                      </p:cBhvr>
                                    </p:animEffect>
                                  </p:childTnLst>
                                </p:cTn>
                              </p:par>
                            </p:childTnLst>
                          </p:cTn>
                        </p:par>
                        <p:par>
                          <p:cTn id="23" fill="hold">
                            <p:stCondLst>
                              <p:cond delay="2000"/>
                            </p:stCondLst>
                            <p:childTnLst>
                              <p:par>
                                <p:cTn id="24" presetID="16" presetClass="entr" presetSubtype="21" fill="hold" grpId="0" nodeType="after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barn(inVertical)">
                                      <p:cBhvr>
                                        <p:cTn id="26" dur="500"/>
                                        <p:tgtEl>
                                          <p:spTgt spid="26"/>
                                        </p:tgtEl>
                                      </p:cBhvr>
                                    </p:animEffect>
                                  </p:childTnLst>
                                </p:cTn>
                              </p:par>
                            </p:childTnLst>
                          </p:cTn>
                        </p:par>
                        <p:par>
                          <p:cTn id="27" fill="hold">
                            <p:stCondLst>
                              <p:cond delay="2500"/>
                            </p:stCondLst>
                            <p:childTnLst>
                              <p:par>
                                <p:cTn id="28" presetID="22" presetClass="entr" presetSubtype="8" fill="hold" nodeType="after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left)">
                                      <p:cBhvr>
                                        <p:cTn id="30" dur="500"/>
                                        <p:tgtEl>
                                          <p:spTgt spid="23"/>
                                        </p:tgtEl>
                                      </p:cBhvr>
                                    </p:animEffect>
                                  </p:childTnLst>
                                </p:cTn>
                              </p:par>
                            </p:childTnLst>
                          </p:cTn>
                        </p:par>
                        <p:par>
                          <p:cTn id="31" fill="hold">
                            <p:stCondLst>
                              <p:cond delay="3000"/>
                            </p:stCondLst>
                            <p:childTnLst>
                              <p:par>
                                <p:cTn id="32" presetID="16" presetClass="entr" presetSubtype="21" fill="hold" grpId="0" nodeType="after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barn(inVertical)">
                                      <p:cBhvr>
                                        <p:cTn id="3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2" grpId="0"/>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矩形 3"/>
          <p:cNvSpPr/>
          <p:nvPr>
            <p:custDataLst>
              <p:tags r:id="rId1"/>
            </p:custDataLst>
          </p:nvPr>
        </p:nvSpPr>
        <p:spPr>
          <a:xfrm>
            <a:off x="9534915" y="3432630"/>
            <a:ext cx="721825" cy="16871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a:solidFill>
                <a:schemeClr val="tx1">
                  <a:lumMod val="75000"/>
                  <a:lumOff val="25000"/>
                </a:schemeClr>
              </a:solidFill>
              <a:latin typeface="+mn-ea"/>
              <a:sym typeface="Arial" panose="020B0604020202020204" pitchFamily="34" charset="0"/>
            </a:endParaRPr>
          </a:p>
        </p:txBody>
      </p:sp>
      <p:sp>
        <p:nvSpPr>
          <p:cNvPr id="3" name="PA_椭圆 4"/>
          <p:cNvSpPr/>
          <p:nvPr>
            <p:custDataLst>
              <p:tags r:id="rId2"/>
            </p:custDataLst>
          </p:nvPr>
        </p:nvSpPr>
        <p:spPr>
          <a:xfrm>
            <a:off x="9534915" y="4758842"/>
            <a:ext cx="721825" cy="721825"/>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a:solidFill>
                <a:schemeClr val="tx1">
                  <a:lumMod val="75000"/>
                  <a:lumOff val="25000"/>
                </a:schemeClr>
              </a:solidFill>
              <a:latin typeface="+mn-ea"/>
              <a:sym typeface="Arial" panose="020B0604020202020204" pitchFamily="34" charset="0"/>
            </a:endParaRPr>
          </a:p>
        </p:txBody>
      </p:sp>
      <p:sp>
        <p:nvSpPr>
          <p:cNvPr id="4" name="PA_矩形 5"/>
          <p:cNvSpPr/>
          <p:nvPr>
            <p:custDataLst>
              <p:tags r:id="rId3"/>
            </p:custDataLst>
          </p:nvPr>
        </p:nvSpPr>
        <p:spPr>
          <a:xfrm>
            <a:off x="8520920" y="2367081"/>
            <a:ext cx="721825" cy="2752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a:solidFill>
                <a:schemeClr val="tx1">
                  <a:lumMod val="75000"/>
                  <a:lumOff val="25000"/>
                </a:schemeClr>
              </a:solidFill>
              <a:latin typeface="+mn-ea"/>
              <a:sym typeface="Arial" panose="020B0604020202020204" pitchFamily="34" charset="0"/>
            </a:endParaRPr>
          </a:p>
        </p:txBody>
      </p:sp>
      <p:sp>
        <p:nvSpPr>
          <p:cNvPr id="5" name="PA_椭圆 6"/>
          <p:cNvSpPr/>
          <p:nvPr>
            <p:custDataLst>
              <p:tags r:id="rId4"/>
            </p:custDataLst>
          </p:nvPr>
        </p:nvSpPr>
        <p:spPr>
          <a:xfrm>
            <a:off x="8520920" y="4758842"/>
            <a:ext cx="721825" cy="7218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a:solidFill>
                <a:schemeClr val="tx1">
                  <a:lumMod val="75000"/>
                  <a:lumOff val="25000"/>
                </a:schemeClr>
              </a:solidFill>
              <a:latin typeface="+mn-ea"/>
              <a:sym typeface="Arial" panose="020B0604020202020204" pitchFamily="34" charset="0"/>
            </a:endParaRPr>
          </a:p>
        </p:txBody>
      </p:sp>
      <p:sp>
        <p:nvSpPr>
          <p:cNvPr id="6" name="PA_矩形 7"/>
          <p:cNvSpPr/>
          <p:nvPr>
            <p:custDataLst>
              <p:tags r:id="rId5"/>
            </p:custDataLst>
          </p:nvPr>
        </p:nvSpPr>
        <p:spPr>
          <a:xfrm>
            <a:off x="7506929" y="2791009"/>
            <a:ext cx="721825" cy="232874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a:solidFill>
                <a:schemeClr val="tx1">
                  <a:lumMod val="75000"/>
                  <a:lumOff val="25000"/>
                </a:schemeClr>
              </a:solidFill>
              <a:latin typeface="+mn-ea"/>
              <a:sym typeface="Arial" panose="020B0604020202020204" pitchFamily="34" charset="0"/>
            </a:endParaRPr>
          </a:p>
        </p:txBody>
      </p:sp>
      <p:sp>
        <p:nvSpPr>
          <p:cNvPr id="7" name="PA_椭圆 8"/>
          <p:cNvSpPr/>
          <p:nvPr>
            <p:custDataLst>
              <p:tags r:id="rId6"/>
            </p:custDataLst>
          </p:nvPr>
        </p:nvSpPr>
        <p:spPr>
          <a:xfrm>
            <a:off x="7506929" y="4758842"/>
            <a:ext cx="721825" cy="721825"/>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a:solidFill>
                <a:schemeClr val="tx1">
                  <a:lumMod val="75000"/>
                  <a:lumOff val="25000"/>
                </a:schemeClr>
              </a:solidFill>
              <a:latin typeface="+mn-ea"/>
              <a:sym typeface="Arial" panose="020B0604020202020204" pitchFamily="34" charset="0"/>
            </a:endParaRPr>
          </a:p>
        </p:txBody>
      </p:sp>
      <p:sp>
        <p:nvSpPr>
          <p:cNvPr id="8" name="PA_矩形 9"/>
          <p:cNvSpPr/>
          <p:nvPr>
            <p:custDataLst>
              <p:tags r:id="rId7"/>
            </p:custDataLst>
          </p:nvPr>
        </p:nvSpPr>
        <p:spPr>
          <a:xfrm>
            <a:off x="6492937" y="3902392"/>
            <a:ext cx="721825" cy="12173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a:solidFill>
                <a:schemeClr val="tx1">
                  <a:lumMod val="75000"/>
                  <a:lumOff val="25000"/>
                </a:schemeClr>
              </a:solidFill>
              <a:latin typeface="+mn-ea"/>
              <a:sym typeface="Arial" panose="020B0604020202020204" pitchFamily="34" charset="0"/>
            </a:endParaRPr>
          </a:p>
        </p:txBody>
      </p:sp>
      <p:sp>
        <p:nvSpPr>
          <p:cNvPr id="9" name="PA_椭圆 10"/>
          <p:cNvSpPr/>
          <p:nvPr>
            <p:custDataLst>
              <p:tags r:id="rId8"/>
            </p:custDataLst>
          </p:nvPr>
        </p:nvSpPr>
        <p:spPr>
          <a:xfrm>
            <a:off x="6492937" y="4758842"/>
            <a:ext cx="721825" cy="7218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a:solidFill>
                <a:schemeClr val="tx1">
                  <a:lumMod val="75000"/>
                  <a:lumOff val="25000"/>
                </a:schemeClr>
              </a:solidFill>
              <a:latin typeface="+mn-ea"/>
              <a:sym typeface="Arial" panose="020B0604020202020204" pitchFamily="34" charset="0"/>
            </a:endParaRPr>
          </a:p>
        </p:txBody>
      </p:sp>
      <p:sp>
        <p:nvSpPr>
          <p:cNvPr id="10" name="PA_矩形 11"/>
          <p:cNvSpPr/>
          <p:nvPr>
            <p:custDataLst>
              <p:tags r:id="rId9"/>
            </p:custDataLst>
          </p:nvPr>
        </p:nvSpPr>
        <p:spPr>
          <a:xfrm>
            <a:off x="5478943" y="3432630"/>
            <a:ext cx="721825" cy="16871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a:solidFill>
                <a:schemeClr val="tx1">
                  <a:lumMod val="75000"/>
                  <a:lumOff val="25000"/>
                </a:schemeClr>
              </a:solidFill>
              <a:latin typeface="+mn-ea"/>
              <a:sym typeface="Arial" panose="020B0604020202020204" pitchFamily="34" charset="0"/>
            </a:endParaRPr>
          </a:p>
        </p:txBody>
      </p:sp>
      <p:sp>
        <p:nvSpPr>
          <p:cNvPr id="11" name="PA_椭圆 12"/>
          <p:cNvSpPr/>
          <p:nvPr>
            <p:custDataLst>
              <p:tags r:id="rId10"/>
            </p:custDataLst>
          </p:nvPr>
        </p:nvSpPr>
        <p:spPr>
          <a:xfrm>
            <a:off x="5478943" y="4758842"/>
            <a:ext cx="721825" cy="721825"/>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a:solidFill>
                <a:schemeClr val="tx1">
                  <a:lumMod val="75000"/>
                  <a:lumOff val="25000"/>
                </a:schemeClr>
              </a:solidFill>
              <a:latin typeface="+mn-ea"/>
              <a:sym typeface="Arial" panose="020B0604020202020204" pitchFamily="34" charset="0"/>
            </a:endParaRPr>
          </a:p>
        </p:txBody>
      </p:sp>
      <p:grpSp>
        <p:nvGrpSpPr>
          <p:cNvPr id="12" name="PA_组合 13"/>
          <p:cNvGrpSpPr/>
          <p:nvPr>
            <p:custDataLst>
              <p:tags r:id="rId11"/>
            </p:custDataLst>
          </p:nvPr>
        </p:nvGrpSpPr>
        <p:grpSpPr>
          <a:xfrm>
            <a:off x="9712549" y="4933033"/>
            <a:ext cx="366552" cy="367179"/>
            <a:chOff x="9145588" y="4435475"/>
            <a:chExt cx="464344" cy="465138"/>
          </a:xfrm>
          <a:solidFill>
            <a:schemeClr val="bg1"/>
          </a:solidFill>
        </p:grpSpPr>
        <p:sp>
          <p:nvSpPr>
            <p:cNvPr id="13" name="AutoShape 7"/>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a14="http://schemas.microsoft.com/office/drawing/2010/main" xmlns="" w="12700">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6542" tIns="16542" rIns="16542" bIns="16542" anchor="ctr"/>
            <a:lstStyle/>
            <a:p>
              <a:pPr algn="just" defTabSz="198120" hangingPunct="0">
                <a:lnSpc>
                  <a:spcPct val="120000"/>
                </a:lnSpc>
              </a:pPr>
              <a:endParaRPr lang="en-US" sz="760">
                <a:solidFill>
                  <a:schemeClr val="tx1">
                    <a:lumMod val="75000"/>
                    <a:lumOff val="25000"/>
                  </a:schemeClr>
                </a:solidFill>
                <a:latin typeface="+mn-ea"/>
                <a:cs typeface="+mn-ea"/>
                <a:sym typeface="Arial" panose="020B0604020202020204" pitchFamily="34" charset="0"/>
              </a:endParaRPr>
            </a:p>
          </p:txBody>
        </p:sp>
        <p:sp>
          <p:nvSpPr>
            <p:cNvPr id="14" name="AutoShape 8"/>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a14="http://schemas.microsoft.com/office/drawing/2010/main" xmlns="" w="12700">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6542" tIns="16542" rIns="16542" bIns="16542" anchor="ctr"/>
            <a:lstStyle/>
            <a:p>
              <a:pPr algn="just" defTabSz="198120" hangingPunct="0">
                <a:lnSpc>
                  <a:spcPct val="120000"/>
                </a:lnSpc>
              </a:pPr>
              <a:endParaRPr lang="en-US" sz="760">
                <a:solidFill>
                  <a:schemeClr val="tx1">
                    <a:lumMod val="75000"/>
                    <a:lumOff val="25000"/>
                  </a:schemeClr>
                </a:solidFill>
                <a:latin typeface="+mn-ea"/>
                <a:cs typeface="+mn-ea"/>
                <a:sym typeface="Arial" panose="020B0604020202020204" pitchFamily="34" charset="0"/>
              </a:endParaRPr>
            </a:p>
          </p:txBody>
        </p:sp>
        <p:sp>
          <p:nvSpPr>
            <p:cNvPr id="15" name="AutoShape 9"/>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a14="http://schemas.microsoft.com/office/drawing/2010/main" xmlns="" w="12700">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6542" tIns="16542" rIns="16542" bIns="16542" anchor="ctr"/>
            <a:lstStyle/>
            <a:p>
              <a:pPr algn="just" defTabSz="198120" hangingPunct="0">
                <a:lnSpc>
                  <a:spcPct val="120000"/>
                </a:lnSpc>
              </a:pPr>
              <a:endParaRPr lang="en-US" sz="760">
                <a:solidFill>
                  <a:schemeClr val="tx1">
                    <a:lumMod val="75000"/>
                    <a:lumOff val="25000"/>
                  </a:schemeClr>
                </a:solidFill>
                <a:latin typeface="+mn-ea"/>
                <a:cs typeface="+mn-ea"/>
                <a:sym typeface="Arial" panose="020B0604020202020204" pitchFamily="34" charset="0"/>
              </a:endParaRPr>
            </a:p>
          </p:txBody>
        </p:sp>
        <p:sp>
          <p:nvSpPr>
            <p:cNvPr id="16" name="AutoShape 10"/>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a14="http://schemas.microsoft.com/office/drawing/2010/main" xmlns="" w="12700">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6542" tIns="16542" rIns="16542" bIns="16542" anchor="ctr"/>
            <a:lstStyle/>
            <a:p>
              <a:pPr algn="just" defTabSz="198120" hangingPunct="0">
                <a:lnSpc>
                  <a:spcPct val="120000"/>
                </a:lnSpc>
              </a:pPr>
              <a:endParaRPr lang="en-US" sz="760">
                <a:solidFill>
                  <a:schemeClr val="tx1">
                    <a:lumMod val="75000"/>
                    <a:lumOff val="25000"/>
                  </a:schemeClr>
                </a:solidFill>
                <a:latin typeface="+mn-ea"/>
                <a:cs typeface="+mn-ea"/>
                <a:sym typeface="Arial" panose="020B0604020202020204" pitchFamily="34" charset="0"/>
              </a:endParaRPr>
            </a:p>
          </p:txBody>
        </p:sp>
        <p:sp>
          <p:nvSpPr>
            <p:cNvPr id="17" name="AutoShape 11"/>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a14="http://schemas.microsoft.com/office/drawing/2010/main" xmlns="" w="12700">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6542" tIns="16542" rIns="16542" bIns="16542" anchor="ctr"/>
            <a:lstStyle/>
            <a:p>
              <a:pPr algn="just" defTabSz="198120" hangingPunct="0">
                <a:lnSpc>
                  <a:spcPct val="120000"/>
                </a:lnSpc>
              </a:pPr>
              <a:endParaRPr lang="en-US" sz="760">
                <a:solidFill>
                  <a:schemeClr val="tx1">
                    <a:lumMod val="75000"/>
                    <a:lumOff val="25000"/>
                  </a:schemeClr>
                </a:solidFill>
                <a:latin typeface="+mn-ea"/>
                <a:cs typeface="+mn-ea"/>
                <a:sym typeface="Arial" panose="020B0604020202020204" pitchFamily="34" charset="0"/>
              </a:endParaRPr>
            </a:p>
          </p:txBody>
        </p:sp>
        <p:sp>
          <p:nvSpPr>
            <p:cNvPr id="18" name="AutoShape 12"/>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a14="http://schemas.microsoft.com/office/drawing/2010/main" xmlns="" w="12700">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6542" tIns="16542" rIns="16542" bIns="16542" anchor="ctr"/>
            <a:lstStyle/>
            <a:p>
              <a:pPr algn="just" defTabSz="198120" hangingPunct="0">
                <a:lnSpc>
                  <a:spcPct val="120000"/>
                </a:lnSpc>
              </a:pPr>
              <a:endParaRPr lang="en-US" sz="760">
                <a:solidFill>
                  <a:schemeClr val="tx1">
                    <a:lumMod val="75000"/>
                    <a:lumOff val="25000"/>
                  </a:schemeClr>
                </a:solidFill>
                <a:latin typeface="+mn-ea"/>
                <a:cs typeface="+mn-ea"/>
                <a:sym typeface="Arial" panose="020B0604020202020204" pitchFamily="34" charset="0"/>
              </a:endParaRPr>
            </a:p>
          </p:txBody>
        </p:sp>
        <p:sp>
          <p:nvSpPr>
            <p:cNvPr id="19" name="AutoShape 13"/>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a14="http://schemas.microsoft.com/office/drawing/2010/main" xmlns="" w="12700">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6542" tIns="16542" rIns="16542" bIns="16542" anchor="ctr"/>
            <a:lstStyle/>
            <a:p>
              <a:pPr algn="just" defTabSz="198120" hangingPunct="0">
                <a:lnSpc>
                  <a:spcPct val="120000"/>
                </a:lnSpc>
              </a:pPr>
              <a:endParaRPr lang="en-US" sz="760">
                <a:solidFill>
                  <a:schemeClr val="tx1">
                    <a:lumMod val="75000"/>
                    <a:lumOff val="25000"/>
                  </a:schemeClr>
                </a:solidFill>
                <a:latin typeface="+mn-ea"/>
                <a:cs typeface="+mn-ea"/>
                <a:sym typeface="Arial" panose="020B0604020202020204" pitchFamily="34" charset="0"/>
              </a:endParaRPr>
            </a:p>
          </p:txBody>
        </p:sp>
        <p:sp>
          <p:nvSpPr>
            <p:cNvPr id="20" name="AutoShape 14"/>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a14="http://schemas.microsoft.com/office/drawing/2010/main" xmlns="" w="12700">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6542" tIns="16542" rIns="16542" bIns="16542" anchor="ctr"/>
            <a:lstStyle/>
            <a:p>
              <a:pPr algn="just" defTabSz="198120" hangingPunct="0">
                <a:lnSpc>
                  <a:spcPct val="120000"/>
                </a:lnSpc>
              </a:pPr>
              <a:endParaRPr lang="en-US" sz="760">
                <a:solidFill>
                  <a:schemeClr val="tx1">
                    <a:lumMod val="75000"/>
                    <a:lumOff val="25000"/>
                  </a:schemeClr>
                </a:solidFill>
                <a:latin typeface="+mn-ea"/>
                <a:cs typeface="+mn-ea"/>
                <a:sym typeface="Arial" panose="020B0604020202020204" pitchFamily="34" charset="0"/>
              </a:endParaRPr>
            </a:p>
          </p:txBody>
        </p:sp>
        <p:sp>
          <p:nvSpPr>
            <p:cNvPr id="21" name="AutoShape 15"/>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a14="http://schemas.microsoft.com/office/drawing/2010/main" xmlns="" w="12700">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6542" tIns="16542" rIns="16542" bIns="16542" anchor="ctr"/>
            <a:lstStyle/>
            <a:p>
              <a:pPr algn="just" defTabSz="198120" hangingPunct="0">
                <a:lnSpc>
                  <a:spcPct val="120000"/>
                </a:lnSpc>
              </a:pPr>
              <a:endParaRPr lang="en-US" sz="760">
                <a:solidFill>
                  <a:schemeClr val="tx1">
                    <a:lumMod val="75000"/>
                    <a:lumOff val="25000"/>
                  </a:schemeClr>
                </a:solidFill>
                <a:latin typeface="+mn-ea"/>
                <a:cs typeface="+mn-ea"/>
                <a:sym typeface="Arial" panose="020B0604020202020204" pitchFamily="34" charset="0"/>
              </a:endParaRPr>
            </a:p>
          </p:txBody>
        </p:sp>
      </p:grpSp>
      <p:grpSp>
        <p:nvGrpSpPr>
          <p:cNvPr id="22" name="PA_组合 23"/>
          <p:cNvGrpSpPr/>
          <p:nvPr>
            <p:custDataLst>
              <p:tags r:id="rId12"/>
            </p:custDataLst>
          </p:nvPr>
        </p:nvGrpSpPr>
        <p:grpSpPr>
          <a:xfrm>
            <a:off x="8710148" y="4929673"/>
            <a:ext cx="343368" cy="366552"/>
            <a:chOff x="9159875" y="1647825"/>
            <a:chExt cx="434975" cy="464344"/>
          </a:xfrm>
          <a:solidFill>
            <a:schemeClr val="bg1"/>
          </a:solidFill>
        </p:grpSpPr>
        <p:sp>
          <p:nvSpPr>
            <p:cNvPr id="23" name="AutoShape 78"/>
            <p:cNvSpPr/>
            <p:nvPr/>
          </p:nvSpPr>
          <p:spPr bwMode="auto">
            <a:xfrm>
              <a:off x="9159875" y="1647825"/>
              <a:ext cx="434975"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18900"/>
                  </a:moveTo>
                  <a:cubicBezTo>
                    <a:pt x="20160" y="19643"/>
                    <a:pt x="19513" y="20249"/>
                    <a:pt x="18720" y="20249"/>
                  </a:cubicBezTo>
                  <a:lnTo>
                    <a:pt x="2880" y="20249"/>
                  </a:lnTo>
                  <a:cubicBezTo>
                    <a:pt x="2086" y="20249"/>
                    <a:pt x="1440" y="19643"/>
                    <a:pt x="1440" y="18900"/>
                  </a:cubicBezTo>
                  <a:lnTo>
                    <a:pt x="1440" y="2700"/>
                  </a:lnTo>
                  <a:cubicBezTo>
                    <a:pt x="1440" y="1955"/>
                    <a:pt x="2086" y="1350"/>
                    <a:pt x="2880" y="1350"/>
                  </a:cubicBezTo>
                  <a:lnTo>
                    <a:pt x="18720" y="1350"/>
                  </a:lnTo>
                  <a:cubicBezTo>
                    <a:pt x="19513" y="1350"/>
                    <a:pt x="20160" y="1955"/>
                    <a:pt x="20160" y="2700"/>
                  </a:cubicBezTo>
                  <a:cubicBezTo>
                    <a:pt x="20160" y="2700"/>
                    <a:pt x="20160" y="18900"/>
                    <a:pt x="20160" y="18900"/>
                  </a:cubicBezTo>
                  <a:close/>
                  <a:moveTo>
                    <a:pt x="18720" y="0"/>
                  </a:moveTo>
                  <a:lnTo>
                    <a:pt x="2880" y="0"/>
                  </a:lnTo>
                  <a:cubicBezTo>
                    <a:pt x="1289" y="0"/>
                    <a:pt x="0" y="1208"/>
                    <a:pt x="0" y="2700"/>
                  </a:cubicBezTo>
                  <a:lnTo>
                    <a:pt x="0" y="18900"/>
                  </a:lnTo>
                  <a:cubicBezTo>
                    <a:pt x="0" y="20391"/>
                    <a:pt x="1289" y="21599"/>
                    <a:pt x="2880" y="21599"/>
                  </a:cubicBezTo>
                  <a:lnTo>
                    <a:pt x="18720" y="21599"/>
                  </a:lnTo>
                  <a:cubicBezTo>
                    <a:pt x="20310" y="21599"/>
                    <a:pt x="21599" y="20391"/>
                    <a:pt x="21599" y="18900"/>
                  </a:cubicBezTo>
                  <a:lnTo>
                    <a:pt x="21599" y="2700"/>
                  </a:lnTo>
                  <a:cubicBezTo>
                    <a:pt x="21599" y="1208"/>
                    <a:pt x="20310" y="0"/>
                    <a:pt x="18720" y="0"/>
                  </a:cubicBezTo>
                </a:path>
              </a:pathLst>
            </a:custGeom>
            <a:grpFill/>
            <a:ln>
              <a:noFill/>
            </a:ln>
            <a:effectLst/>
            <a:extLst>
              <a:ext uri="{91240B29-F687-4F45-9708-019B960494DF}">
                <a14:hiddenLine xmlns:a14="http://schemas.microsoft.com/office/drawing/2010/main" xmlns="" w="12700">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6542" tIns="16542" rIns="16542" bIns="16542" anchor="ctr"/>
            <a:lstStyle/>
            <a:p>
              <a:pPr algn="just" defTabSz="198120" hangingPunct="0">
                <a:lnSpc>
                  <a:spcPct val="120000"/>
                </a:lnSpc>
              </a:pPr>
              <a:endParaRPr lang="en-US" sz="760">
                <a:solidFill>
                  <a:schemeClr val="tx1">
                    <a:lumMod val="75000"/>
                    <a:lumOff val="25000"/>
                  </a:schemeClr>
                </a:solidFill>
                <a:effectLst>
                  <a:outerShdw blurRad="38100" dist="38100" dir="2700000" algn="tl">
                    <a:srgbClr val="000000"/>
                  </a:outerShdw>
                </a:effectLst>
                <a:latin typeface="+mn-ea"/>
                <a:cs typeface="+mn-ea"/>
                <a:sym typeface="Arial" panose="020B0604020202020204" pitchFamily="34" charset="0"/>
              </a:endParaRPr>
            </a:p>
          </p:txBody>
        </p:sp>
        <p:sp>
          <p:nvSpPr>
            <p:cNvPr id="24" name="AutoShape 79"/>
            <p:cNvSpPr/>
            <p:nvPr/>
          </p:nvSpPr>
          <p:spPr bwMode="auto">
            <a:xfrm>
              <a:off x="9217819" y="1705769"/>
              <a:ext cx="319088" cy="2905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18" y="20519"/>
                  </a:moveTo>
                  <a:lnTo>
                    <a:pt x="14053" y="16248"/>
                  </a:lnTo>
                  <a:lnTo>
                    <a:pt x="16690" y="12959"/>
                  </a:lnTo>
                  <a:lnTo>
                    <a:pt x="20618" y="17689"/>
                  </a:lnTo>
                  <a:lnTo>
                    <a:pt x="20618" y="20519"/>
                  </a:lnTo>
                  <a:cubicBezTo>
                    <a:pt x="20618" y="20519"/>
                    <a:pt x="17418" y="20519"/>
                    <a:pt x="17418" y="20519"/>
                  </a:cubicBezTo>
                  <a:close/>
                  <a:moveTo>
                    <a:pt x="981" y="11446"/>
                  </a:moveTo>
                  <a:lnTo>
                    <a:pt x="4909" y="6479"/>
                  </a:lnTo>
                  <a:lnTo>
                    <a:pt x="12828" y="16353"/>
                  </a:lnTo>
                  <a:lnTo>
                    <a:pt x="13398" y="17064"/>
                  </a:lnTo>
                  <a:lnTo>
                    <a:pt x="16109" y="20519"/>
                  </a:lnTo>
                  <a:lnTo>
                    <a:pt x="981" y="20519"/>
                  </a:lnTo>
                  <a:cubicBezTo>
                    <a:pt x="981" y="20519"/>
                    <a:pt x="981" y="11446"/>
                    <a:pt x="981" y="11446"/>
                  </a:cubicBezTo>
                  <a:close/>
                  <a:moveTo>
                    <a:pt x="20618" y="1080"/>
                  </a:moveTo>
                  <a:lnTo>
                    <a:pt x="20618" y="16058"/>
                  </a:lnTo>
                  <a:lnTo>
                    <a:pt x="17427" y="12244"/>
                  </a:lnTo>
                  <a:cubicBezTo>
                    <a:pt x="17240" y="12012"/>
                    <a:pt x="16972" y="11879"/>
                    <a:pt x="16690" y="11879"/>
                  </a:cubicBezTo>
                  <a:cubicBezTo>
                    <a:pt x="16409" y="11879"/>
                    <a:pt x="16141" y="12012"/>
                    <a:pt x="15954" y="12244"/>
                  </a:cubicBezTo>
                  <a:lnTo>
                    <a:pt x="13399" y="15432"/>
                  </a:lnTo>
                  <a:lnTo>
                    <a:pt x="5645" y="5764"/>
                  </a:lnTo>
                  <a:cubicBezTo>
                    <a:pt x="5458" y="5532"/>
                    <a:pt x="5190" y="5400"/>
                    <a:pt x="4909" y="5400"/>
                  </a:cubicBezTo>
                  <a:cubicBezTo>
                    <a:pt x="4627" y="5400"/>
                    <a:pt x="4359" y="5532"/>
                    <a:pt x="4172" y="5764"/>
                  </a:cubicBezTo>
                  <a:lnTo>
                    <a:pt x="981" y="9812"/>
                  </a:lnTo>
                  <a:lnTo>
                    <a:pt x="981" y="1080"/>
                  </a:lnTo>
                  <a:cubicBezTo>
                    <a:pt x="981" y="1080"/>
                    <a:pt x="20618" y="1080"/>
                    <a:pt x="20618" y="1080"/>
                  </a:cubicBezTo>
                  <a:close/>
                  <a:moveTo>
                    <a:pt x="20618" y="0"/>
                  </a:moveTo>
                  <a:lnTo>
                    <a:pt x="981" y="0"/>
                  </a:lnTo>
                  <a:cubicBezTo>
                    <a:pt x="439" y="0"/>
                    <a:pt x="0" y="483"/>
                    <a:pt x="0" y="1080"/>
                  </a:cubicBezTo>
                  <a:lnTo>
                    <a:pt x="0" y="20519"/>
                  </a:lnTo>
                  <a:cubicBezTo>
                    <a:pt x="0" y="21116"/>
                    <a:pt x="439" y="21599"/>
                    <a:pt x="981" y="21599"/>
                  </a:cubicBezTo>
                  <a:lnTo>
                    <a:pt x="20618" y="21599"/>
                  </a:lnTo>
                  <a:cubicBezTo>
                    <a:pt x="21160" y="21599"/>
                    <a:pt x="21600" y="21116"/>
                    <a:pt x="21600" y="20519"/>
                  </a:cubicBezTo>
                  <a:lnTo>
                    <a:pt x="21600" y="1080"/>
                  </a:lnTo>
                  <a:cubicBezTo>
                    <a:pt x="21600" y="483"/>
                    <a:pt x="21160" y="0"/>
                    <a:pt x="20618" y="0"/>
                  </a:cubicBezTo>
                </a:path>
              </a:pathLst>
            </a:custGeom>
            <a:grpFill/>
            <a:ln>
              <a:noFill/>
            </a:ln>
            <a:effectLst/>
            <a:extLst>
              <a:ext uri="{91240B29-F687-4F45-9708-019B960494DF}">
                <a14:hiddenLine xmlns:a14="http://schemas.microsoft.com/office/drawing/2010/main" xmlns="" w="12700">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6542" tIns="16542" rIns="16542" bIns="16542" anchor="ctr"/>
            <a:lstStyle/>
            <a:p>
              <a:pPr algn="just" defTabSz="198120" hangingPunct="0">
                <a:lnSpc>
                  <a:spcPct val="120000"/>
                </a:lnSpc>
              </a:pPr>
              <a:endParaRPr lang="en-US" sz="760">
                <a:solidFill>
                  <a:schemeClr val="tx1">
                    <a:lumMod val="75000"/>
                    <a:lumOff val="25000"/>
                  </a:schemeClr>
                </a:solidFill>
                <a:effectLst>
                  <a:outerShdw blurRad="38100" dist="38100" dir="2700000" algn="tl">
                    <a:srgbClr val="000000"/>
                  </a:outerShdw>
                </a:effectLst>
                <a:latin typeface="+mn-ea"/>
                <a:cs typeface="+mn-ea"/>
                <a:sym typeface="Arial" panose="020B0604020202020204" pitchFamily="34" charset="0"/>
              </a:endParaRPr>
            </a:p>
          </p:txBody>
        </p:sp>
        <p:sp>
          <p:nvSpPr>
            <p:cNvPr id="25" name="AutoShape 80"/>
            <p:cNvSpPr/>
            <p:nvPr/>
          </p:nvSpPr>
          <p:spPr bwMode="auto">
            <a:xfrm>
              <a:off x="9391650" y="1749425"/>
              <a:ext cx="87313"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3600"/>
                  </a:moveTo>
                  <a:cubicBezTo>
                    <a:pt x="14769" y="3600"/>
                    <a:pt x="17999" y="6827"/>
                    <a:pt x="17999" y="10800"/>
                  </a:cubicBezTo>
                  <a:cubicBezTo>
                    <a:pt x="17999" y="14769"/>
                    <a:pt x="14769" y="18000"/>
                    <a:pt x="10800" y="18000"/>
                  </a:cubicBezTo>
                  <a:cubicBezTo>
                    <a:pt x="6830" y="18000"/>
                    <a:pt x="3600" y="14769"/>
                    <a:pt x="3600" y="10800"/>
                  </a:cubicBezTo>
                  <a:cubicBezTo>
                    <a:pt x="3600" y="6827"/>
                    <a:pt x="6830" y="3600"/>
                    <a:pt x="10800" y="3600"/>
                  </a:cubicBezTo>
                  <a:moveTo>
                    <a:pt x="10800" y="21599"/>
                  </a:moveTo>
                  <a:cubicBezTo>
                    <a:pt x="16766" y="21599"/>
                    <a:pt x="21600" y="16762"/>
                    <a:pt x="21600" y="10800"/>
                  </a:cubicBezTo>
                  <a:cubicBezTo>
                    <a:pt x="21600" y="4833"/>
                    <a:pt x="16766" y="0"/>
                    <a:pt x="10800" y="0"/>
                  </a:cubicBezTo>
                  <a:cubicBezTo>
                    <a:pt x="4833" y="0"/>
                    <a:pt x="0" y="4833"/>
                    <a:pt x="0" y="10800"/>
                  </a:cubicBezTo>
                  <a:cubicBezTo>
                    <a:pt x="0" y="16762"/>
                    <a:pt x="4833" y="21599"/>
                    <a:pt x="10800" y="21599"/>
                  </a:cubicBezTo>
                </a:path>
              </a:pathLst>
            </a:custGeom>
            <a:grpFill/>
            <a:ln>
              <a:noFill/>
            </a:ln>
            <a:effectLst/>
            <a:extLst>
              <a:ext uri="{91240B29-F687-4F45-9708-019B960494DF}">
                <a14:hiddenLine xmlns:a14="http://schemas.microsoft.com/office/drawing/2010/main" xmlns="" w="12700">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6542" tIns="16542" rIns="16542" bIns="16542" anchor="ctr"/>
            <a:lstStyle/>
            <a:p>
              <a:pPr algn="just" defTabSz="198120" hangingPunct="0">
                <a:lnSpc>
                  <a:spcPct val="120000"/>
                </a:lnSpc>
              </a:pPr>
              <a:endParaRPr lang="en-US" sz="760">
                <a:solidFill>
                  <a:schemeClr val="tx1">
                    <a:lumMod val="75000"/>
                    <a:lumOff val="25000"/>
                  </a:schemeClr>
                </a:solidFill>
                <a:effectLst>
                  <a:outerShdw blurRad="38100" dist="38100" dir="2700000" algn="tl">
                    <a:srgbClr val="000000"/>
                  </a:outerShdw>
                </a:effectLst>
                <a:latin typeface="+mn-ea"/>
                <a:cs typeface="+mn-ea"/>
                <a:sym typeface="Arial" panose="020B0604020202020204" pitchFamily="34" charset="0"/>
              </a:endParaRPr>
            </a:p>
          </p:txBody>
        </p:sp>
      </p:grpSp>
      <p:grpSp>
        <p:nvGrpSpPr>
          <p:cNvPr id="26" name="PA_组合 27"/>
          <p:cNvGrpSpPr/>
          <p:nvPr>
            <p:custDataLst>
              <p:tags r:id="rId13"/>
            </p:custDataLst>
          </p:nvPr>
        </p:nvGrpSpPr>
        <p:grpSpPr>
          <a:xfrm>
            <a:off x="7683311" y="4965300"/>
            <a:ext cx="367179" cy="308907"/>
            <a:chOff x="5368132" y="2625725"/>
            <a:chExt cx="465138" cy="391319"/>
          </a:xfrm>
          <a:solidFill>
            <a:schemeClr val="bg1"/>
          </a:solidFill>
        </p:grpSpPr>
        <p:sp>
          <p:nvSpPr>
            <p:cNvPr id="27"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14:hiddenLine xmlns:a14="http://schemas.microsoft.com/office/drawing/2010/main" xmlns="" w="12700">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6542" tIns="16542" rIns="16542" bIns="16542" anchor="ctr"/>
            <a:lstStyle/>
            <a:p>
              <a:pPr algn="just" defTabSz="198120" hangingPunct="0">
                <a:lnSpc>
                  <a:spcPct val="120000"/>
                </a:lnSpc>
              </a:pPr>
              <a:endParaRPr lang="en-US" sz="760">
                <a:solidFill>
                  <a:schemeClr val="tx1">
                    <a:lumMod val="75000"/>
                    <a:lumOff val="25000"/>
                  </a:schemeClr>
                </a:solidFill>
                <a:effectLst>
                  <a:outerShdw blurRad="38100" dist="38100" dir="2700000" algn="tl">
                    <a:srgbClr val="000000"/>
                  </a:outerShdw>
                </a:effectLst>
                <a:latin typeface="+mn-ea"/>
                <a:cs typeface="+mn-ea"/>
                <a:sym typeface="Arial" panose="020B0604020202020204" pitchFamily="34" charset="0"/>
              </a:endParaRPr>
            </a:p>
          </p:txBody>
        </p:sp>
        <p:sp>
          <p:nvSpPr>
            <p:cNvPr id="28"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14:hiddenLine xmlns:a14="http://schemas.microsoft.com/office/drawing/2010/main" xmlns="" w="12700">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6542" tIns="16542" rIns="16542" bIns="16542" anchor="ctr"/>
            <a:lstStyle/>
            <a:p>
              <a:pPr algn="just" defTabSz="198120" hangingPunct="0">
                <a:lnSpc>
                  <a:spcPct val="120000"/>
                </a:lnSpc>
              </a:pPr>
              <a:endParaRPr lang="en-US" sz="760">
                <a:solidFill>
                  <a:schemeClr val="tx1">
                    <a:lumMod val="75000"/>
                    <a:lumOff val="25000"/>
                  </a:schemeClr>
                </a:solidFill>
                <a:effectLst>
                  <a:outerShdw blurRad="38100" dist="38100" dir="2700000" algn="tl">
                    <a:srgbClr val="000000"/>
                  </a:outerShdw>
                </a:effectLst>
                <a:latin typeface="+mn-ea"/>
                <a:cs typeface="+mn-ea"/>
                <a:sym typeface="Arial" panose="020B0604020202020204" pitchFamily="34" charset="0"/>
              </a:endParaRPr>
            </a:p>
          </p:txBody>
        </p:sp>
        <p:sp>
          <p:nvSpPr>
            <p:cNvPr id="29"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14:hiddenLine xmlns:a14="http://schemas.microsoft.com/office/drawing/2010/main" xmlns="" w="12700">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6542" tIns="16542" rIns="16542" bIns="16542" anchor="ctr"/>
            <a:lstStyle/>
            <a:p>
              <a:pPr algn="just" defTabSz="198120" hangingPunct="0">
                <a:lnSpc>
                  <a:spcPct val="120000"/>
                </a:lnSpc>
              </a:pPr>
              <a:endParaRPr lang="en-US" sz="760">
                <a:solidFill>
                  <a:schemeClr val="tx1">
                    <a:lumMod val="75000"/>
                    <a:lumOff val="25000"/>
                  </a:schemeClr>
                </a:solidFill>
                <a:effectLst>
                  <a:outerShdw blurRad="38100" dist="38100" dir="2700000" algn="tl">
                    <a:srgbClr val="000000"/>
                  </a:outerShdw>
                </a:effectLst>
                <a:latin typeface="+mn-ea"/>
                <a:cs typeface="+mn-ea"/>
                <a:sym typeface="Arial" panose="020B0604020202020204" pitchFamily="34" charset="0"/>
              </a:endParaRPr>
            </a:p>
          </p:txBody>
        </p:sp>
      </p:grpSp>
      <p:grpSp>
        <p:nvGrpSpPr>
          <p:cNvPr id="30" name="PA_组合 31"/>
          <p:cNvGrpSpPr/>
          <p:nvPr>
            <p:custDataLst>
              <p:tags r:id="rId14"/>
            </p:custDataLst>
          </p:nvPr>
        </p:nvGrpSpPr>
        <p:grpSpPr>
          <a:xfrm>
            <a:off x="6670257" y="4936476"/>
            <a:ext cx="366552" cy="366552"/>
            <a:chOff x="4439444" y="1652588"/>
            <a:chExt cx="464344" cy="464344"/>
          </a:xfrm>
          <a:solidFill>
            <a:schemeClr val="bg1"/>
          </a:solidFill>
        </p:grpSpPr>
        <p:sp>
          <p:nvSpPr>
            <p:cNvPr id="31" name="AutoShape 136"/>
            <p:cNvSpPr/>
            <p:nvPr/>
          </p:nvSpPr>
          <p:spPr bwMode="auto">
            <a:xfrm>
              <a:off x="4686300" y="1710532"/>
              <a:ext cx="152400"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grpFill/>
            <a:ln>
              <a:noFill/>
            </a:ln>
            <a:effectLst/>
            <a:extLst>
              <a:ext uri="{91240B29-F687-4F45-9708-019B960494DF}">
                <a14:hiddenLine xmlns:a14="http://schemas.microsoft.com/office/drawing/2010/main" xmlns="" w="12700">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6542" tIns="16542" rIns="16542" bIns="16542" anchor="ctr"/>
            <a:lstStyle/>
            <a:p>
              <a:pPr algn="just" defTabSz="198120" hangingPunct="0">
                <a:lnSpc>
                  <a:spcPct val="120000"/>
                </a:lnSpc>
              </a:pPr>
              <a:endParaRPr lang="en-US" sz="760">
                <a:solidFill>
                  <a:schemeClr val="tx1">
                    <a:lumMod val="75000"/>
                    <a:lumOff val="25000"/>
                  </a:schemeClr>
                </a:solidFill>
                <a:latin typeface="+mn-ea"/>
                <a:cs typeface="+mn-ea"/>
                <a:sym typeface="Arial" panose="020B0604020202020204" pitchFamily="34" charset="0"/>
              </a:endParaRPr>
            </a:p>
          </p:txBody>
        </p:sp>
        <p:sp>
          <p:nvSpPr>
            <p:cNvPr id="32" name="AutoShape 137"/>
            <p:cNvSpPr/>
            <p:nvPr/>
          </p:nvSpPr>
          <p:spPr bwMode="auto">
            <a:xfrm>
              <a:off x="4439444" y="1652588"/>
              <a:ext cx="464344" cy="464344"/>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grpFill/>
            <a:ln>
              <a:noFill/>
            </a:ln>
            <a:effectLst/>
            <a:extLst>
              <a:ext uri="{91240B29-F687-4F45-9708-019B960494DF}">
                <a14:hiddenLine xmlns:a14="http://schemas.microsoft.com/office/drawing/2010/main" xmlns="" w="12700">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6542" tIns="16542" rIns="16542" bIns="16542" anchor="ctr"/>
            <a:lstStyle/>
            <a:p>
              <a:pPr algn="just" defTabSz="198120" hangingPunct="0">
                <a:lnSpc>
                  <a:spcPct val="120000"/>
                </a:lnSpc>
              </a:pPr>
              <a:endParaRPr lang="en-US" sz="760">
                <a:solidFill>
                  <a:schemeClr val="tx1">
                    <a:lumMod val="75000"/>
                    <a:lumOff val="25000"/>
                  </a:schemeClr>
                </a:solidFill>
                <a:latin typeface="+mn-ea"/>
                <a:cs typeface="+mn-ea"/>
                <a:sym typeface="Arial" panose="020B0604020202020204" pitchFamily="34" charset="0"/>
              </a:endParaRPr>
            </a:p>
          </p:txBody>
        </p:sp>
        <p:sp>
          <p:nvSpPr>
            <p:cNvPr id="33" name="AutoShape 138"/>
            <p:cNvSpPr/>
            <p:nvPr/>
          </p:nvSpPr>
          <p:spPr bwMode="auto">
            <a:xfrm>
              <a:off x="4686300" y="1652588"/>
              <a:ext cx="217488"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grpFill/>
            <a:ln>
              <a:noFill/>
            </a:ln>
            <a:effectLst/>
            <a:extLst>
              <a:ext uri="{91240B29-F687-4F45-9708-019B960494DF}">
                <a14:hiddenLine xmlns:a14="http://schemas.microsoft.com/office/drawing/2010/main" xmlns="" w="12700">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6542" tIns="16542" rIns="16542" bIns="16542" anchor="ctr"/>
            <a:lstStyle/>
            <a:p>
              <a:pPr algn="just" defTabSz="198120" hangingPunct="0">
                <a:lnSpc>
                  <a:spcPct val="120000"/>
                </a:lnSpc>
              </a:pPr>
              <a:endParaRPr lang="en-US" sz="760">
                <a:solidFill>
                  <a:schemeClr val="tx1">
                    <a:lumMod val="75000"/>
                    <a:lumOff val="25000"/>
                  </a:schemeClr>
                </a:solidFill>
                <a:latin typeface="+mn-ea"/>
                <a:cs typeface="+mn-ea"/>
                <a:sym typeface="Arial" panose="020B0604020202020204" pitchFamily="34" charset="0"/>
              </a:endParaRPr>
            </a:p>
          </p:txBody>
        </p:sp>
      </p:grpSp>
      <p:grpSp>
        <p:nvGrpSpPr>
          <p:cNvPr id="34" name="PA_组合 35"/>
          <p:cNvGrpSpPr/>
          <p:nvPr>
            <p:custDataLst>
              <p:tags r:id="rId15"/>
            </p:custDataLst>
          </p:nvPr>
        </p:nvGrpSpPr>
        <p:grpSpPr>
          <a:xfrm>
            <a:off x="5656578" y="4987770"/>
            <a:ext cx="366552" cy="286349"/>
            <a:chOff x="2581275" y="1710532"/>
            <a:chExt cx="464344" cy="362744"/>
          </a:xfrm>
          <a:solidFill>
            <a:schemeClr val="bg1"/>
          </a:solidFill>
        </p:grpSpPr>
        <p:sp>
          <p:nvSpPr>
            <p:cNvPr id="35" name="AutoShape 140"/>
            <p:cNvSpPr/>
            <p:nvPr/>
          </p:nvSpPr>
          <p:spPr bwMode="auto">
            <a:xfrm>
              <a:off x="2639219" y="1768475"/>
              <a:ext cx="290513" cy="235744"/>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grpFill/>
            <a:ln>
              <a:noFill/>
            </a:ln>
            <a:effectLst/>
            <a:extLst>
              <a:ext uri="{91240B29-F687-4F45-9708-019B960494DF}">
                <a14:hiddenLine xmlns:a14="http://schemas.microsoft.com/office/drawing/2010/main" xmlns="" w="12700">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6542" tIns="16542" rIns="16542" bIns="16542" anchor="ctr"/>
            <a:lstStyle/>
            <a:p>
              <a:pPr algn="just" defTabSz="198120" hangingPunct="0">
                <a:lnSpc>
                  <a:spcPct val="120000"/>
                </a:lnSpc>
              </a:pPr>
              <a:endParaRPr lang="en-US" sz="760">
                <a:solidFill>
                  <a:schemeClr val="tx1">
                    <a:lumMod val="75000"/>
                    <a:lumOff val="25000"/>
                  </a:schemeClr>
                </a:solidFill>
                <a:effectLst>
                  <a:outerShdw blurRad="38100" dist="38100" dir="2700000" algn="tl">
                    <a:srgbClr val="000000"/>
                  </a:outerShdw>
                </a:effectLst>
                <a:latin typeface="+mn-ea"/>
                <a:cs typeface="+mn-ea"/>
                <a:sym typeface="Arial" panose="020B0604020202020204" pitchFamily="34" charset="0"/>
              </a:endParaRPr>
            </a:p>
          </p:txBody>
        </p:sp>
        <p:sp>
          <p:nvSpPr>
            <p:cNvPr id="36" name="AutoShape 141"/>
            <p:cNvSpPr/>
            <p:nvPr/>
          </p:nvSpPr>
          <p:spPr bwMode="auto">
            <a:xfrm>
              <a:off x="2581275" y="1710532"/>
              <a:ext cx="464344" cy="362744"/>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grpFill/>
            <a:ln>
              <a:noFill/>
            </a:ln>
            <a:effectLst/>
            <a:extLst>
              <a:ext uri="{91240B29-F687-4F45-9708-019B960494DF}">
                <a14:hiddenLine xmlns:a14="http://schemas.microsoft.com/office/drawing/2010/main" xmlns="" w="12700">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6542" tIns="16542" rIns="16542" bIns="16542" anchor="ctr"/>
            <a:lstStyle/>
            <a:p>
              <a:pPr algn="just" defTabSz="198120" hangingPunct="0">
                <a:lnSpc>
                  <a:spcPct val="120000"/>
                </a:lnSpc>
              </a:pPr>
              <a:endParaRPr lang="en-US" sz="760">
                <a:solidFill>
                  <a:schemeClr val="tx1">
                    <a:lumMod val="75000"/>
                    <a:lumOff val="25000"/>
                  </a:schemeClr>
                </a:solidFill>
                <a:effectLst>
                  <a:outerShdw blurRad="38100" dist="38100" dir="2700000" algn="tl">
                    <a:srgbClr val="000000"/>
                  </a:outerShdw>
                </a:effectLst>
                <a:latin typeface="+mn-ea"/>
                <a:cs typeface="+mn-ea"/>
                <a:sym typeface="Arial" panose="020B0604020202020204" pitchFamily="34" charset="0"/>
              </a:endParaRPr>
            </a:p>
          </p:txBody>
        </p:sp>
        <p:sp>
          <p:nvSpPr>
            <p:cNvPr id="37" name="AutoShape 142"/>
            <p:cNvSpPr/>
            <p:nvPr/>
          </p:nvSpPr>
          <p:spPr bwMode="auto">
            <a:xfrm>
              <a:off x="2944019" y="1783557"/>
              <a:ext cx="43656"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grpFill/>
            <a:ln>
              <a:noFill/>
            </a:ln>
            <a:effectLst/>
            <a:extLst>
              <a:ext uri="{91240B29-F687-4F45-9708-019B960494DF}">
                <a14:hiddenLine xmlns:a14="http://schemas.microsoft.com/office/drawing/2010/main" xmlns="" w="12700">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6542" tIns="16542" rIns="16542" bIns="16542" anchor="ctr"/>
            <a:lstStyle/>
            <a:p>
              <a:pPr algn="just" defTabSz="198120" hangingPunct="0">
                <a:lnSpc>
                  <a:spcPct val="120000"/>
                </a:lnSpc>
              </a:pPr>
              <a:endParaRPr lang="en-US" sz="760">
                <a:solidFill>
                  <a:schemeClr val="tx1">
                    <a:lumMod val="75000"/>
                    <a:lumOff val="25000"/>
                  </a:schemeClr>
                </a:solidFill>
                <a:effectLst>
                  <a:outerShdw blurRad="38100" dist="38100" dir="2700000" algn="tl">
                    <a:srgbClr val="000000"/>
                  </a:outerShdw>
                </a:effectLst>
                <a:latin typeface="+mn-ea"/>
                <a:cs typeface="+mn-ea"/>
                <a:sym typeface="Arial" panose="020B0604020202020204" pitchFamily="34" charset="0"/>
              </a:endParaRPr>
            </a:p>
          </p:txBody>
        </p:sp>
        <p:sp>
          <p:nvSpPr>
            <p:cNvPr id="38" name="AutoShape 143"/>
            <p:cNvSpPr/>
            <p:nvPr/>
          </p:nvSpPr>
          <p:spPr bwMode="auto">
            <a:xfrm>
              <a:off x="2929732" y="1971675"/>
              <a:ext cx="57944"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xmlns="" w="12700">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6542" tIns="16542" rIns="16542" bIns="16542" anchor="ctr"/>
            <a:lstStyle/>
            <a:p>
              <a:pPr algn="just" defTabSz="198120" hangingPunct="0">
                <a:lnSpc>
                  <a:spcPct val="120000"/>
                </a:lnSpc>
              </a:pPr>
              <a:endParaRPr lang="en-US" sz="760">
                <a:solidFill>
                  <a:schemeClr val="tx1">
                    <a:lumMod val="75000"/>
                    <a:lumOff val="25000"/>
                  </a:schemeClr>
                </a:solidFill>
                <a:effectLst>
                  <a:outerShdw blurRad="38100" dist="38100" dir="2700000" algn="tl">
                    <a:srgbClr val="000000"/>
                  </a:outerShdw>
                </a:effectLst>
                <a:latin typeface="+mn-ea"/>
                <a:cs typeface="+mn-ea"/>
                <a:sym typeface="Arial" panose="020B0604020202020204" pitchFamily="34" charset="0"/>
              </a:endParaRPr>
            </a:p>
          </p:txBody>
        </p:sp>
        <p:sp>
          <p:nvSpPr>
            <p:cNvPr id="39" name="AutoShape 144"/>
            <p:cNvSpPr/>
            <p:nvPr/>
          </p:nvSpPr>
          <p:spPr bwMode="auto">
            <a:xfrm>
              <a:off x="2944019" y="1928019"/>
              <a:ext cx="58738"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xmlns="" w="12700">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6542" tIns="16542" rIns="16542" bIns="16542" anchor="ctr"/>
            <a:lstStyle/>
            <a:p>
              <a:pPr algn="just" defTabSz="198120" hangingPunct="0">
                <a:lnSpc>
                  <a:spcPct val="120000"/>
                </a:lnSpc>
              </a:pPr>
              <a:endParaRPr lang="en-US" sz="760">
                <a:solidFill>
                  <a:schemeClr val="tx1">
                    <a:lumMod val="75000"/>
                    <a:lumOff val="25000"/>
                  </a:schemeClr>
                </a:solidFill>
                <a:effectLst>
                  <a:outerShdw blurRad="38100" dist="38100" dir="2700000" algn="tl">
                    <a:srgbClr val="000000"/>
                  </a:outerShdw>
                </a:effectLst>
                <a:latin typeface="+mn-ea"/>
                <a:cs typeface="+mn-ea"/>
                <a:sym typeface="Arial" panose="020B0604020202020204" pitchFamily="34" charset="0"/>
              </a:endParaRPr>
            </a:p>
          </p:txBody>
        </p:sp>
        <p:sp>
          <p:nvSpPr>
            <p:cNvPr id="40" name="AutoShape 145"/>
            <p:cNvSpPr/>
            <p:nvPr/>
          </p:nvSpPr>
          <p:spPr bwMode="auto">
            <a:xfrm>
              <a:off x="2944019" y="1885157"/>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xmlns="" w="12700">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6542" tIns="16542" rIns="16542" bIns="16542" anchor="ctr"/>
            <a:lstStyle/>
            <a:p>
              <a:pPr algn="just" defTabSz="198120" hangingPunct="0">
                <a:lnSpc>
                  <a:spcPct val="120000"/>
                </a:lnSpc>
              </a:pPr>
              <a:endParaRPr lang="en-US" sz="760">
                <a:solidFill>
                  <a:schemeClr val="tx1">
                    <a:lumMod val="75000"/>
                    <a:lumOff val="25000"/>
                  </a:schemeClr>
                </a:solidFill>
                <a:effectLst>
                  <a:outerShdw blurRad="38100" dist="38100" dir="2700000" algn="tl">
                    <a:srgbClr val="000000"/>
                  </a:outerShdw>
                </a:effectLst>
                <a:latin typeface="+mn-ea"/>
                <a:cs typeface="+mn-ea"/>
                <a:sym typeface="Arial" panose="020B0604020202020204" pitchFamily="34" charset="0"/>
              </a:endParaRPr>
            </a:p>
          </p:txBody>
        </p:sp>
        <p:sp>
          <p:nvSpPr>
            <p:cNvPr id="41" name="AutoShape 146"/>
            <p:cNvSpPr/>
            <p:nvPr/>
          </p:nvSpPr>
          <p:spPr bwMode="auto">
            <a:xfrm>
              <a:off x="2697957" y="1826419"/>
              <a:ext cx="86519" cy="61119"/>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grpFill/>
            <a:ln>
              <a:noFill/>
            </a:ln>
            <a:effectLst/>
            <a:extLst>
              <a:ext uri="{91240B29-F687-4F45-9708-019B960494DF}">
                <a14:hiddenLine xmlns:a14="http://schemas.microsoft.com/office/drawing/2010/main" xmlns="" w="12700">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6542" tIns="16542" rIns="16542" bIns="16542" anchor="ctr"/>
            <a:lstStyle/>
            <a:p>
              <a:pPr algn="just" defTabSz="198120" hangingPunct="0">
                <a:lnSpc>
                  <a:spcPct val="120000"/>
                </a:lnSpc>
              </a:pPr>
              <a:endParaRPr lang="en-US" sz="760">
                <a:solidFill>
                  <a:schemeClr val="tx1">
                    <a:lumMod val="75000"/>
                    <a:lumOff val="25000"/>
                  </a:schemeClr>
                </a:solidFill>
                <a:effectLst>
                  <a:outerShdw blurRad="38100" dist="38100" dir="2700000" algn="tl">
                    <a:srgbClr val="000000"/>
                  </a:outerShdw>
                </a:effectLst>
                <a:latin typeface="+mn-ea"/>
                <a:cs typeface="+mn-ea"/>
                <a:sym typeface="Arial" panose="020B0604020202020204" pitchFamily="34" charset="0"/>
              </a:endParaRPr>
            </a:p>
          </p:txBody>
        </p:sp>
      </p:grpSp>
      <p:sp>
        <p:nvSpPr>
          <p:cNvPr id="42" name="PA_文本框 43"/>
          <p:cNvSpPr txBox="1"/>
          <p:nvPr>
            <p:custDataLst>
              <p:tags r:id="rId16"/>
            </p:custDataLst>
          </p:nvPr>
        </p:nvSpPr>
        <p:spPr>
          <a:xfrm>
            <a:off x="5497612" y="5554827"/>
            <a:ext cx="684483" cy="139975"/>
          </a:xfrm>
          <a:prstGeom prst="rect">
            <a:avLst/>
          </a:prstGeom>
          <a:noFill/>
        </p:spPr>
        <p:txBody>
          <a:bodyPr wrap="none" lIns="0" tIns="0" rIns="0" bIns="0" rtlCol="0">
            <a:spAutoFit/>
          </a:bodyPr>
          <a:lstStyle/>
          <a:p>
            <a:pPr algn="just">
              <a:lnSpc>
                <a:spcPct val="120000"/>
              </a:lnSpc>
            </a:pPr>
            <a:r>
              <a:rPr lang="zh-CN" altLang="en-US" sz="760">
                <a:solidFill>
                  <a:schemeClr val="tx1">
                    <a:lumMod val="75000"/>
                    <a:lumOff val="25000"/>
                  </a:schemeClr>
                </a:solidFill>
                <a:latin typeface="+mn-ea"/>
                <a:cs typeface="+mn-ea"/>
                <a:sym typeface="Arial" panose="020B0604020202020204" pitchFamily="34" charset="0"/>
              </a:rPr>
              <a:t>请替换文字内容</a:t>
            </a:r>
            <a:endParaRPr lang="en-GB" sz="760" dirty="0">
              <a:solidFill>
                <a:schemeClr val="tx1">
                  <a:lumMod val="75000"/>
                  <a:lumOff val="25000"/>
                </a:schemeClr>
              </a:solidFill>
              <a:latin typeface="+mn-ea"/>
              <a:cs typeface="+mn-ea"/>
              <a:sym typeface="Arial" panose="020B0604020202020204" pitchFamily="34" charset="0"/>
            </a:endParaRPr>
          </a:p>
        </p:txBody>
      </p:sp>
      <p:sp>
        <p:nvSpPr>
          <p:cNvPr id="43" name="PA_文本框 44"/>
          <p:cNvSpPr txBox="1"/>
          <p:nvPr>
            <p:custDataLst>
              <p:tags r:id="rId17"/>
            </p:custDataLst>
          </p:nvPr>
        </p:nvSpPr>
        <p:spPr>
          <a:xfrm>
            <a:off x="6511294" y="5554826"/>
            <a:ext cx="684483" cy="139975"/>
          </a:xfrm>
          <a:prstGeom prst="rect">
            <a:avLst/>
          </a:prstGeom>
          <a:noFill/>
        </p:spPr>
        <p:txBody>
          <a:bodyPr wrap="none" lIns="0" tIns="0" rIns="0" bIns="0" rtlCol="0">
            <a:spAutoFit/>
          </a:bodyPr>
          <a:lstStyle/>
          <a:p>
            <a:pPr algn="just">
              <a:lnSpc>
                <a:spcPct val="120000"/>
              </a:lnSpc>
            </a:pPr>
            <a:r>
              <a:rPr lang="zh-CN" altLang="en-US" sz="760">
                <a:solidFill>
                  <a:schemeClr val="tx1">
                    <a:lumMod val="75000"/>
                    <a:lumOff val="25000"/>
                  </a:schemeClr>
                </a:solidFill>
                <a:latin typeface="+mn-ea"/>
                <a:cs typeface="+mn-ea"/>
                <a:sym typeface="Arial" panose="020B0604020202020204" pitchFamily="34" charset="0"/>
              </a:rPr>
              <a:t>请替换文字内容</a:t>
            </a:r>
            <a:endParaRPr lang="en-GB" altLang="zh-CN" sz="760" dirty="0">
              <a:solidFill>
                <a:schemeClr val="tx1">
                  <a:lumMod val="75000"/>
                  <a:lumOff val="25000"/>
                </a:schemeClr>
              </a:solidFill>
              <a:latin typeface="+mn-ea"/>
              <a:cs typeface="+mn-ea"/>
              <a:sym typeface="Arial" panose="020B0604020202020204" pitchFamily="34" charset="0"/>
            </a:endParaRPr>
          </a:p>
        </p:txBody>
      </p:sp>
      <p:sp>
        <p:nvSpPr>
          <p:cNvPr id="44" name="PA_文本框 45"/>
          <p:cNvSpPr txBox="1"/>
          <p:nvPr>
            <p:custDataLst>
              <p:tags r:id="rId18"/>
            </p:custDataLst>
          </p:nvPr>
        </p:nvSpPr>
        <p:spPr>
          <a:xfrm>
            <a:off x="7530297" y="5554826"/>
            <a:ext cx="684483" cy="139975"/>
          </a:xfrm>
          <a:prstGeom prst="rect">
            <a:avLst/>
          </a:prstGeom>
          <a:noFill/>
        </p:spPr>
        <p:txBody>
          <a:bodyPr wrap="none" lIns="0" tIns="0" rIns="0" bIns="0" rtlCol="0">
            <a:spAutoFit/>
          </a:bodyPr>
          <a:lstStyle/>
          <a:p>
            <a:pPr algn="just">
              <a:lnSpc>
                <a:spcPct val="120000"/>
              </a:lnSpc>
            </a:pPr>
            <a:r>
              <a:rPr lang="zh-CN" altLang="en-US" sz="760">
                <a:solidFill>
                  <a:schemeClr val="tx1">
                    <a:lumMod val="75000"/>
                    <a:lumOff val="25000"/>
                  </a:schemeClr>
                </a:solidFill>
                <a:latin typeface="+mn-ea"/>
                <a:cs typeface="+mn-ea"/>
                <a:sym typeface="Arial" panose="020B0604020202020204" pitchFamily="34" charset="0"/>
              </a:rPr>
              <a:t>请替换文字内容</a:t>
            </a:r>
            <a:endParaRPr lang="en-GB" sz="760" dirty="0">
              <a:solidFill>
                <a:schemeClr val="tx1">
                  <a:lumMod val="75000"/>
                  <a:lumOff val="25000"/>
                </a:schemeClr>
              </a:solidFill>
              <a:latin typeface="+mn-ea"/>
              <a:cs typeface="+mn-ea"/>
              <a:sym typeface="Arial" panose="020B0604020202020204" pitchFamily="34" charset="0"/>
            </a:endParaRPr>
          </a:p>
        </p:txBody>
      </p:sp>
      <p:sp>
        <p:nvSpPr>
          <p:cNvPr id="45" name="PA_文本框 46"/>
          <p:cNvSpPr txBox="1"/>
          <p:nvPr>
            <p:custDataLst>
              <p:tags r:id="rId19"/>
            </p:custDataLst>
          </p:nvPr>
        </p:nvSpPr>
        <p:spPr>
          <a:xfrm>
            <a:off x="9553268" y="5551465"/>
            <a:ext cx="684483" cy="139975"/>
          </a:xfrm>
          <a:prstGeom prst="rect">
            <a:avLst/>
          </a:prstGeom>
          <a:noFill/>
        </p:spPr>
        <p:txBody>
          <a:bodyPr wrap="none" lIns="0" tIns="0" rIns="0" bIns="0" rtlCol="0">
            <a:spAutoFit/>
          </a:bodyPr>
          <a:lstStyle/>
          <a:p>
            <a:pPr algn="just">
              <a:lnSpc>
                <a:spcPct val="120000"/>
              </a:lnSpc>
            </a:pPr>
            <a:r>
              <a:rPr lang="zh-CN" altLang="en-US" sz="760">
                <a:solidFill>
                  <a:schemeClr val="tx1">
                    <a:lumMod val="75000"/>
                    <a:lumOff val="25000"/>
                  </a:schemeClr>
                </a:solidFill>
                <a:latin typeface="+mn-ea"/>
                <a:cs typeface="+mn-ea"/>
                <a:sym typeface="Arial" panose="020B0604020202020204" pitchFamily="34" charset="0"/>
              </a:rPr>
              <a:t>请替换文字内容</a:t>
            </a:r>
            <a:endParaRPr lang="en-GB" sz="760" dirty="0">
              <a:solidFill>
                <a:schemeClr val="tx1">
                  <a:lumMod val="75000"/>
                  <a:lumOff val="25000"/>
                </a:schemeClr>
              </a:solidFill>
              <a:latin typeface="+mn-ea"/>
              <a:cs typeface="+mn-ea"/>
              <a:sym typeface="Arial" panose="020B0604020202020204" pitchFamily="34" charset="0"/>
            </a:endParaRPr>
          </a:p>
        </p:txBody>
      </p:sp>
      <p:sp>
        <p:nvSpPr>
          <p:cNvPr id="46" name="PA_文本框 47"/>
          <p:cNvSpPr txBox="1"/>
          <p:nvPr>
            <p:custDataLst>
              <p:tags r:id="rId20"/>
            </p:custDataLst>
          </p:nvPr>
        </p:nvSpPr>
        <p:spPr>
          <a:xfrm>
            <a:off x="8539589" y="5551871"/>
            <a:ext cx="684483" cy="139975"/>
          </a:xfrm>
          <a:prstGeom prst="rect">
            <a:avLst/>
          </a:prstGeom>
          <a:noFill/>
        </p:spPr>
        <p:txBody>
          <a:bodyPr wrap="none" lIns="0" tIns="0" rIns="0" bIns="0" rtlCol="0">
            <a:spAutoFit/>
          </a:bodyPr>
          <a:lstStyle/>
          <a:p>
            <a:pPr algn="just">
              <a:lnSpc>
                <a:spcPct val="120000"/>
              </a:lnSpc>
            </a:pPr>
            <a:r>
              <a:rPr lang="zh-CN" altLang="en-US" sz="760">
                <a:solidFill>
                  <a:schemeClr val="tx1">
                    <a:lumMod val="75000"/>
                    <a:lumOff val="25000"/>
                  </a:schemeClr>
                </a:solidFill>
                <a:latin typeface="+mn-ea"/>
                <a:cs typeface="+mn-ea"/>
                <a:sym typeface="Arial" panose="020B0604020202020204" pitchFamily="34" charset="0"/>
              </a:rPr>
              <a:t>请替换文字内容</a:t>
            </a:r>
            <a:endParaRPr lang="en-GB" sz="760" dirty="0">
              <a:solidFill>
                <a:schemeClr val="tx1">
                  <a:lumMod val="75000"/>
                  <a:lumOff val="25000"/>
                </a:schemeClr>
              </a:solidFill>
              <a:latin typeface="+mn-ea"/>
              <a:cs typeface="+mn-ea"/>
              <a:sym typeface="Arial" panose="020B0604020202020204" pitchFamily="34" charset="0"/>
            </a:endParaRPr>
          </a:p>
        </p:txBody>
      </p:sp>
      <p:sp>
        <p:nvSpPr>
          <p:cNvPr id="47" name="PA_文本框 48"/>
          <p:cNvSpPr txBox="1"/>
          <p:nvPr>
            <p:custDataLst>
              <p:tags r:id="rId21"/>
            </p:custDataLst>
          </p:nvPr>
        </p:nvSpPr>
        <p:spPr>
          <a:xfrm>
            <a:off x="8752790" y="1976857"/>
            <a:ext cx="258084" cy="245067"/>
          </a:xfrm>
          <a:prstGeom prst="rect">
            <a:avLst/>
          </a:prstGeom>
          <a:noFill/>
        </p:spPr>
        <p:txBody>
          <a:bodyPr wrap="none" lIns="0" tIns="0" rIns="0" bIns="0" rtlCol="0">
            <a:spAutoFit/>
          </a:bodyPr>
          <a:lstStyle/>
          <a:p>
            <a:pPr algn="just">
              <a:lnSpc>
                <a:spcPct val="120000"/>
              </a:lnSpc>
            </a:pPr>
            <a:r>
              <a:rPr lang="en-US" sz="1325">
                <a:solidFill>
                  <a:schemeClr val="tx1">
                    <a:lumMod val="75000"/>
                    <a:lumOff val="25000"/>
                  </a:schemeClr>
                </a:solidFill>
                <a:latin typeface="Agency FB" panose="020B0503020202020204" pitchFamily="34" charset="0"/>
                <a:cs typeface="+mn-ea"/>
                <a:sym typeface="Arial" panose="020B0604020202020204" pitchFamily="34" charset="0"/>
              </a:rPr>
              <a:t>96%</a:t>
            </a:r>
            <a:endParaRPr lang="en-GB" sz="1325">
              <a:solidFill>
                <a:schemeClr val="tx1">
                  <a:lumMod val="75000"/>
                  <a:lumOff val="25000"/>
                </a:schemeClr>
              </a:solidFill>
              <a:latin typeface="Agency FB" panose="020B0503020202020204" pitchFamily="34" charset="0"/>
              <a:cs typeface="+mn-ea"/>
              <a:sym typeface="Arial" panose="020B0604020202020204" pitchFamily="34" charset="0"/>
            </a:endParaRPr>
          </a:p>
        </p:txBody>
      </p:sp>
      <p:sp>
        <p:nvSpPr>
          <p:cNvPr id="48" name="PA_文本框 49"/>
          <p:cNvSpPr txBox="1"/>
          <p:nvPr>
            <p:custDataLst>
              <p:tags r:id="rId22"/>
            </p:custDataLst>
          </p:nvPr>
        </p:nvSpPr>
        <p:spPr>
          <a:xfrm>
            <a:off x="5710812" y="3045638"/>
            <a:ext cx="258084" cy="245067"/>
          </a:xfrm>
          <a:prstGeom prst="rect">
            <a:avLst/>
          </a:prstGeom>
          <a:noFill/>
        </p:spPr>
        <p:txBody>
          <a:bodyPr wrap="none" lIns="0" tIns="0" rIns="0" bIns="0" rtlCol="0">
            <a:spAutoFit/>
          </a:bodyPr>
          <a:lstStyle/>
          <a:p>
            <a:pPr algn="just">
              <a:lnSpc>
                <a:spcPct val="120000"/>
              </a:lnSpc>
            </a:pPr>
            <a:r>
              <a:rPr lang="en-US" sz="1325">
                <a:solidFill>
                  <a:schemeClr val="tx1">
                    <a:lumMod val="75000"/>
                    <a:lumOff val="25000"/>
                  </a:schemeClr>
                </a:solidFill>
                <a:latin typeface="Agency FB" panose="020B0503020202020204" pitchFamily="34" charset="0"/>
                <a:cs typeface="+mn-ea"/>
                <a:sym typeface="Arial" panose="020B0604020202020204" pitchFamily="34" charset="0"/>
              </a:rPr>
              <a:t>50%</a:t>
            </a:r>
            <a:endParaRPr lang="en-GB" sz="1325">
              <a:solidFill>
                <a:schemeClr val="tx1">
                  <a:lumMod val="75000"/>
                  <a:lumOff val="25000"/>
                </a:schemeClr>
              </a:solidFill>
              <a:latin typeface="Agency FB" panose="020B0503020202020204" pitchFamily="34" charset="0"/>
              <a:cs typeface="+mn-ea"/>
              <a:sym typeface="Arial" panose="020B0604020202020204" pitchFamily="34" charset="0"/>
            </a:endParaRPr>
          </a:p>
        </p:txBody>
      </p:sp>
      <p:sp>
        <p:nvSpPr>
          <p:cNvPr id="49" name="PA_文本框 50"/>
          <p:cNvSpPr txBox="1"/>
          <p:nvPr>
            <p:custDataLst>
              <p:tags r:id="rId23"/>
            </p:custDataLst>
          </p:nvPr>
        </p:nvSpPr>
        <p:spPr>
          <a:xfrm>
            <a:off x="6724476" y="3550894"/>
            <a:ext cx="256480" cy="245067"/>
          </a:xfrm>
          <a:prstGeom prst="rect">
            <a:avLst/>
          </a:prstGeom>
          <a:noFill/>
        </p:spPr>
        <p:txBody>
          <a:bodyPr wrap="none" lIns="0" tIns="0" rIns="0" bIns="0" rtlCol="0">
            <a:spAutoFit/>
          </a:bodyPr>
          <a:lstStyle/>
          <a:p>
            <a:pPr algn="just">
              <a:lnSpc>
                <a:spcPct val="120000"/>
              </a:lnSpc>
            </a:pPr>
            <a:r>
              <a:rPr lang="en-US" sz="1325">
                <a:solidFill>
                  <a:schemeClr val="tx1">
                    <a:lumMod val="75000"/>
                    <a:lumOff val="25000"/>
                  </a:schemeClr>
                </a:solidFill>
                <a:latin typeface="Agency FB" panose="020B0503020202020204" pitchFamily="34" charset="0"/>
                <a:cs typeface="+mn-ea"/>
                <a:sym typeface="Arial" panose="020B0604020202020204" pitchFamily="34" charset="0"/>
              </a:rPr>
              <a:t>35%</a:t>
            </a:r>
            <a:endParaRPr lang="en-GB" sz="1325">
              <a:solidFill>
                <a:schemeClr val="tx1">
                  <a:lumMod val="75000"/>
                  <a:lumOff val="25000"/>
                </a:schemeClr>
              </a:solidFill>
              <a:latin typeface="Agency FB" panose="020B0503020202020204" pitchFamily="34" charset="0"/>
              <a:cs typeface="+mn-ea"/>
              <a:sym typeface="Arial" panose="020B0604020202020204" pitchFamily="34" charset="0"/>
            </a:endParaRPr>
          </a:p>
        </p:txBody>
      </p:sp>
      <p:sp>
        <p:nvSpPr>
          <p:cNvPr id="50" name="PA_文本框 51"/>
          <p:cNvSpPr txBox="1"/>
          <p:nvPr>
            <p:custDataLst>
              <p:tags r:id="rId24"/>
            </p:custDataLst>
          </p:nvPr>
        </p:nvSpPr>
        <p:spPr>
          <a:xfrm>
            <a:off x="9767963" y="3099818"/>
            <a:ext cx="251672" cy="245067"/>
          </a:xfrm>
          <a:prstGeom prst="rect">
            <a:avLst/>
          </a:prstGeom>
          <a:noFill/>
        </p:spPr>
        <p:txBody>
          <a:bodyPr wrap="none" lIns="0" tIns="0" rIns="0" bIns="0" rtlCol="0">
            <a:spAutoFit/>
          </a:bodyPr>
          <a:lstStyle/>
          <a:p>
            <a:pPr algn="just">
              <a:lnSpc>
                <a:spcPct val="120000"/>
              </a:lnSpc>
            </a:pPr>
            <a:r>
              <a:rPr lang="en-US" sz="1325">
                <a:solidFill>
                  <a:schemeClr val="tx1">
                    <a:lumMod val="75000"/>
                    <a:lumOff val="25000"/>
                  </a:schemeClr>
                </a:solidFill>
                <a:latin typeface="Agency FB" panose="020B0503020202020204" pitchFamily="34" charset="0"/>
                <a:cs typeface="+mn-ea"/>
                <a:sym typeface="Arial" panose="020B0604020202020204" pitchFamily="34" charset="0"/>
              </a:rPr>
              <a:t>46%</a:t>
            </a:r>
            <a:endParaRPr lang="en-GB" sz="1325">
              <a:solidFill>
                <a:schemeClr val="tx1">
                  <a:lumMod val="75000"/>
                  <a:lumOff val="25000"/>
                </a:schemeClr>
              </a:solidFill>
              <a:latin typeface="Agency FB" panose="020B0503020202020204" pitchFamily="34" charset="0"/>
              <a:cs typeface="+mn-ea"/>
              <a:sym typeface="Arial" panose="020B0604020202020204" pitchFamily="34" charset="0"/>
            </a:endParaRPr>
          </a:p>
        </p:txBody>
      </p:sp>
      <p:sp>
        <p:nvSpPr>
          <p:cNvPr id="51" name="PA_文本框 52"/>
          <p:cNvSpPr txBox="1"/>
          <p:nvPr>
            <p:custDataLst>
              <p:tags r:id="rId25"/>
            </p:custDataLst>
          </p:nvPr>
        </p:nvSpPr>
        <p:spPr>
          <a:xfrm>
            <a:off x="7720213" y="2452189"/>
            <a:ext cx="253274" cy="245067"/>
          </a:xfrm>
          <a:prstGeom prst="rect">
            <a:avLst/>
          </a:prstGeom>
          <a:noFill/>
        </p:spPr>
        <p:txBody>
          <a:bodyPr wrap="none" lIns="0" tIns="0" rIns="0" bIns="0" rtlCol="0">
            <a:spAutoFit/>
          </a:bodyPr>
          <a:lstStyle/>
          <a:p>
            <a:pPr algn="just">
              <a:lnSpc>
                <a:spcPct val="120000"/>
              </a:lnSpc>
            </a:pPr>
            <a:r>
              <a:rPr lang="en-US" sz="1325">
                <a:solidFill>
                  <a:schemeClr val="tx1">
                    <a:lumMod val="75000"/>
                    <a:lumOff val="25000"/>
                  </a:schemeClr>
                </a:solidFill>
                <a:latin typeface="Agency FB" panose="020B0503020202020204" pitchFamily="34" charset="0"/>
                <a:cs typeface="+mn-ea"/>
                <a:sym typeface="Arial" panose="020B0604020202020204" pitchFamily="34" charset="0"/>
              </a:rPr>
              <a:t>82%</a:t>
            </a:r>
            <a:endParaRPr lang="en-GB" sz="1325">
              <a:solidFill>
                <a:schemeClr val="tx1">
                  <a:lumMod val="75000"/>
                  <a:lumOff val="25000"/>
                </a:schemeClr>
              </a:solidFill>
              <a:latin typeface="Agency FB" panose="020B0503020202020204" pitchFamily="34" charset="0"/>
              <a:cs typeface="+mn-ea"/>
              <a:sym typeface="Arial" panose="020B0604020202020204" pitchFamily="34" charset="0"/>
            </a:endParaRPr>
          </a:p>
        </p:txBody>
      </p:sp>
      <p:sp>
        <p:nvSpPr>
          <p:cNvPr id="52" name="PA_文本框 53"/>
          <p:cNvSpPr txBox="1"/>
          <p:nvPr>
            <p:custDataLst>
              <p:tags r:id="rId26"/>
            </p:custDataLst>
          </p:nvPr>
        </p:nvSpPr>
        <p:spPr>
          <a:xfrm>
            <a:off x="1860831" y="3169158"/>
            <a:ext cx="1189428" cy="245067"/>
          </a:xfrm>
          <a:prstGeom prst="rect">
            <a:avLst/>
          </a:prstGeom>
          <a:noFill/>
        </p:spPr>
        <p:txBody>
          <a:bodyPr wrap="none" lIns="0" tIns="0" rIns="0" bIns="0" rtlCol="0">
            <a:spAutoFit/>
          </a:bodyPr>
          <a:lstStyle/>
          <a:p>
            <a:pPr>
              <a:lnSpc>
                <a:spcPct val="120000"/>
              </a:lnSpc>
            </a:pPr>
            <a:r>
              <a:rPr lang="zh-CN" altLang="en-US" sz="1325">
                <a:solidFill>
                  <a:schemeClr val="tx1">
                    <a:lumMod val="75000"/>
                    <a:lumOff val="25000"/>
                  </a:schemeClr>
                </a:solidFill>
                <a:latin typeface="+mn-ea"/>
                <a:cs typeface="+mn-ea"/>
                <a:sym typeface="Arial" panose="020B0604020202020204" pitchFamily="34" charset="0"/>
              </a:rPr>
              <a:t>请替换文字内容</a:t>
            </a:r>
            <a:endParaRPr lang="en-GB" sz="1325" dirty="0">
              <a:solidFill>
                <a:schemeClr val="tx1">
                  <a:lumMod val="75000"/>
                  <a:lumOff val="25000"/>
                </a:schemeClr>
              </a:solidFill>
              <a:latin typeface="+mn-ea"/>
              <a:cs typeface="+mn-ea"/>
              <a:sym typeface="Arial" panose="020B0604020202020204" pitchFamily="34" charset="0"/>
            </a:endParaRPr>
          </a:p>
        </p:txBody>
      </p:sp>
      <p:sp>
        <p:nvSpPr>
          <p:cNvPr id="53" name="PA_文本框 54"/>
          <p:cNvSpPr txBox="1"/>
          <p:nvPr>
            <p:custDataLst>
              <p:tags r:id="rId27"/>
            </p:custDataLst>
          </p:nvPr>
        </p:nvSpPr>
        <p:spPr>
          <a:xfrm>
            <a:off x="1860730" y="3872221"/>
            <a:ext cx="501740" cy="350096"/>
          </a:xfrm>
          <a:prstGeom prst="rect">
            <a:avLst/>
          </a:prstGeom>
          <a:noFill/>
        </p:spPr>
        <p:txBody>
          <a:bodyPr wrap="none" lIns="0" tIns="0" rIns="0" bIns="0" rtlCol="0">
            <a:spAutoFit/>
          </a:bodyPr>
          <a:lstStyle/>
          <a:p>
            <a:pPr>
              <a:lnSpc>
                <a:spcPct val="120000"/>
              </a:lnSpc>
            </a:pPr>
            <a:r>
              <a:rPr lang="en-US" sz="1895" dirty="0">
                <a:solidFill>
                  <a:schemeClr val="tx1">
                    <a:lumMod val="75000"/>
                    <a:lumOff val="25000"/>
                  </a:schemeClr>
                </a:solidFill>
                <a:latin typeface="+mn-ea"/>
                <a:cs typeface="+mn-ea"/>
                <a:sym typeface="Arial" panose="020B0604020202020204" pitchFamily="34" charset="0"/>
              </a:rPr>
              <a:t>85%</a:t>
            </a:r>
            <a:endParaRPr lang="en-GB" sz="1895" dirty="0">
              <a:solidFill>
                <a:schemeClr val="tx1">
                  <a:lumMod val="75000"/>
                  <a:lumOff val="25000"/>
                </a:schemeClr>
              </a:solidFill>
              <a:latin typeface="+mn-ea"/>
              <a:cs typeface="+mn-ea"/>
              <a:sym typeface="Arial" panose="020B0604020202020204" pitchFamily="34" charset="0"/>
            </a:endParaRPr>
          </a:p>
        </p:txBody>
      </p:sp>
      <p:sp>
        <p:nvSpPr>
          <p:cNvPr id="54" name="PA_矩形 55"/>
          <p:cNvSpPr/>
          <p:nvPr>
            <p:custDataLst>
              <p:tags r:id="rId28"/>
            </p:custDataLst>
          </p:nvPr>
        </p:nvSpPr>
        <p:spPr>
          <a:xfrm>
            <a:off x="1856668" y="3401437"/>
            <a:ext cx="3328339" cy="279948"/>
          </a:xfrm>
          <a:prstGeom prst="rect">
            <a:avLst/>
          </a:prstGeom>
        </p:spPr>
        <p:txBody>
          <a:bodyPr wrap="square" lIns="0" tIns="0" rIns="0" bIns="0">
            <a:spAutoFit/>
          </a:bodyPr>
          <a:lstStyle/>
          <a:p>
            <a:pPr algn="just">
              <a:lnSpc>
                <a:spcPct val="120000"/>
              </a:lnSpc>
            </a:pPr>
            <a:r>
              <a:rPr lang="zh-CN" altLang="en-US" sz="760" dirty="0">
                <a:solidFill>
                  <a:schemeClr val="tx1">
                    <a:lumMod val="75000"/>
                    <a:lumOff val="25000"/>
                  </a:schemeClr>
                </a:solidFill>
                <a:latin typeface="+mn-ea"/>
                <a:cs typeface="+mn-ea"/>
                <a:sym typeface="Arial" panose="020B0604020202020204" pitchFamily="34" charset="0"/>
              </a:rPr>
              <a:t>点击添加相关标题文字，点击添加相关标题文字，点击添加相关标题文字，点击添加相关标题文字。</a:t>
            </a:r>
            <a:endParaRPr lang="en-GB" altLang="zh-CN" sz="760" dirty="0">
              <a:solidFill>
                <a:schemeClr val="tx1">
                  <a:lumMod val="75000"/>
                  <a:lumOff val="25000"/>
                </a:schemeClr>
              </a:solidFill>
              <a:latin typeface="+mn-ea"/>
              <a:cs typeface="+mn-ea"/>
              <a:sym typeface="Arial" panose="020B0604020202020204" pitchFamily="34" charset="0"/>
            </a:endParaRPr>
          </a:p>
        </p:txBody>
      </p:sp>
      <p:sp>
        <p:nvSpPr>
          <p:cNvPr id="55" name="PA_矩形 56"/>
          <p:cNvSpPr/>
          <p:nvPr>
            <p:custDataLst>
              <p:tags r:id="rId29"/>
            </p:custDataLst>
          </p:nvPr>
        </p:nvSpPr>
        <p:spPr>
          <a:xfrm>
            <a:off x="2355255" y="3922907"/>
            <a:ext cx="1606249" cy="245067"/>
          </a:xfrm>
          <a:prstGeom prst="rect">
            <a:avLst/>
          </a:prstGeom>
        </p:spPr>
        <p:txBody>
          <a:bodyPr wrap="square" lIns="0" tIns="0" rIns="0" bIns="0">
            <a:spAutoFit/>
          </a:bodyPr>
          <a:lstStyle/>
          <a:p>
            <a:pPr>
              <a:lnSpc>
                <a:spcPct val="120000"/>
              </a:lnSpc>
            </a:pPr>
            <a:r>
              <a:rPr lang="zh-CN" altLang="en-US" sz="1325">
                <a:solidFill>
                  <a:schemeClr val="tx1">
                    <a:lumMod val="75000"/>
                    <a:lumOff val="25000"/>
                  </a:schemeClr>
                </a:solidFill>
                <a:latin typeface="+mn-ea"/>
                <a:cs typeface="+mn-ea"/>
                <a:sym typeface="Arial" panose="020B0604020202020204" pitchFamily="34" charset="0"/>
              </a:rPr>
              <a:t>请替换文字内容</a:t>
            </a:r>
            <a:endParaRPr lang="en-GB" altLang="zh-CN" sz="1325" dirty="0">
              <a:solidFill>
                <a:schemeClr val="tx1">
                  <a:lumMod val="75000"/>
                  <a:lumOff val="25000"/>
                </a:schemeClr>
              </a:solidFill>
              <a:latin typeface="+mn-ea"/>
              <a:cs typeface="+mn-ea"/>
              <a:sym typeface="Arial" panose="020B0604020202020204" pitchFamily="34" charset="0"/>
            </a:endParaRPr>
          </a:p>
        </p:txBody>
      </p:sp>
      <p:sp>
        <p:nvSpPr>
          <p:cNvPr id="56" name="PA_矩形 57"/>
          <p:cNvSpPr/>
          <p:nvPr>
            <p:custDataLst>
              <p:tags r:id="rId30"/>
            </p:custDataLst>
          </p:nvPr>
        </p:nvSpPr>
        <p:spPr>
          <a:xfrm>
            <a:off x="1856667" y="4181036"/>
            <a:ext cx="3328341" cy="279948"/>
          </a:xfrm>
          <a:prstGeom prst="rect">
            <a:avLst/>
          </a:prstGeom>
        </p:spPr>
        <p:txBody>
          <a:bodyPr wrap="square" lIns="0" tIns="0" rIns="0" bIns="0">
            <a:spAutoFit/>
          </a:bodyPr>
          <a:lstStyle/>
          <a:p>
            <a:pPr algn="just">
              <a:lnSpc>
                <a:spcPct val="120000"/>
              </a:lnSpc>
            </a:pPr>
            <a:r>
              <a:rPr lang="zh-CN" altLang="en-US" sz="760" dirty="0">
                <a:solidFill>
                  <a:schemeClr val="tx1">
                    <a:lumMod val="75000"/>
                    <a:lumOff val="25000"/>
                  </a:schemeClr>
                </a:solidFill>
                <a:latin typeface="+mn-ea"/>
                <a:cs typeface="+mn-ea"/>
                <a:sym typeface="Arial" panose="020B0604020202020204" pitchFamily="34" charset="0"/>
              </a:rPr>
              <a:t>点击添加相关标题文字，点击添加相关标题文字，点击添加相关标题文字，点击添加相关标题文字。</a:t>
            </a:r>
            <a:endParaRPr lang="en-GB" altLang="zh-CN" sz="760" dirty="0">
              <a:solidFill>
                <a:schemeClr val="tx1">
                  <a:lumMod val="75000"/>
                  <a:lumOff val="25000"/>
                </a:schemeClr>
              </a:solidFill>
              <a:latin typeface="+mn-ea"/>
              <a:cs typeface="+mn-ea"/>
              <a:sym typeface="Arial" panose="020B0604020202020204" pitchFamily="34" charset="0"/>
            </a:endParaRPr>
          </a:p>
        </p:txBody>
      </p:sp>
      <p:cxnSp>
        <p:nvCxnSpPr>
          <p:cNvPr id="57" name="PA_直接连接符 58"/>
          <p:cNvCxnSpPr/>
          <p:nvPr>
            <p:custDataLst>
              <p:tags r:id="rId31"/>
            </p:custDataLst>
          </p:nvPr>
        </p:nvCxnSpPr>
        <p:spPr>
          <a:xfrm>
            <a:off x="1927679" y="4636498"/>
            <a:ext cx="324687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8" name="PA_组合 59"/>
          <p:cNvGrpSpPr/>
          <p:nvPr>
            <p:custDataLst>
              <p:tags r:id="rId32"/>
            </p:custDataLst>
          </p:nvPr>
        </p:nvGrpSpPr>
        <p:grpSpPr>
          <a:xfrm>
            <a:off x="1998952" y="4925894"/>
            <a:ext cx="403208" cy="403208"/>
            <a:chOff x="3510757" y="2582069"/>
            <a:chExt cx="464344" cy="464344"/>
          </a:xfrm>
          <a:solidFill>
            <a:schemeClr val="accent4"/>
          </a:solidFill>
        </p:grpSpPr>
        <p:sp>
          <p:nvSpPr>
            <p:cNvPr id="59" name="AutoShape 126"/>
            <p:cNvSpPr/>
            <p:nvPr/>
          </p:nvSpPr>
          <p:spPr bwMode="auto">
            <a:xfrm>
              <a:off x="3510757" y="258206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14:hiddenLine xmlns:a14="http://schemas.microsoft.com/office/drawing/2010/main" xmlns="" w="12700">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6542" tIns="16542" rIns="16542" bIns="16542" anchor="ctr"/>
            <a:lstStyle/>
            <a:p>
              <a:pPr algn="just" defTabSz="198120" hangingPunct="0">
                <a:lnSpc>
                  <a:spcPct val="120000"/>
                </a:lnSpc>
              </a:pPr>
              <a:endParaRPr lang="en-US" sz="760">
                <a:solidFill>
                  <a:schemeClr val="tx1">
                    <a:lumMod val="75000"/>
                    <a:lumOff val="25000"/>
                  </a:schemeClr>
                </a:solidFill>
                <a:effectLst>
                  <a:outerShdw blurRad="38100" dist="38100" dir="2700000" algn="tl">
                    <a:srgbClr val="000000"/>
                  </a:outerShdw>
                </a:effectLst>
                <a:latin typeface="+mn-ea"/>
                <a:cs typeface="+mn-ea"/>
                <a:sym typeface="Arial" panose="020B0604020202020204" pitchFamily="34" charset="0"/>
              </a:endParaRPr>
            </a:p>
          </p:txBody>
        </p:sp>
        <p:sp>
          <p:nvSpPr>
            <p:cNvPr id="60" name="AutoShape 127"/>
            <p:cNvSpPr/>
            <p:nvPr/>
          </p:nvSpPr>
          <p:spPr bwMode="auto">
            <a:xfrm>
              <a:off x="3698875" y="2654300"/>
              <a:ext cx="109538" cy="1087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14:hiddenLine xmlns:a14="http://schemas.microsoft.com/office/drawing/2010/main" xmlns="" w="12700">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6542" tIns="16542" rIns="16542" bIns="16542" anchor="ctr"/>
            <a:lstStyle/>
            <a:p>
              <a:pPr algn="just" defTabSz="198120" hangingPunct="0">
                <a:lnSpc>
                  <a:spcPct val="120000"/>
                </a:lnSpc>
              </a:pPr>
              <a:endParaRPr lang="en-US" sz="760">
                <a:solidFill>
                  <a:schemeClr val="tx1">
                    <a:lumMod val="75000"/>
                    <a:lumOff val="25000"/>
                  </a:schemeClr>
                </a:solidFill>
                <a:effectLst>
                  <a:outerShdw blurRad="38100" dist="38100" dir="2700000" algn="tl">
                    <a:srgbClr val="000000"/>
                  </a:outerShdw>
                </a:effectLst>
                <a:latin typeface="+mn-ea"/>
                <a:cs typeface="+mn-ea"/>
                <a:sym typeface="Arial" panose="020B0604020202020204" pitchFamily="34" charset="0"/>
              </a:endParaRPr>
            </a:p>
          </p:txBody>
        </p:sp>
      </p:grpSp>
      <p:sp>
        <p:nvSpPr>
          <p:cNvPr id="61" name="PA_矩形 62"/>
          <p:cNvSpPr/>
          <p:nvPr>
            <p:custDataLst>
              <p:tags r:id="rId33"/>
            </p:custDataLst>
          </p:nvPr>
        </p:nvSpPr>
        <p:spPr>
          <a:xfrm>
            <a:off x="2504757" y="4901494"/>
            <a:ext cx="2633092" cy="279948"/>
          </a:xfrm>
          <a:prstGeom prst="rect">
            <a:avLst/>
          </a:prstGeom>
        </p:spPr>
        <p:txBody>
          <a:bodyPr wrap="square" lIns="0" tIns="0" rIns="0" bIns="0">
            <a:spAutoFit/>
          </a:bodyPr>
          <a:lstStyle/>
          <a:p>
            <a:pPr algn="just">
              <a:lnSpc>
                <a:spcPct val="120000"/>
              </a:lnSpc>
            </a:pPr>
            <a:r>
              <a:rPr lang="zh-CN" altLang="en-US" sz="760" dirty="0">
                <a:solidFill>
                  <a:schemeClr val="tx1">
                    <a:lumMod val="75000"/>
                    <a:lumOff val="25000"/>
                  </a:schemeClr>
                </a:solidFill>
                <a:latin typeface="+mn-ea"/>
                <a:cs typeface="+mn-ea"/>
                <a:sym typeface="Arial" panose="020B0604020202020204" pitchFamily="34" charset="0"/>
              </a:rPr>
              <a:t>点击添加相关标题文字，点击添加相关标题文字，点击添加相关标题文字，点击添加相关标题文字。</a:t>
            </a:r>
            <a:endParaRPr lang="en-GB" altLang="zh-CN" sz="760" dirty="0">
              <a:solidFill>
                <a:schemeClr val="tx1">
                  <a:lumMod val="75000"/>
                  <a:lumOff val="25000"/>
                </a:schemeClr>
              </a:solidFill>
              <a:latin typeface="+mn-ea"/>
              <a:cs typeface="+mn-ea"/>
              <a:sym typeface="Arial" panose="020B0604020202020204" pitchFamily="34" charset="0"/>
            </a:endParaRPr>
          </a:p>
        </p:txBody>
      </p:sp>
      <p:sp>
        <p:nvSpPr>
          <p:cNvPr id="62" name="PA_矩形 63"/>
          <p:cNvSpPr/>
          <p:nvPr>
            <p:custDataLst>
              <p:tags r:id="rId34"/>
            </p:custDataLst>
          </p:nvPr>
        </p:nvSpPr>
        <p:spPr>
          <a:xfrm>
            <a:off x="1865953" y="5439846"/>
            <a:ext cx="3271895" cy="279948"/>
          </a:xfrm>
          <a:prstGeom prst="rect">
            <a:avLst/>
          </a:prstGeom>
        </p:spPr>
        <p:txBody>
          <a:bodyPr wrap="square" lIns="0" tIns="0" rIns="0" bIns="0">
            <a:spAutoFit/>
          </a:bodyPr>
          <a:lstStyle/>
          <a:p>
            <a:pPr algn="just">
              <a:lnSpc>
                <a:spcPct val="120000"/>
              </a:lnSpc>
            </a:pPr>
            <a:r>
              <a:rPr lang="zh-CN" altLang="en-US" sz="760" dirty="0">
                <a:solidFill>
                  <a:schemeClr val="tx1">
                    <a:lumMod val="75000"/>
                    <a:lumOff val="25000"/>
                  </a:schemeClr>
                </a:solidFill>
                <a:latin typeface="+mn-ea"/>
                <a:cs typeface="+mn-ea"/>
                <a:sym typeface="Arial" panose="020B0604020202020204" pitchFamily="34" charset="0"/>
              </a:rPr>
              <a:t>点击添加相关标题文字，点击添加相关标题文字，点击添加相关标题文字，点击添加相关标题文字。</a:t>
            </a:r>
            <a:endParaRPr lang="en-GB" altLang="zh-CN" sz="760" dirty="0">
              <a:solidFill>
                <a:schemeClr val="tx1">
                  <a:lumMod val="75000"/>
                  <a:lumOff val="25000"/>
                </a:schemeClr>
              </a:solidFill>
              <a:latin typeface="+mn-ea"/>
              <a:cs typeface="+mn-ea"/>
              <a:sym typeface="Arial" panose="020B0604020202020204" pitchFamily="34" charset="0"/>
            </a:endParaRPr>
          </a:p>
        </p:txBody>
      </p:sp>
      <p:sp>
        <p:nvSpPr>
          <p:cNvPr id="70" name="五边形 69"/>
          <p:cNvSpPr/>
          <p:nvPr/>
        </p:nvSpPr>
        <p:spPr>
          <a:xfrm>
            <a:off x="0" y="260648"/>
            <a:ext cx="353251" cy="588701"/>
          </a:xfrm>
          <a:prstGeom prst="homePlate">
            <a:avLst>
              <a:gd name="adj" fmla="val 484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71" name="TextBox 49"/>
          <p:cNvSpPr txBox="1"/>
          <p:nvPr/>
        </p:nvSpPr>
        <p:spPr>
          <a:xfrm>
            <a:off x="431371" y="329296"/>
            <a:ext cx="2925801" cy="420564"/>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r>
              <a:rPr lang="zh-CN" altLang="en-US" sz="2135" dirty="0">
                <a:solidFill>
                  <a:schemeClr val="tx1">
                    <a:lumMod val="85000"/>
                    <a:lumOff val="15000"/>
                  </a:schemeClr>
                </a:solidFill>
              </a:rPr>
              <a:t>点击添加相关文字标题</a:t>
            </a:r>
          </a:p>
        </p:txBody>
      </p:sp>
      <p:sp>
        <p:nvSpPr>
          <p:cNvPr id="63" name="Rectangle 5"/>
          <p:cNvSpPr/>
          <p:nvPr/>
        </p:nvSpPr>
        <p:spPr>
          <a:xfrm>
            <a:off x="0" y="6710364"/>
            <a:ext cx="12192000" cy="147637"/>
          </a:xfrm>
          <a:prstGeom prst="rect">
            <a:avLst/>
          </a:prstGeom>
          <a:solidFill>
            <a:srgbClr val="16294C"/>
          </a:solidFill>
          <a:ln>
            <a:noFill/>
          </a:ln>
        </p:spPr>
        <p:style>
          <a:lnRef idx="2">
            <a:schemeClr val="accent1">
              <a:shade val="50000"/>
            </a:schemeClr>
          </a:lnRef>
          <a:fillRef idx="1">
            <a:schemeClr val="accent1"/>
          </a:fillRef>
          <a:effectRef idx="0">
            <a:schemeClr val="accent1"/>
          </a:effectRef>
          <a:fontRef idx="minor">
            <a:schemeClr val="lt1"/>
          </a:fontRef>
        </p:style>
        <p:txBody>
          <a:bodyPr lIns="91372" tIns="45719" rIns="91372" bIns="45719" anchor="ctr"/>
          <a:lstStyle/>
          <a:p>
            <a:pPr algn="ctr">
              <a:defRPr/>
            </a:pPr>
            <a:endParaRPr lang="en-US" sz="3200"/>
          </a:p>
        </p:txBody>
      </p:sp>
    </p:spTree>
  </p:cSld>
  <p:clrMapOvr>
    <a:masterClrMapping/>
  </p:clrMapOvr>
  <mc:AlternateContent xmlns:mc="http://schemas.openxmlformats.org/markup-compatibility/2006">
    <mc:Choice xmlns:p14="http://schemas.microsoft.com/office/powerpoint/2010/main" xmlns="" Requires="p14">
      <p:transition spd="slow" advClick="0" advTm="5000">
        <p14:warp dir="in"/>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500" fill="hold"/>
                                        <p:tgtEl>
                                          <p:spTgt spid="34"/>
                                        </p:tgtEl>
                                        <p:attrNameLst>
                                          <p:attrName>ppt_x</p:attrName>
                                        </p:attrNameLst>
                                      </p:cBhvr>
                                      <p:tavLst>
                                        <p:tav tm="0">
                                          <p:val>
                                            <p:strVal val="#ppt_x"/>
                                          </p:val>
                                        </p:tav>
                                        <p:tav tm="100000">
                                          <p:val>
                                            <p:strVal val="#ppt_x"/>
                                          </p:val>
                                        </p:tav>
                                      </p:tavLst>
                                    </p:anim>
                                    <p:anim calcmode="lin" valueType="num">
                                      <p:cBhvr additive="base">
                                        <p:cTn id="16" dur="500" fill="hold"/>
                                        <p:tgtEl>
                                          <p:spTgt spid="3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500" fill="hold"/>
                                        <p:tgtEl>
                                          <p:spTgt spid="42"/>
                                        </p:tgtEl>
                                        <p:attrNameLst>
                                          <p:attrName>ppt_x</p:attrName>
                                        </p:attrNameLst>
                                      </p:cBhvr>
                                      <p:tavLst>
                                        <p:tav tm="0">
                                          <p:val>
                                            <p:strVal val="#ppt_x"/>
                                          </p:val>
                                        </p:tav>
                                        <p:tav tm="100000">
                                          <p:val>
                                            <p:strVal val="#ppt_x"/>
                                          </p:val>
                                        </p:tav>
                                      </p:tavLst>
                                    </p:anim>
                                    <p:anim calcmode="lin" valueType="num">
                                      <p:cBhvr additive="base">
                                        <p:cTn id="20" dur="500" fill="hold"/>
                                        <p:tgtEl>
                                          <p:spTgt spid="4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anim calcmode="lin" valueType="num">
                                      <p:cBhvr additive="base">
                                        <p:cTn id="23" dur="500" fill="hold"/>
                                        <p:tgtEl>
                                          <p:spTgt spid="48"/>
                                        </p:tgtEl>
                                        <p:attrNameLst>
                                          <p:attrName>ppt_x</p:attrName>
                                        </p:attrNameLst>
                                      </p:cBhvr>
                                      <p:tavLst>
                                        <p:tav tm="0">
                                          <p:val>
                                            <p:strVal val="#ppt_x"/>
                                          </p:val>
                                        </p:tav>
                                        <p:tav tm="100000">
                                          <p:val>
                                            <p:strVal val="#ppt_x"/>
                                          </p:val>
                                        </p:tav>
                                      </p:tavLst>
                                    </p:anim>
                                    <p:anim calcmode="lin" valueType="num">
                                      <p:cBhvr additive="base">
                                        <p:cTn id="24" dur="500" fill="hold"/>
                                        <p:tgtEl>
                                          <p:spTgt spid="4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50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50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500"/>
                                  </p:stCondLst>
                                  <p:childTnLst>
                                    <p:set>
                                      <p:cBhvr>
                                        <p:cTn id="34" dur="1" fill="hold">
                                          <p:stCondLst>
                                            <p:cond delay="0"/>
                                          </p:stCondLst>
                                        </p:cTn>
                                        <p:tgtEl>
                                          <p:spTgt spid="30"/>
                                        </p:tgtEl>
                                        <p:attrNameLst>
                                          <p:attrName>style.visibility</p:attrName>
                                        </p:attrNameLst>
                                      </p:cBhvr>
                                      <p:to>
                                        <p:strVal val="visible"/>
                                      </p:to>
                                    </p:set>
                                    <p:anim calcmode="lin" valueType="num">
                                      <p:cBhvr additive="base">
                                        <p:cTn id="35" dur="500" fill="hold"/>
                                        <p:tgtEl>
                                          <p:spTgt spid="30"/>
                                        </p:tgtEl>
                                        <p:attrNameLst>
                                          <p:attrName>ppt_x</p:attrName>
                                        </p:attrNameLst>
                                      </p:cBhvr>
                                      <p:tavLst>
                                        <p:tav tm="0">
                                          <p:val>
                                            <p:strVal val="#ppt_x"/>
                                          </p:val>
                                        </p:tav>
                                        <p:tav tm="100000">
                                          <p:val>
                                            <p:strVal val="#ppt_x"/>
                                          </p:val>
                                        </p:tav>
                                      </p:tavLst>
                                    </p:anim>
                                    <p:anim calcmode="lin" valueType="num">
                                      <p:cBhvr additive="base">
                                        <p:cTn id="36" dur="500" fill="hold"/>
                                        <p:tgtEl>
                                          <p:spTgt spid="3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500"/>
                                  </p:stCondLst>
                                  <p:childTnLst>
                                    <p:set>
                                      <p:cBhvr>
                                        <p:cTn id="38" dur="1" fill="hold">
                                          <p:stCondLst>
                                            <p:cond delay="0"/>
                                          </p:stCondLst>
                                        </p:cTn>
                                        <p:tgtEl>
                                          <p:spTgt spid="43"/>
                                        </p:tgtEl>
                                        <p:attrNameLst>
                                          <p:attrName>style.visibility</p:attrName>
                                        </p:attrNameLst>
                                      </p:cBhvr>
                                      <p:to>
                                        <p:strVal val="visible"/>
                                      </p:to>
                                    </p:set>
                                    <p:anim calcmode="lin" valueType="num">
                                      <p:cBhvr additive="base">
                                        <p:cTn id="39" dur="500" fill="hold"/>
                                        <p:tgtEl>
                                          <p:spTgt spid="43"/>
                                        </p:tgtEl>
                                        <p:attrNameLst>
                                          <p:attrName>ppt_x</p:attrName>
                                        </p:attrNameLst>
                                      </p:cBhvr>
                                      <p:tavLst>
                                        <p:tav tm="0">
                                          <p:val>
                                            <p:strVal val="#ppt_x"/>
                                          </p:val>
                                        </p:tav>
                                        <p:tav tm="100000">
                                          <p:val>
                                            <p:strVal val="#ppt_x"/>
                                          </p:val>
                                        </p:tav>
                                      </p:tavLst>
                                    </p:anim>
                                    <p:anim calcmode="lin" valueType="num">
                                      <p:cBhvr additive="base">
                                        <p:cTn id="40" dur="500" fill="hold"/>
                                        <p:tgtEl>
                                          <p:spTgt spid="4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500"/>
                                  </p:stCondLst>
                                  <p:childTnLst>
                                    <p:set>
                                      <p:cBhvr>
                                        <p:cTn id="42" dur="1" fill="hold">
                                          <p:stCondLst>
                                            <p:cond delay="0"/>
                                          </p:stCondLst>
                                        </p:cTn>
                                        <p:tgtEl>
                                          <p:spTgt spid="49"/>
                                        </p:tgtEl>
                                        <p:attrNameLst>
                                          <p:attrName>style.visibility</p:attrName>
                                        </p:attrNameLst>
                                      </p:cBhvr>
                                      <p:to>
                                        <p:strVal val="visible"/>
                                      </p:to>
                                    </p:set>
                                    <p:anim calcmode="lin" valueType="num">
                                      <p:cBhvr additive="base">
                                        <p:cTn id="43" dur="500" fill="hold"/>
                                        <p:tgtEl>
                                          <p:spTgt spid="49"/>
                                        </p:tgtEl>
                                        <p:attrNameLst>
                                          <p:attrName>ppt_x</p:attrName>
                                        </p:attrNameLst>
                                      </p:cBhvr>
                                      <p:tavLst>
                                        <p:tav tm="0">
                                          <p:val>
                                            <p:strVal val="#ppt_x"/>
                                          </p:val>
                                        </p:tav>
                                        <p:tav tm="100000">
                                          <p:val>
                                            <p:strVal val="#ppt_x"/>
                                          </p:val>
                                        </p:tav>
                                      </p:tavLst>
                                    </p:anim>
                                    <p:anim calcmode="lin" valueType="num">
                                      <p:cBhvr additive="base">
                                        <p:cTn id="44" dur="500" fill="hold"/>
                                        <p:tgtEl>
                                          <p:spTgt spid="4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1000"/>
                                  </p:stCondLst>
                                  <p:childTnLst>
                                    <p:set>
                                      <p:cBhvr>
                                        <p:cTn id="46" dur="1" fill="hold">
                                          <p:stCondLst>
                                            <p:cond delay="0"/>
                                          </p:stCondLst>
                                        </p:cTn>
                                        <p:tgtEl>
                                          <p:spTgt spid="6"/>
                                        </p:tgtEl>
                                        <p:attrNameLst>
                                          <p:attrName>style.visibility</p:attrName>
                                        </p:attrNameLst>
                                      </p:cBhvr>
                                      <p:to>
                                        <p:strVal val="visible"/>
                                      </p:to>
                                    </p:set>
                                    <p:anim calcmode="lin" valueType="num">
                                      <p:cBhvr additive="base">
                                        <p:cTn id="47" dur="500" fill="hold"/>
                                        <p:tgtEl>
                                          <p:spTgt spid="6"/>
                                        </p:tgtEl>
                                        <p:attrNameLst>
                                          <p:attrName>ppt_x</p:attrName>
                                        </p:attrNameLst>
                                      </p:cBhvr>
                                      <p:tavLst>
                                        <p:tav tm="0">
                                          <p:val>
                                            <p:strVal val="#ppt_x"/>
                                          </p:val>
                                        </p:tav>
                                        <p:tav tm="100000">
                                          <p:val>
                                            <p:strVal val="#ppt_x"/>
                                          </p:val>
                                        </p:tav>
                                      </p:tavLst>
                                    </p:anim>
                                    <p:anim calcmode="lin" valueType="num">
                                      <p:cBhvr additive="base">
                                        <p:cTn id="48" dur="500" fill="hold"/>
                                        <p:tgtEl>
                                          <p:spTgt spid="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1000"/>
                                  </p:stCondLst>
                                  <p:childTnLst>
                                    <p:set>
                                      <p:cBhvr>
                                        <p:cTn id="50" dur="1" fill="hold">
                                          <p:stCondLst>
                                            <p:cond delay="0"/>
                                          </p:stCondLst>
                                        </p:cTn>
                                        <p:tgtEl>
                                          <p:spTgt spid="7"/>
                                        </p:tgtEl>
                                        <p:attrNameLst>
                                          <p:attrName>style.visibility</p:attrName>
                                        </p:attrNameLst>
                                      </p:cBhvr>
                                      <p:to>
                                        <p:strVal val="visible"/>
                                      </p:to>
                                    </p:set>
                                    <p:anim calcmode="lin" valueType="num">
                                      <p:cBhvr additive="base">
                                        <p:cTn id="51" dur="500" fill="hold"/>
                                        <p:tgtEl>
                                          <p:spTgt spid="7"/>
                                        </p:tgtEl>
                                        <p:attrNameLst>
                                          <p:attrName>ppt_x</p:attrName>
                                        </p:attrNameLst>
                                      </p:cBhvr>
                                      <p:tavLst>
                                        <p:tav tm="0">
                                          <p:val>
                                            <p:strVal val="#ppt_x"/>
                                          </p:val>
                                        </p:tav>
                                        <p:tav tm="100000">
                                          <p:val>
                                            <p:strVal val="#ppt_x"/>
                                          </p:val>
                                        </p:tav>
                                      </p:tavLst>
                                    </p:anim>
                                    <p:anim calcmode="lin" valueType="num">
                                      <p:cBhvr additive="base">
                                        <p:cTn id="52" dur="500" fill="hold"/>
                                        <p:tgtEl>
                                          <p:spTgt spid="7"/>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1000"/>
                                  </p:stCondLst>
                                  <p:childTnLst>
                                    <p:set>
                                      <p:cBhvr>
                                        <p:cTn id="54" dur="1" fill="hold">
                                          <p:stCondLst>
                                            <p:cond delay="0"/>
                                          </p:stCondLst>
                                        </p:cTn>
                                        <p:tgtEl>
                                          <p:spTgt spid="26"/>
                                        </p:tgtEl>
                                        <p:attrNameLst>
                                          <p:attrName>style.visibility</p:attrName>
                                        </p:attrNameLst>
                                      </p:cBhvr>
                                      <p:to>
                                        <p:strVal val="visible"/>
                                      </p:to>
                                    </p:set>
                                    <p:anim calcmode="lin" valueType="num">
                                      <p:cBhvr additive="base">
                                        <p:cTn id="55" dur="500" fill="hold"/>
                                        <p:tgtEl>
                                          <p:spTgt spid="26"/>
                                        </p:tgtEl>
                                        <p:attrNameLst>
                                          <p:attrName>ppt_x</p:attrName>
                                        </p:attrNameLst>
                                      </p:cBhvr>
                                      <p:tavLst>
                                        <p:tav tm="0">
                                          <p:val>
                                            <p:strVal val="#ppt_x"/>
                                          </p:val>
                                        </p:tav>
                                        <p:tav tm="100000">
                                          <p:val>
                                            <p:strVal val="#ppt_x"/>
                                          </p:val>
                                        </p:tav>
                                      </p:tavLst>
                                    </p:anim>
                                    <p:anim calcmode="lin" valueType="num">
                                      <p:cBhvr additive="base">
                                        <p:cTn id="56" dur="500" fill="hold"/>
                                        <p:tgtEl>
                                          <p:spTgt spid="26"/>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1000"/>
                                  </p:stCondLst>
                                  <p:childTnLst>
                                    <p:set>
                                      <p:cBhvr>
                                        <p:cTn id="58" dur="1" fill="hold">
                                          <p:stCondLst>
                                            <p:cond delay="0"/>
                                          </p:stCondLst>
                                        </p:cTn>
                                        <p:tgtEl>
                                          <p:spTgt spid="44"/>
                                        </p:tgtEl>
                                        <p:attrNameLst>
                                          <p:attrName>style.visibility</p:attrName>
                                        </p:attrNameLst>
                                      </p:cBhvr>
                                      <p:to>
                                        <p:strVal val="visible"/>
                                      </p:to>
                                    </p:set>
                                    <p:anim calcmode="lin" valueType="num">
                                      <p:cBhvr additive="base">
                                        <p:cTn id="59" dur="500" fill="hold"/>
                                        <p:tgtEl>
                                          <p:spTgt spid="44"/>
                                        </p:tgtEl>
                                        <p:attrNameLst>
                                          <p:attrName>ppt_x</p:attrName>
                                        </p:attrNameLst>
                                      </p:cBhvr>
                                      <p:tavLst>
                                        <p:tav tm="0">
                                          <p:val>
                                            <p:strVal val="#ppt_x"/>
                                          </p:val>
                                        </p:tav>
                                        <p:tav tm="100000">
                                          <p:val>
                                            <p:strVal val="#ppt_x"/>
                                          </p:val>
                                        </p:tav>
                                      </p:tavLst>
                                    </p:anim>
                                    <p:anim calcmode="lin" valueType="num">
                                      <p:cBhvr additive="base">
                                        <p:cTn id="60" dur="500" fill="hold"/>
                                        <p:tgtEl>
                                          <p:spTgt spid="44"/>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1000"/>
                                  </p:stCondLst>
                                  <p:childTnLst>
                                    <p:set>
                                      <p:cBhvr>
                                        <p:cTn id="62" dur="1" fill="hold">
                                          <p:stCondLst>
                                            <p:cond delay="0"/>
                                          </p:stCondLst>
                                        </p:cTn>
                                        <p:tgtEl>
                                          <p:spTgt spid="51"/>
                                        </p:tgtEl>
                                        <p:attrNameLst>
                                          <p:attrName>style.visibility</p:attrName>
                                        </p:attrNameLst>
                                      </p:cBhvr>
                                      <p:to>
                                        <p:strVal val="visible"/>
                                      </p:to>
                                    </p:set>
                                    <p:anim calcmode="lin" valueType="num">
                                      <p:cBhvr additive="base">
                                        <p:cTn id="63" dur="500" fill="hold"/>
                                        <p:tgtEl>
                                          <p:spTgt spid="51"/>
                                        </p:tgtEl>
                                        <p:attrNameLst>
                                          <p:attrName>ppt_x</p:attrName>
                                        </p:attrNameLst>
                                      </p:cBhvr>
                                      <p:tavLst>
                                        <p:tav tm="0">
                                          <p:val>
                                            <p:strVal val="#ppt_x"/>
                                          </p:val>
                                        </p:tav>
                                        <p:tav tm="100000">
                                          <p:val>
                                            <p:strVal val="#ppt_x"/>
                                          </p:val>
                                        </p:tav>
                                      </p:tavLst>
                                    </p:anim>
                                    <p:anim calcmode="lin" valueType="num">
                                      <p:cBhvr additive="base">
                                        <p:cTn id="64" dur="500" fill="hold"/>
                                        <p:tgtEl>
                                          <p:spTgt spid="5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1500"/>
                                  </p:stCondLst>
                                  <p:childTnLst>
                                    <p:set>
                                      <p:cBhvr>
                                        <p:cTn id="66" dur="1" fill="hold">
                                          <p:stCondLst>
                                            <p:cond delay="0"/>
                                          </p:stCondLst>
                                        </p:cTn>
                                        <p:tgtEl>
                                          <p:spTgt spid="4"/>
                                        </p:tgtEl>
                                        <p:attrNameLst>
                                          <p:attrName>style.visibility</p:attrName>
                                        </p:attrNameLst>
                                      </p:cBhvr>
                                      <p:to>
                                        <p:strVal val="visible"/>
                                      </p:to>
                                    </p:set>
                                    <p:anim calcmode="lin" valueType="num">
                                      <p:cBhvr additive="base">
                                        <p:cTn id="67" dur="500" fill="hold"/>
                                        <p:tgtEl>
                                          <p:spTgt spid="4"/>
                                        </p:tgtEl>
                                        <p:attrNameLst>
                                          <p:attrName>ppt_x</p:attrName>
                                        </p:attrNameLst>
                                      </p:cBhvr>
                                      <p:tavLst>
                                        <p:tav tm="0">
                                          <p:val>
                                            <p:strVal val="#ppt_x"/>
                                          </p:val>
                                        </p:tav>
                                        <p:tav tm="100000">
                                          <p:val>
                                            <p:strVal val="#ppt_x"/>
                                          </p:val>
                                        </p:tav>
                                      </p:tavLst>
                                    </p:anim>
                                    <p:anim calcmode="lin" valueType="num">
                                      <p:cBhvr additive="base">
                                        <p:cTn id="68" dur="500" fill="hold"/>
                                        <p:tgtEl>
                                          <p:spTgt spid="4"/>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1500"/>
                                  </p:stCondLst>
                                  <p:childTnLst>
                                    <p:set>
                                      <p:cBhvr>
                                        <p:cTn id="70" dur="1" fill="hold">
                                          <p:stCondLst>
                                            <p:cond delay="0"/>
                                          </p:stCondLst>
                                        </p:cTn>
                                        <p:tgtEl>
                                          <p:spTgt spid="5"/>
                                        </p:tgtEl>
                                        <p:attrNameLst>
                                          <p:attrName>style.visibility</p:attrName>
                                        </p:attrNameLst>
                                      </p:cBhvr>
                                      <p:to>
                                        <p:strVal val="visible"/>
                                      </p:to>
                                    </p:set>
                                    <p:anim calcmode="lin" valueType="num">
                                      <p:cBhvr additive="base">
                                        <p:cTn id="71" dur="500" fill="hold"/>
                                        <p:tgtEl>
                                          <p:spTgt spid="5"/>
                                        </p:tgtEl>
                                        <p:attrNameLst>
                                          <p:attrName>ppt_x</p:attrName>
                                        </p:attrNameLst>
                                      </p:cBhvr>
                                      <p:tavLst>
                                        <p:tav tm="0">
                                          <p:val>
                                            <p:strVal val="#ppt_x"/>
                                          </p:val>
                                        </p:tav>
                                        <p:tav tm="100000">
                                          <p:val>
                                            <p:strVal val="#ppt_x"/>
                                          </p:val>
                                        </p:tav>
                                      </p:tavLst>
                                    </p:anim>
                                    <p:anim calcmode="lin" valueType="num">
                                      <p:cBhvr additive="base">
                                        <p:cTn id="72" dur="500" fill="hold"/>
                                        <p:tgtEl>
                                          <p:spTgt spid="5"/>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1500"/>
                                  </p:stCondLst>
                                  <p:childTnLst>
                                    <p:set>
                                      <p:cBhvr>
                                        <p:cTn id="74" dur="1" fill="hold">
                                          <p:stCondLst>
                                            <p:cond delay="0"/>
                                          </p:stCondLst>
                                        </p:cTn>
                                        <p:tgtEl>
                                          <p:spTgt spid="22"/>
                                        </p:tgtEl>
                                        <p:attrNameLst>
                                          <p:attrName>style.visibility</p:attrName>
                                        </p:attrNameLst>
                                      </p:cBhvr>
                                      <p:to>
                                        <p:strVal val="visible"/>
                                      </p:to>
                                    </p:set>
                                    <p:anim calcmode="lin" valueType="num">
                                      <p:cBhvr additive="base">
                                        <p:cTn id="75" dur="500" fill="hold"/>
                                        <p:tgtEl>
                                          <p:spTgt spid="22"/>
                                        </p:tgtEl>
                                        <p:attrNameLst>
                                          <p:attrName>ppt_x</p:attrName>
                                        </p:attrNameLst>
                                      </p:cBhvr>
                                      <p:tavLst>
                                        <p:tav tm="0">
                                          <p:val>
                                            <p:strVal val="#ppt_x"/>
                                          </p:val>
                                        </p:tav>
                                        <p:tav tm="100000">
                                          <p:val>
                                            <p:strVal val="#ppt_x"/>
                                          </p:val>
                                        </p:tav>
                                      </p:tavLst>
                                    </p:anim>
                                    <p:anim calcmode="lin" valueType="num">
                                      <p:cBhvr additive="base">
                                        <p:cTn id="76" dur="500" fill="hold"/>
                                        <p:tgtEl>
                                          <p:spTgt spid="22"/>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1500"/>
                                  </p:stCondLst>
                                  <p:childTnLst>
                                    <p:set>
                                      <p:cBhvr>
                                        <p:cTn id="78" dur="1" fill="hold">
                                          <p:stCondLst>
                                            <p:cond delay="0"/>
                                          </p:stCondLst>
                                        </p:cTn>
                                        <p:tgtEl>
                                          <p:spTgt spid="46"/>
                                        </p:tgtEl>
                                        <p:attrNameLst>
                                          <p:attrName>style.visibility</p:attrName>
                                        </p:attrNameLst>
                                      </p:cBhvr>
                                      <p:to>
                                        <p:strVal val="visible"/>
                                      </p:to>
                                    </p:set>
                                    <p:anim calcmode="lin" valueType="num">
                                      <p:cBhvr additive="base">
                                        <p:cTn id="79" dur="500" fill="hold"/>
                                        <p:tgtEl>
                                          <p:spTgt spid="46"/>
                                        </p:tgtEl>
                                        <p:attrNameLst>
                                          <p:attrName>ppt_x</p:attrName>
                                        </p:attrNameLst>
                                      </p:cBhvr>
                                      <p:tavLst>
                                        <p:tav tm="0">
                                          <p:val>
                                            <p:strVal val="#ppt_x"/>
                                          </p:val>
                                        </p:tav>
                                        <p:tav tm="100000">
                                          <p:val>
                                            <p:strVal val="#ppt_x"/>
                                          </p:val>
                                        </p:tav>
                                      </p:tavLst>
                                    </p:anim>
                                    <p:anim calcmode="lin" valueType="num">
                                      <p:cBhvr additive="base">
                                        <p:cTn id="80" dur="500" fill="hold"/>
                                        <p:tgtEl>
                                          <p:spTgt spid="46"/>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1500"/>
                                  </p:stCondLst>
                                  <p:childTnLst>
                                    <p:set>
                                      <p:cBhvr>
                                        <p:cTn id="82" dur="1" fill="hold">
                                          <p:stCondLst>
                                            <p:cond delay="0"/>
                                          </p:stCondLst>
                                        </p:cTn>
                                        <p:tgtEl>
                                          <p:spTgt spid="47"/>
                                        </p:tgtEl>
                                        <p:attrNameLst>
                                          <p:attrName>style.visibility</p:attrName>
                                        </p:attrNameLst>
                                      </p:cBhvr>
                                      <p:to>
                                        <p:strVal val="visible"/>
                                      </p:to>
                                    </p:set>
                                    <p:anim calcmode="lin" valueType="num">
                                      <p:cBhvr additive="base">
                                        <p:cTn id="83" dur="500" fill="hold"/>
                                        <p:tgtEl>
                                          <p:spTgt spid="47"/>
                                        </p:tgtEl>
                                        <p:attrNameLst>
                                          <p:attrName>ppt_x</p:attrName>
                                        </p:attrNameLst>
                                      </p:cBhvr>
                                      <p:tavLst>
                                        <p:tav tm="0">
                                          <p:val>
                                            <p:strVal val="#ppt_x"/>
                                          </p:val>
                                        </p:tav>
                                        <p:tav tm="100000">
                                          <p:val>
                                            <p:strVal val="#ppt_x"/>
                                          </p:val>
                                        </p:tav>
                                      </p:tavLst>
                                    </p:anim>
                                    <p:anim calcmode="lin" valueType="num">
                                      <p:cBhvr additive="base">
                                        <p:cTn id="84" dur="500" fill="hold"/>
                                        <p:tgtEl>
                                          <p:spTgt spid="47"/>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2000"/>
                                  </p:stCondLst>
                                  <p:childTnLst>
                                    <p:set>
                                      <p:cBhvr>
                                        <p:cTn id="86" dur="1" fill="hold">
                                          <p:stCondLst>
                                            <p:cond delay="0"/>
                                          </p:stCondLst>
                                        </p:cTn>
                                        <p:tgtEl>
                                          <p:spTgt spid="2"/>
                                        </p:tgtEl>
                                        <p:attrNameLst>
                                          <p:attrName>style.visibility</p:attrName>
                                        </p:attrNameLst>
                                      </p:cBhvr>
                                      <p:to>
                                        <p:strVal val="visible"/>
                                      </p:to>
                                    </p:set>
                                    <p:anim calcmode="lin" valueType="num">
                                      <p:cBhvr additive="base">
                                        <p:cTn id="87" dur="500" fill="hold"/>
                                        <p:tgtEl>
                                          <p:spTgt spid="2"/>
                                        </p:tgtEl>
                                        <p:attrNameLst>
                                          <p:attrName>ppt_x</p:attrName>
                                        </p:attrNameLst>
                                      </p:cBhvr>
                                      <p:tavLst>
                                        <p:tav tm="0">
                                          <p:val>
                                            <p:strVal val="#ppt_x"/>
                                          </p:val>
                                        </p:tav>
                                        <p:tav tm="100000">
                                          <p:val>
                                            <p:strVal val="#ppt_x"/>
                                          </p:val>
                                        </p:tav>
                                      </p:tavLst>
                                    </p:anim>
                                    <p:anim calcmode="lin" valueType="num">
                                      <p:cBhvr additive="base">
                                        <p:cTn id="88" dur="500" fill="hold"/>
                                        <p:tgtEl>
                                          <p:spTgt spid="2"/>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2000"/>
                                  </p:stCondLst>
                                  <p:childTnLst>
                                    <p:set>
                                      <p:cBhvr>
                                        <p:cTn id="90" dur="1" fill="hold">
                                          <p:stCondLst>
                                            <p:cond delay="0"/>
                                          </p:stCondLst>
                                        </p:cTn>
                                        <p:tgtEl>
                                          <p:spTgt spid="3"/>
                                        </p:tgtEl>
                                        <p:attrNameLst>
                                          <p:attrName>style.visibility</p:attrName>
                                        </p:attrNameLst>
                                      </p:cBhvr>
                                      <p:to>
                                        <p:strVal val="visible"/>
                                      </p:to>
                                    </p:set>
                                    <p:anim calcmode="lin" valueType="num">
                                      <p:cBhvr additive="base">
                                        <p:cTn id="91" dur="500" fill="hold"/>
                                        <p:tgtEl>
                                          <p:spTgt spid="3"/>
                                        </p:tgtEl>
                                        <p:attrNameLst>
                                          <p:attrName>ppt_x</p:attrName>
                                        </p:attrNameLst>
                                      </p:cBhvr>
                                      <p:tavLst>
                                        <p:tav tm="0">
                                          <p:val>
                                            <p:strVal val="#ppt_x"/>
                                          </p:val>
                                        </p:tav>
                                        <p:tav tm="100000">
                                          <p:val>
                                            <p:strVal val="#ppt_x"/>
                                          </p:val>
                                        </p:tav>
                                      </p:tavLst>
                                    </p:anim>
                                    <p:anim calcmode="lin" valueType="num">
                                      <p:cBhvr additive="base">
                                        <p:cTn id="92" dur="500" fill="hold"/>
                                        <p:tgtEl>
                                          <p:spTgt spid="3"/>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2000"/>
                                  </p:stCondLst>
                                  <p:childTnLst>
                                    <p:set>
                                      <p:cBhvr>
                                        <p:cTn id="94" dur="1" fill="hold">
                                          <p:stCondLst>
                                            <p:cond delay="0"/>
                                          </p:stCondLst>
                                        </p:cTn>
                                        <p:tgtEl>
                                          <p:spTgt spid="12"/>
                                        </p:tgtEl>
                                        <p:attrNameLst>
                                          <p:attrName>style.visibility</p:attrName>
                                        </p:attrNameLst>
                                      </p:cBhvr>
                                      <p:to>
                                        <p:strVal val="visible"/>
                                      </p:to>
                                    </p:set>
                                    <p:anim calcmode="lin" valueType="num">
                                      <p:cBhvr additive="base">
                                        <p:cTn id="95" dur="500" fill="hold"/>
                                        <p:tgtEl>
                                          <p:spTgt spid="12"/>
                                        </p:tgtEl>
                                        <p:attrNameLst>
                                          <p:attrName>ppt_x</p:attrName>
                                        </p:attrNameLst>
                                      </p:cBhvr>
                                      <p:tavLst>
                                        <p:tav tm="0">
                                          <p:val>
                                            <p:strVal val="#ppt_x"/>
                                          </p:val>
                                        </p:tav>
                                        <p:tav tm="100000">
                                          <p:val>
                                            <p:strVal val="#ppt_x"/>
                                          </p:val>
                                        </p:tav>
                                      </p:tavLst>
                                    </p:anim>
                                    <p:anim calcmode="lin" valueType="num">
                                      <p:cBhvr additive="base">
                                        <p:cTn id="96" dur="500" fill="hold"/>
                                        <p:tgtEl>
                                          <p:spTgt spid="12"/>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2000"/>
                                  </p:stCondLst>
                                  <p:childTnLst>
                                    <p:set>
                                      <p:cBhvr>
                                        <p:cTn id="98" dur="1" fill="hold">
                                          <p:stCondLst>
                                            <p:cond delay="0"/>
                                          </p:stCondLst>
                                        </p:cTn>
                                        <p:tgtEl>
                                          <p:spTgt spid="45"/>
                                        </p:tgtEl>
                                        <p:attrNameLst>
                                          <p:attrName>style.visibility</p:attrName>
                                        </p:attrNameLst>
                                      </p:cBhvr>
                                      <p:to>
                                        <p:strVal val="visible"/>
                                      </p:to>
                                    </p:set>
                                    <p:anim calcmode="lin" valueType="num">
                                      <p:cBhvr additive="base">
                                        <p:cTn id="99" dur="500" fill="hold"/>
                                        <p:tgtEl>
                                          <p:spTgt spid="45"/>
                                        </p:tgtEl>
                                        <p:attrNameLst>
                                          <p:attrName>ppt_x</p:attrName>
                                        </p:attrNameLst>
                                      </p:cBhvr>
                                      <p:tavLst>
                                        <p:tav tm="0">
                                          <p:val>
                                            <p:strVal val="#ppt_x"/>
                                          </p:val>
                                        </p:tav>
                                        <p:tav tm="100000">
                                          <p:val>
                                            <p:strVal val="#ppt_x"/>
                                          </p:val>
                                        </p:tav>
                                      </p:tavLst>
                                    </p:anim>
                                    <p:anim calcmode="lin" valueType="num">
                                      <p:cBhvr additive="base">
                                        <p:cTn id="100" dur="500" fill="hold"/>
                                        <p:tgtEl>
                                          <p:spTgt spid="45"/>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2000"/>
                                  </p:stCondLst>
                                  <p:childTnLst>
                                    <p:set>
                                      <p:cBhvr>
                                        <p:cTn id="102" dur="1" fill="hold">
                                          <p:stCondLst>
                                            <p:cond delay="0"/>
                                          </p:stCondLst>
                                        </p:cTn>
                                        <p:tgtEl>
                                          <p:spTgt spid="50"/>
                                        </p:tgtEl>
                                        <p:attrNameLst>
                                          <p:attrName>style.visibility</p:attrName>
                                        </p:attrNameLst>
                                      </p:cBhvr>
                                      <p:to>
                                        <p:strVal val="visible"/>
                                      </p:to>
                                    </p:set>
                                    <p:anim calcmode="lin" valueType="num">
                                      <p:cBhvr additive="base">
                                        <p:cTn id="103" dur="500" fill="hold"/>
                                        <p:tgtEl>
                                          <p:spTgt spid="50"/>
                                        </p:tgtEl>
                                        <p:attrNameLst>
                                          <p:attrName>ppt_x</p:attrName>
                                        </p:attrNameLst>
                                      </p:cBhvr>
                                      <p:tavLst>
                                        <p:tav tm="0">
                                          <p:val>
                                            <p:strVal val="#ppt_x"/>
                                          </p:val>
                                        </p:tav>
                                        <p:tav tm="100000">
                                          <p:val>
                                            <p:strVal val="#ppt_x"/>
                                          </p:val>
                                        </p:tav>
                                      </p:tavLst>
                                    </p:anim>
                                    <p:anim calcmode="lin" valueType="num">
                                      <p:cBhvr additive="base">
                                        <p:cTn id="104" dur="500" fill="hold"/>
                                        <p:tgtEl>
                                          <p:spTgt spid="50"/>
                                        </p:tgtEl>
                                        <p:attrNameLst>
                                          <p:attrName>ppt_y</p:attrName>
                                        </p:attrNameLst>
                                      </p:cBhvr>
                                      <p:tavLst>
                                        <p:tav tm="0">
                                          <p:val>
                                            <p:strVal val="1+#ppt_h/2"/>
                                          </p:val>
                                        </p:tav>
                                        <p:tav tm="100000">
                                          <p:val>
                                            <p:strVal val="#ppt_y"/>
                                          </p:val>
                                        </p:tav>
                                      </p:tavLst>
                                    </p:anim>
                                  </p:childTnLst>
                                </p:cTn>
                              </p:par>
                              <p:par>
                                <p:cTn id="105" presetID="22" presetClass="entr" presetSubtype="8" fill="hold" grpId="0" nodeType="withEffect">
                                  <p:stCondLst>
                                    <p:cond delay="2500"/>
                                  </p:stCondLst>
                                  <p:childTnLst>
                                    <p:set>
                                      <p:cBhvr>
                                        <p:cTn id="106" dur="1" fill="hold">
                                          <p:stCondLst>
                                            <p:cond delay="0"/>
                                          </p:stCondLst>
                                        </p:cTn>
                                        <p:tgtEl>
                                          <p:spTgt spid="52"/>
                                        </p:tgtEl>
                                        <p:attrNameLst>
                                          <p:attrName>style.visibility</p:attrName>
                                        </p:attrNameLst>
                                      </p:cBhvr>
                                      <p:to>
                                        <p:strVal val="visible"/>
                                      </p:to>
                                    </p:set>
                                    <p:animEffect transition="in" filter="wipe(left)">
                                      <p:cBhvr>
                                        <p:cTn id="107" dur="500"/>
                                        <p:tgtEl>
                                          <p:spTgt spid="52"/>
                                        </p:tgtEl>
                                      </p:cBhvr>
                                    </p:animEffect>
                                  </p:childTnLst>
                                </p:cTn>
                              </p:par>
                              <p:par>
                                <p:cTn id="108" presetID="10" presetClass="entr" presetSubtype="0" fill="hold" grpId="0" nodeType="withEffect">
                                  <p:stCondLst>
                                    <p:cond delay="3000"/>
                                  </p:stCondLst>
                                  <p:childTnLst>
                                    <p:set>
                                      <p:cBhvr>
                                        <p:cTn id="109" dur="1" fill="hold">
                                          <p:stCondLst>
                                            <p:cond delay="0"/>
                                          </p:stCondLst>
                                        </p:cTn>
                                        <p:tgtEl>
                                          <p:spTgt spid="53"/>
                                        </p:tgtEl>
                                        <p:attrNameLst>
                                          <p:attrName>style.visibility</p:attrName>
                                        </p:attrNameLst>
                                      </p:cBhvr>
                                      <p:to>
                                        <p:strVal val="visible"/>
                                      </p:to>
                                    </p:set>
                                    <p:animEffect transition="in" filter="fade">
                                      <p:cBhvr>
                                        <p:cTn id="110" dur="500"/>
                                        <p:tgtEl>
                                          <p:spTgt spid="53"/>
                                        </p:tgtEl>
                                      </p:cBhvr>
                                    </p:animEffect>
                                  </p:childTnLst>
                                </p:cTn>
                              </p:par>
                              <p:par>
                                <p:cTn id="111" presetID="22" presetClass="entr" presetSubtype="8" fill="hold" grpId="0" nodeType="withEffect">
                                  <p:stCondLst>
                                    <p:cond delay="3500"/>
                                  </p:stCondLst>
                                  <p:childTnLst>
                                    <p:set>
                                      <p:cBhvr>
                                        <p:cTn id="112" dur="1" fill="hold">
                                          <p:stCondLst>
                                            <p:cond delay="0"/>
                                          </p:stCondLst>
                                        </p:cTn>
                                        <p:tgtEl>
                                          <p:spTgt spid="54"/>
                                        </p:tgtEl>
                                        <p:attrNameLst>
                                          <p:attrName>style.visibility</p:attrName>
                                        </p:attrNameLst>
                                      </p:cBhvr>
                                      <p:to>
                                        <p:strVal val="visible"/>
                                      </p:to>
                                    </p:set>
                                    <p:animEffect transition="in" filter="wipe(left)">
                                      <p:cBhvr>
                                        <p:cTn id="113" dur="500"/>
                                        <p:tgtEl>
                                          <p:spTgt spid="54"/>
                                        </p:tgtEl>
                                      </p:cBhvr>
                                    </p:animEffect>
                                  </p:childTnLst>
                                </p:cTn>
                              </p:par>
                              <p:par>
                                <p:cTn id="114" presetID="22" presetClass="entr" presetSubtype="8" fill="hold" grpId="0" nodeType="withEffect">
                                  <p:stCondLst>
                                    <p:cond delay="4000"/>
                                  </p:stCondLst>
                                  <p:childTnLst>
                                    <p:set>
                                      <p:cBhvr>
                                        <p:cTn id="115" dur="1" fill="hold">
                                          <p:stCondLst>
                                            <p:cond delay="0"/>
                                          </p:stCondLst>
                                        </p:cTn>
                                        <p:tgtEl>
                                          <p:spTgt spid="55"/>
                                        </p:tgtEl>
                                        <p:attrNameLst>
                                          <p:attrName>style.visibility</p:attrName>
                                        </p:attrNameLst>
                                      </p:cBhvr>
                                      <p:to>
                                        <p:strVal val="visible"/>
                                      </p:to>
                                    </p:set>
                                    <p:animEffect transition="in" filter="wipe(left)">
                                      <p:cBhvr>
                                        <p:cTn id="116" dur="500"/>
                                        <p:tgtEl>
                                          <p:spTgt spid="55"/>
                                        </p:tgtEl>
                                      </p:cBhvr>
                                    </p:animEffect>
                                  </p:childTnLst>
                                </p:cTn>
                              </p:par>
                              <p:par>
                                <p:cTn id="117" presetID="22" presetClass="entr" presetSubtype="8" fill="hold" grpId="0" nodeType="withEffect">
                                  <p:stCondLst>
                                    <p:cond delay="4500"/>
                                  </p:stCondLst>
                                  <p:childTnLst>
                                    <p:set>
                                      <p:cBhvr>
                                        <p:cTn id="118" dur="1" fill="hold">
                                          <p:stCondLst>
                                            <p:cond delay="0"/>
                                          </p:stCondLst>
                                        </p:cTn>
                                        <p:tgtEl>
                                          <p:spTgt spid="56"/>
                                        </p:tgtEl>
                                        <p:attrNameLst>
                                          <p:attrName>style.visibility</p:attrName>
                                        </p:attrNameLst>
                                      </p:cBhvr>
                                      <p:to>
                                        <p:strVal val="visible"/>
                                      </p:to>
                                    </p:set>
                                    <p:animEffect transition="in" filter="wipe(left)">
                                      <p:cBhvr>
                                        <p:cTn id="119" dur="500"/>
                                        <p:tgtEl>
                                          <p:spTgt spid="56"/>
                                        </p:tgtEl>
                                      </p:cBhvr>
                                    </p:animEffect>
                                  </p:childTnLst>
                                </p:cTn>
                              </p:par>
                              <p:par>
                                <p:cTn id="120" presetID="10" presetClass="entr" presetSubtype="0" fill="hold" nodeType="withEffect">
                                  <p:stCondLst>
                                    <p:cond delay="5000"/>
                                  </p:stCondLst>
                                  <p:childTnLst>
                                    <p:set>
                                      <p:cBhvr>
                                        <p:cTn id="121" dur="1" fill="hold">
                                          <p:stCondLst>
                                            <p:cond delay="0"/>
                                          </p:stCondLst>
                                        </p:cTn>
                                        <p:tgtEl>
                                          <p:spTgt spid="58"/>
                                        </p:tgtEl>
                                        <p:attrNameLst>
                                          <p:attrName>style.visibility</p:attrName>
                                        </p:attrNameLst>
                                      </p:cBhvr>
                                      <p:to>
                                        <p:strVal val="visible"/>
                                      </p:to>
                                    </p:set>
                                    <p:animEffect transition="in" filter="fade">
                                      <p:cBhvr>
                                        <p:cTn id="122" dur="500"/>
                                        <p:tgtEl>
                                          <p:spTgt spid="58"/>
                                        </p:tgtEl>
                                      </p:cBhvr>
                                    </p:animEffect>
                                  </p:childTnLst>
                                </p:cTn>
                              </p:par>
                              <p:par>
                                <p:cTn id="123" presetID="22" presetClass="entr" presetSubtype="8" fill="hold" grpId="0" nodeType="withEffect">
                                  <p:stCondLst>
                                    <p:cond delay="5500"/>
                                  </p:stCondLst>
                                  <p:childTnLst>
                                    <p:set>
                                      <p:cBhvr>
                                        <p:cTn id="124" dur="1" fill="hold">
                                          <p:stCondLst>
                                            <p:cond delay="0"/>
                                          </p:stCondLst>
                                        </p:cTn>
                                        <p:tgtEl>
                                          <p:spTgt spid="61"/>
                                        </p:tgtEl>
                                        <p:attrNameLst>
                                          <p:attrName>style.visibility</p:attrName>
                                        </p:attrNameLst>
                                      </p:cBhvr>
                                      <p:to>
                                        <p:strVal val="visible"/>
                                      </p:to>
                                    </p:set>
                                    <p:animEffect transition="in" filter="wipe(left)">
                                      <p:cBhvr>
                                        <p:cTn id="125" dur="500"/>
                                        <p:tgtEl>
                                          <p:spTgt spid="61"/>
                                        </p:tgtEl>
                                      </p:cBhvr>
                                    </p:animEffect>
                                  </p:childTnLst>
                                </p:cTn>
                              </p:par>
                              <p:par>
                                <p:cTn id="126" presetID="22" presetClass="entr" presetSubtype="8" fill="hold" grpId="0" nodeType="withEffect">
                                  <p:stCondLst>
                                    <p:cond delay="6000"/>
                                  </p:stCondLst>
                                  <p:childTnLst>
                                    <p:set>
                                      <p:cBhvr>
                                        <p:cTn id="127" dur="1" fill="hold">
                                          <p:stCondLst>
                                            <p:cond delay="0"/>
                                          </p:stCondLst>
                                        </p:cTn>
                                        <p:tgtEl>
                                          <p:spTgt spid="62"/>
                                        </p:tgtEl>
                                        <p:attrNameLst>
                                          <p:attrName>style.visibility</p:attrName>
                                        </p:attrNameLst>
                                      </p:cBhvr>
                                      <p:to>
                                        <p:strVal val="visible"/>
                                      </p:to>
                                    </p:set>
                                    <p:animEffect transition="in" filter="wipe(left)">
                                      <p:cBhvr>
                                        <p:cTn id="128" dur="500"/>
                                        <p:tgtEl>
                                          <p:spTgt spid="62"/>
                                        </p:tgtEl>
                                      </p:cBhvr>
                                    </p:animEffect>
                                  </p:childTnLst>
                                </p:cTn>
                              </p:par>
                              <p:par>
                                <p:cTn id="129" presetID="22" presetClass="entr" presetSubtype="8" fill="hold" nodeType="withEffect">
                                  <p:stCondLst>
                                    <p:cond delay="6500"/>
                                  </p:stCondLst>
                                  <p:childTnLst>
                                    <p:set>
                                      <p:cBhvr>
                                        <p:cTn id="130" dur="1" fill="hold">
                                          <p:stCondLst>
                                            <p:cond delay="0"/>
                                          </p:stCondLst>
                                        </p:cTn>
                                        <p:tgtEl>
                                          <p:spTgt spid="57"/>
                                        </p:tgtEl>
                                        <p:attrNameLst>
                                          <p:attrName>style.visibility</p:attrName>
                                        </p:attrNameLst>
                                      </p:cBhvr>
                                      <p:to>
                                        <p:strVal val="visible"/>
                                      </p:to>
                                    </p:set>
                                    <p:animEffect transition="in" filter="wipe(left)">
                                      <p:cBhvr>
                                        <p:cTn id="131"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42" grpId="0"/>
      <p:bldP spid="43" grpId="0"/>
      <p:bldP spid="44" grpId="0"/>
      <p:bldP spid="45" grpId="0"/>
      <p:bldP spid="46" grpId="0"/>
      <p:bldP spid="47" grpId="0"/>
      <p:bldP spid="48" grpId="0"/>
      <p:bldP spid="49" grpId="0"/>
      <p:bldP spid="50" grpId="0"/>
      <p:bldP spid="51" grpId="0"/>
      <p:bldP spid="52" grpId="0"/>
      <p:bldP spid="53" grpId="0"/>
      <p:bldP spid="54" grpId="0"/>
      <p:bldP spid="55" grpId="0"/>
      <p:bldP spid="56" grpId="0"/>
      <p:bldP spid="61" grpId="0"/>
      <p:bldP spid="6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_库_矩形 6"/>
          <p:cNvSpPr/>
          <p:nvPr>
            <p:custDataLst>
              <p:tags r:id="rId1"/>
            </p:custData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2"/>
          <p:cNvSpPr txBox="1"/>
          <p:nvPr/>
        </p:nvSpPr>
        <p:spPr>
          <a:xfrm>
            <a:off x="3568736" y="2282363"/>
            <a:ext cx="1909971" cy="2092798"/>
          </a:xfrm>
          <a:prstGeom prst="rect">
            <a:avLst/>
          </a:prstGeom>
          <a:noFill/>
        </p:spPr>
        <p:txBody>
          <a:bodyPr wrap="none" lIns="121837" tIns="60919" rIns="121837" bIns="60919" rtlCol="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r>
              <a:rPr kumimoji="1" lang="en-US" altLang="zh-CN" sz="12800" dirty="0">
                <a:solidFill>
                  <a:schemeClr val="bg1"/>
                </a:solidFill>
                <a:ea typeface="微软雅黑" panose="020B0503020204020204" pitchFamily="34" charset="-122"/>
                <a:cs typeface="微软雅黑" panose="020B0503020204020204" pitchFamily="34" charset="-122"/>
              </a:rPr>
              <a:t>02</a:t>
            </a:r>
            <a:endParaRPr kumimoji="1" lang="zh-CN" altLang="en-US" sz="12800" dirty="0">
              <a:solidFill>
                <a:schemeClr val="bg1"/>
              </a:solidFill>
              <a:ea typeface="微软雅黑" panose="020B0503020204020204" pitchFamily="34" charset="-122"/>
              <a:cs typeface="微软雅黑" panose="020B0503020204020204" pitchFamily="34" charset="-122"/>
            </a:endParaRPr>
          </a:p>
        </p:txBody>
      </p:sp>
      <p:sp>
        <p:nvSpPr>
          <p:cNvPr id="9" name="文本框 8"/>
          <p:cNvSpPr txBox="1"/>
          <p:nvPr/>
        </p:nvSpPr>
        <p:spPr>
          <a:xfrm>
            <a:off x="5470985" y="3347549"/>
            <a:ext cx="3152291" cy="763203"/>
          </a:xfrm>
          <a:prstGeom prst="rect">
            <a:avLst/>
          </a:prstGeom>
          <a:noFill/>
        </p:spPr>
        <p:txBody>
          <a:bodyPr wrap="square" lIns="121837" tIns="60919" rIns="121837" bIns="60919" rtlCol="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30000"/>
              </a:lnSpc>
            </a:pPr>
            <a:r>
              <a:rPr lang="zh-CN" altLang="en-US" sz="1600" dirty="0">
                <a:solidFill>
                  <a:schemeClr val="bg1">
                    <a:lumMod val="85000"/>
                  </a:schemeClr>
                </a:solidFill>
                <a:latin typeface="微软雅黑" panose="020B0503020204020204" pitchFamily="34" charset="-122"/>
                <a:ea typeface="微软雅黑" panose="020B0503020204020204" pitchFamily="34" charset="-122"/>
              </a:rPr>
              <a:t>点击此处添加文本内容，如关键词、部分简单介绍等。</a:t>
            </a:r>
          </a:p>
        </p:txBody>
      </p:sp>
      <p:sp>
        <p:nvSpPr>
          <p:cNvPr id="10" name="文本框 4"/>
          <p:cNvSpPr txBox="1"/>
          <p:nvPr/>
        </p:nvSpPr>
        <p:spPr>
          <a:xfrm>
            <a:off x="5471025" y="2575927"/>
            <a:ext cx="2708256" cy="861686"/>
          </a:xfrm>
          <a:prstGeom prst="rect">
            <a:avLst/>
          </a:prstGeom>
          <a:noFill/>
        </p:spPr>
        <p:txBody>
          <a:bodyPr wrap="none" lIns="121832" tIns="60916" rIns="121832" bIns="60916" rtlCol="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r>
              <a:rPr lang="zh-CN" altLang="en-US" sz="4800" dirty="0">
                <a:solidFill>
                  <a:schemeClr val="bg1"/>
                </a:solidFill>
                <a:latin typeface="微软雅黑" panose="020B0503020204020204" pitchFamily="34" charset="-122"/>
                <a:ea typeface="微软雅黑" panose="020B0503020204020204" pitchFamily="34" charset="-122"/>
              </a:rPr>
              <a:t>作品概述</a:t>
            </a:r>
          </a:p>
        </p:txBody>
      </p:sp>
    </p:spTree>
  </p:cSld>
  <p:clrMapOvr>
    <a:masterClrMapping/>
  </p:clrMapOvr>
  <mc:AlternateContent xmlns:mc="http://schemas.openxmlformats.org/markup-compatibility/2006">
    <mc:Choice xmlns:p14="http://schemas.microsoft.com/office/powerpoint/2010/main" xmlns="" Requires="p14">
      <p:transition spd="slow" p14:dur="900" advClick="0" advTm="5000">
        <p14:warp dir="in"/>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800"/>
                                        <p:tgtEl>
                                          <p:spTgt spid="5"/>
                                        </p:tgtEl>
                                        <p:attrNameLst>
                                          <p:attrName>ppt_y</p:attrName>
                                        </p:attrNameLst>
                                      </p:cBhvr>
                                      <p:tavLst>
                                        <p:tav tm="0">
                                          <p:val>
                                            <p:strVal val="#ppt_y-#ppt_h*1.125000"/>
                                          </p:val>
                                        </p:tav>
                                        <p:tav tm="100000">
                                          <p:val>
                                            <p:strVal val="#ppt_y"/>
                                          </p:val>
                                        </p:tav>
                                      </p:tavLst>
                                    </p:anim>
                                    <p:animEffect transition="in" filter="wipe(down)">
                                      <p:cBhvr>
                                        <p:cTn id="8" dur="800"/>
                                        <p:tgtEl>
                                          <p:spTgt spid="5"/>
                                        </p:tgtEl>
                                      </p:cBhvr>
                                    </p:animEffect>
                                  </p:childTnLst>
                                </p:cTn>
                              </p:par>
                            </p:childTnLst>
                          </p:cTn>
                        </p:par>
                        <p:par>
                          <p:cTn id="9" fill="hold">
                            <p:stCondLst>
                              <p:cond delay="1000"/>
                            </p:stCondLst>
                            <p:childTnLst>
                              <p:par>
                                <p:cTn id="10" presetID="53" presetClass="entr" presetSubtype="16"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par>
                          <p:cTn id="15" fill="hold">
                            <p:stCondLst>
                              <p:cond delay="1500"/>
                            </p:stCondLst>
                            <p:childTnLst>
                              <p:par>
                                <p:cTn id="16" presetID="56" presetClass="entr" presetSubtype="0" fill="hold" grpId="0" nodeType="afterEffect">
                                  <p:stCondLst>
                                    <p:cond delay="0"/>
                                  </p:stCondLst>
                                  <p:iterate type="lt">
                                    <p:tmPct val="10000"/>
                                  </p:iterate>
                                  <p:childTnLst>
                                    <p:set>
                                      <p:cBhvr>
                                        <p:cTn id="17" dur="1" fill="hold">
                                          <p:stCondLst>
                                            <p:cond delay="0"/>
                                          </p:stCondLst>
                                        </p:cTn>
                                        <p:tgtEl>
                                          <p:spTgt spid="10"/>
                                        </p:tgtEl>
                                        <p:attrNameLst>
                                          <p:attrName>style.visibility</p:attrName>
                                        </p:attrNameLst>
                                      </p:cBhvr>
                                      <p:to>
                                        <p:strVal val="visible"/>
                                      </p:to>
                                    </p:set>
                                    <p:anim by="(-#ppt_w*2)" calcmode="lin" valueType="num">
                                      <p:cBhvr rctx="PPT">
                                        <p:cTn id="18" dur="500" autoRev="1" fill="hold">
                                          <p:stCondLst>
                                            <p:cond delay="0"/>
                                          </p:stCondLst>
                                        </p:cTn>
                                        <p:tgtEl>
                                          <p:spTgt spid="10"/>
                                        </p:tgtEl>
                                        <p:attrNameLst>
                                          <p:attrName>ppt_w</p:attrName>
                                        </p:attrNameLst>
                                      </p:cBhvr>
                                    </p:anim>
                                    <p:anim by="(#ppt_w*0.50)" calcmode="lin" valueType="num">
                                      <p:cBhvr>
                                        <p:cTn id="19" dur="500" decel="50000" autoRev="1" fill="hold">
                                          <p:stCondLst>
                                            <p:cond delay="0"/>
                                          </p:stCondLst>
                                        </p:cTn>
                                        <p:tgtEl>
                                          <p:spTgt spid="10"/>
                                        </p:tgtEl>
                                        <p:attrNameLst>
                                          <p:attrName>ppt_x</p:attrName>
                                        </p:attrNameLst>
                                      </p:cBhvr>
                                    </p:anim>
                                    <p:anim from="(-#ppt_h/2)" to="(#ppt_y)" calcmode="lin" valueType="num">
                                      <p:cBhvr>
                                        <p:cTn id="20" dur="1000" fill="hold">
                                          <p:stCondLst>
                                            <p:cond delay="0"/>
                                          </p:stCondLst>
                                        </p:cTn>
                                        <p:tgtEl>
                                          <p:spTgt spid="10"/>
                                        </p:tgtEl>
                                        <p:attrNameLst>
                                          <p:attrName>ppt_y</p:attrName>
                                        </p:attrNameLst>
                                      </p:cBhvr>
                                    </p:anim>
                                    <p:animRot by="21600000">
                                      <p:cBhvr>
                                        <p:cTn id="21" dur="1000" fill="hold">
                                          <p:stCondLst>
                                            <p:cond delay="0"/>
                                          </p:stCondLst>
                                        </p:cTn>
                                        <p:tgtEl>
                                          <p:spTgt spid="10"/>
                                        </p:tgtEl>
                                        <p:attrNameLst>
                                          <p:attrName>r</p:attrName>
                                        </p:attrNameLst>
                                      </p:cBhvr>
                                    </p:animRot>
                                  </p:childTnLst>
                                </p:cTn>
                              </p:par>
                            </p:childTnLst>
                          </p:cTn>
                        </p:par>
                        <p:par>
                          <p:cTn id="22" fill="hold">
                            <p:stCondLst>
                              <p:cond delay="2599"/>
                            </p:stCondLst>
                            <p:childTnLst>
                              <p:par>
                                <p:cTn id="23" presetID="56" presetClass="entr" presetSubtype="0" fill="hold" grpId="0" nodeType="afterEffect">
                                  <p:stCondLst>
                                    <p:cond delay="0"/>
                                  </p:stCondLst>
                                  <p:iterate type="lt">
                                    <p:tmPct val="10000"/>
                                  </p:iterate>
                                  <p:childTnLst>
                                    <p:set>
                                      <p:cBhvr>
                                        <p:cTn id="24" dur="1" fill="hold">
                                          <p:stCondLst>
                                            <p:cond delay="0"/>
                                          </p:stCondLst>
                                        </p:cTn>
                                        <p:tgtEl>
                                          <p:spTgt spid="9"/>
                                        </p:tgtEl>
                                        <p:attrNameLst>
                                          <p:attrName>style.visibility</p:attrName>
                                        </p:attrNameLst>
                                      </p:cBhvr>
                                      <p:to>
                                        <p:strVal val="visible"/>
                                      </p:to>
                                    </p:set>
                                    <p:anim by="(-#ppt_w*2)" calcmode="lin" valueType="num">
                                      <p:cBhvr rctx="PPT">
                                        <p:cTn id="25" dur="500" autoRev="1" fill="hold">
                                          <p:stCondLst>
                                            <p:cond delay="0"/>
                                          </p:stCondLst>
                                        </p:cTn>
                                        <p:tgtEl>
                                          <p:spTgt spid="9"/>
                                        </p:tgtEl>
                                        <p:attrNameLst>
                                          <p:attrName>ppt_w</p:attrName>
                                        </p:attrNameLst>
                                      </p:cBhvr>
                                    </p:anim>
                                    <p:anim by="(#ppt_w*0.50)" calcmode="lin" valueType="num">
                                      <p:cBhvr>
                                        <p:cTn id="26" dur="500" decel="50000" autoRev="1" fill="hold">
                                          <p:stCondLst>
                                            <p:cond delay="0"/>
                                          </p:stCondLst>
                                        </p:cTn>
                                        <p:tgtEl>
                                          <p:spTgt spid="9"/>
                                        </p:tgtEl>
                                        <p:attrNameLst>
                                          <p:attrName>ppt_x</p:attrName>
                                        </p:attrNameLst>
                                      </p:cBhvr>
                                    </p:anim>
                                    <p:anim from="(-#ppt_h/2)" to="(#ppt_y)" calcmode="lin" valueType="num">
                                      <p:cBhvr>
                                        <p:cTn id="27" dur="1000" fill="hold">
                                          <p:stCondLst>
                                            <p:cond delay="0"/>
                                          </p:stCondLst>
                                        </p:cTn>
                                        <p:tgtEl>
                                          <p:spTgt spid="9"/>
                                        </p:tgtEl>
                                        <p:attrNameLst>
                                          <p:attrName>ppt_y</p:attrName>
                                        </p:attrNameLst>
                                      </p:cBhvr>
                                    </p:anim>
                                    <p:animRot by="21600000">
                                      <p:cBhvr>
                                        <p:cTn id="28" dur="1000" fill="hold">
                                          <p:stCondLst>
                                            <p:cond delay="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9" grpId="0"/>
      <p:bldP spid="10"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3.2.0"/>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PA" val="v3.0.1"/>
</p:tagLst>
</file>

<file path=ppt/tags/tag14.xml><?xml version="1.0" encoding="utf-8"?>
<p:tagLst xmlns:a="http://schemas.openxmlformats.org/drawingml/2006/main" xmlns:r="http://schemas.openxmlformats.org/officeDocument/2006/relationships" xmlns:p="http://schemas.openxmlformats.org/presentationml/2006/main">
  <p:tag name="PA" val="v3.0.1"/>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17.xml><?xml version="1.0" encoding="utf-8"?>
<p:tagLst xmlns:a="http://schemas.openxmlformats.org/drawingml/2006/main" xmlns:r="http://schemas.openxmlformats.org/officeDocument/2006/relationships" xmlns:p="http://schemas.openxmlformats.org/presentationml/2006/main">
  <p:tag name="PA" val="v3.0.1"/>
</p:tagLst>
</file>

<file path=ppt/tags/tag18.xml><?xml version="1.0" encoding="utf-8"?>
<p:tagLst xmlns:a="http://schemas.openxmlformats.org/drawingml/2006/main" xmlns:r="http://schemas.openxmlformats.org/officeDocument/2006/relationships" xmlns:p="http://schemas.openxmlformats.org/presentationml/2006/main">
  <p:tag name="PA" val="v3.0.1"/>
</p:tagLst>
</file>

<file path=ppt/tags/tag19.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20.xml><?xml version="1.0" encoding="utf-8"?>
<p:tagLst xmlns:a="http://schemas.openxmlformats.org/drawingml/2006/main" xmlns:r="http://schemas.openxmlformats.org/officeDocument/2006/relationships" xmlns:p="http://schemas.openxmlformats.org/presentationml/2006/main">
  <p:tag name="PA" val="v3.0.1"/>
</p:tagLst>
</file>

<file path=ppt/tags/tag21.xml><?xml version="1.0" encoding="utf-8"?>
<p:tagLst xmlns:a="http://schemas.openxmlformats.org/drawingml/2006/main" xmlns:r="http://schemas.openxmlformats.org/officeDocument/2006/relationships" xmlns:p="http://schemas.openxmlformats.org/presentationml/2006/main">
  <p:tag name="PA" val="v3.0.1"/>
</p:tagLst>
</file>

<file path=ppt/tags/tag22.xml><?xml version="1.0" encoding="utf-8"?>
<p:tagLst xmlns:a="http://schemas.openxmlformats.org/drawingml/2006/main" xmlns:r="http://schemas.openxmlformats.org/officeDocument/2006/relationships" xmlns:p="http://schemas.openxmlformats.org/presentationml/2006/main">
  <p:tag name="PA" val="v3.0.1"/>
</p:tagLst>
</file>

<file path=ppt/tags/tag23.xml><?xml version="1.0" encoding="utf-8"?>
<p:tagLst xmlns:a="http://schemas.openxmlformats.org/drawingml/2006/main" xmlns:r="http://schemas.openxmlformats.org/officeDocument/2006/relationships" xmlns:p="http://schemas.openxmlformats.org/presentationml/2006/main">
  <p:tag name="PA" val="v3.0.1"/>
</p:tagLst>
</file>

<file path=ppt/tags/tag24.xml><?xml version="1.0" encoding="utf-8"?>
<p:tagLst xmlns:a="http://schemas.openxmlformats.org/drawingml/2006/main" xmlns:r="http://schemas.openxmlformats.org/officeDocument/2006/relationships" xmlns:p="http://schemas.openxmlformats.org/presentationml/2006/main">
  <p:tag name="PA" val="v3.0.1"/>
</p:tagLst>
</file>

<file path=ppt/tags/tag25.xml><?xml version="1.0" encoding="utf-8"?>
<p:tagLst xmlns:a="http://schemas.openxmlformats.org/drawingml/2006/main" xmlns:r="http://schemas.openxmlformats.org/officeDocument/2006/relationships" xmlns:p="http://schemas.openxmlformats.org/presentationml/2006/main">
  <p:tag name="PA" val="v3.0.1"/>
</p:tagLst>
</file>

<file path=ppt/tags/tag26.xml><?xml version="1.0" encoding="utf-8"?>
<p:tagLst xmlns:a="http://schemas.openxmlformats.org/drawingml/2006/main" xmlns:r="http://schemas.openxmlformats.org/officeDocument/2006/relationships" xmlns:p="http://schemas.openxmlformats.org/presentationml/2006/main">
  <p:tag name="PA" val="v3.0.1"/>
</p:tagLst>
</file>

<file path=ppt/tags/tag27.xml><?xml version="1.0" encoding="utf-8"?>
<p:tagLst xmlns:a="http://schemas.openxmlformats.org/drawingml/2006/main" xmlns:r="http://schemas.openxmlformats.org/officeDocument/2006/relationships" xmlns:p="http://schemas.openxmlformats.org/presentationml/2006/main">
  <p:tag name="PA" val="v3.0.1"/>
</p:tagLst>
</file>

<file path=ppt/tags/tag28.xml><?xml version="1.0" encoding="utf-8"?>
<p:tagLst xmlns:a="http://schemas.openxmlformats.org/drawingml/2006/main" xmlns:r="http://schemas.openxmlformats.org/officeDocument/2006/relationships" xmlns:p="http://schemas.openxmlformats.org/presentationml/2006/main">
  <p:tag name="PA" val="v3.0.1"/>
</p:tagLst>
</file>

<file path=ppt/tags/tag29.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30.xml><?xml version="1.0" encoding="utf-8"?>
<p:tagLst xmlns:a="http://schemas.openxmlformats.org/drawingml/2006/main" xmlns:r="http://schemas.openxmlformats.org/officeDocument/2006/relationships" xmlns:p="http://schemas.openxmlformats.org/presentationml/2006/main">
  <p:tag name="PA" val="v3.0.1"/>
</p:tagLst>
</file>

<file path=ppt/tags/tag31.xml><?xml version="1.0" encoding="utf-8"?>
<p:tagLst xmlns:a="http://schemas.openxmlformats.org/drawingml/2006/main" xmlns:r="http://schemas.openxmlformats.org/officeDocument/2006/relationships" xmlns:p="http://schemas.openxmlformats.org/presentationml/2006/main">
  <p:tag name="PA" val="v3.0.1"/>
</p:tagLst>
</file>

<file path=ppt/tags/tag32.xml><?xml version="1.0" encoding="utf-8"?>
<p:tagLst xmlns:a="http://schemas.openxmlformats.org/drawingml/2006/main" xmlns:r="http://schemas.openxmlformats.org/officeDocument/2006/relationships" xmlns:p="http://schemas.openxmlformats.org/presentationml/2006/main">
  <p:tag name="PA" val="v3.0.1"/>
</p:tagLst>
</file>

<file path=ppt/tags/tag33.xml><?xml version="1.0" encoding="utf-8"?>
<p:tagLst xmlns:a="http://schemas.openxmlformats.org/drawingml/2006/main" xmlns:r="http://schemas.openxmlformats.org/officeDocument/2006/relationships" xmlns:p="http://schemas.openxmlformats.org/presentationml/2006/main">
  <p:tag name="PA" val="v3.0.1"/>
</p:tagLst>
</file>

<file path=ppt/tags/tag34.xml><?xml version="1.0" encoding="utf-8"?>
<p:tagLst xmlns:a="http://schemas.openxmlformats.org/drawingml/2006/main" xmlns:r="http://schemas.openxmlformats.org/officeDocument/2006/relationships" xmlns:p="http://schemas.openxmlformats.org/presentationml/2006/main">
  <p:tag name="PA" val="v3.0.1"/>
</p:tagLst>
</file>

<file path=ppt/tags/tag35.xml><?xml version="1.0" encoding="utf-8"?>
<p:tagLst xmlns:a="http://schemas.openxmlformats.org/drawingml/2006/main" xmlns:r="http://schemas.openxmlformats.org/officeDocument/2006/relationships" xmlns:p="http://schemas.openxmlformats.org/presentationml/2006/main">
  <p:tag name="PA" val="v3.0.1"/>
</p:tagLst>
</file>

<file path=ppt/tags/tag36.xml><?xml version="1.0" encoding="utf-8"?>
<p:tagLst xmlns:a="http://schemas.openxmlformats.org/drawingml/2006/main" xmlns:r="http://schemas.openxmlformats.org/officeDocument/2006/relationships" xmlns:p="http://schemas.openxmlformats.org/presentationml/2006/main">
  <p:tag name="PA" val="v3.0.1"/>
</p:tagLst>
</file>

<file path=ppt/tags/tag37.xml><?xml version="1.0" encoding="utf-8"?>
<p:tagLst xmlns:a="http://schemas.openxmlformats.org/drawingml/2006/main" xmlns:r="http://schemas.openxmlformats.org/officeDocument/2006/relationships" xmlns:p="http://schemas.openxmlformats.org/presentationml/2006/main">
  <p:tag name="PA" val="v3.2.0"/>
</p:tagLst>
</file>

<file path=ppt/tags/tag38.xml><?xml version="1.0" encoding="utf-8"?>
<p:tagLst xmlns:a="http://schemas.openxmlformats.org/drawingml/2006/main" xmlns:r="http://schemas.openxmlformats.org/officeDocument/2006/relationships" xmlns:p="http://schemas.openxmlformats.org/presentationml/2006/main">
  <p:tag name="PA" val="v3.0.1"/>
</p:tagLst>
</file>

<file path=ppt/tags/tag39.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40.xml><?xml version="1.0" encoding="utf-8"?>
<p:tagLst xmlns:a="http://schemas.openxmlformats.org/drawingml/2006/main" xmlns:r="http://schemas.openxmlformats.org/officeDocument/2006/relationships" xmlns:p="http://schemas.openxmlformats.org/presentationml/2006/main">
  <p:tag name="PA" val="v3.0.1"/>
</p:tagLst>
</file>

<file path=ppt/tags/tag41.xml><?xml version="1.0" encoding="utf-8"?>
<p:tagLst xmlns:a="http://schemas.openxmlformats.org/drawingml/2006/main" xmlns:r="http://schemas.openxmlformats.org/officeDocument/2006/relationships" xmlns:p="http://schemas.openxmlformats.org/presentationml/2006/main">
  <p:tag name="PA" val="v3.0.1"/>
</p:tagLst>
</file>

<file path=ppt/tags/tag42.xml><?xml version="1.0" encoding="utf-8"?>
<p:tagLst xmlns:a="http://schemas.openxmlformats.org/drawingml/2006/main" xmlns:r="http://schemas.openxmlformats.org/officeDocument/2006/relationships" xmlns:p="http://schemas.openxmlformats.org/presentationml/2006/main">
  <p:tag name="PA" val="v3.0.1"/>
</p:tagLst>
</file>

<file path=ppt/tags/tag43.xml><?xml version="1.0" encoding="utf-8"?>
<p:tagLst xmlns:a="http://schemas.openxmlformats.org/drawingml/2006/main" xmlns:r="http://schemas.openxmlformats.org/officeDocument/2006/relationships" xmlns:p="http://schemas.openxmlformats.org/presentationml/2006/main">
  <p:tag name="PA" val="v3.0.1"/>
</p:tagLst>
</file>

<file path=ppt/tags/tag44.xml><?xml version="1.0" encoding="utf-8"?>
<p:tagLst xmlns:a="http://schemas.openxmlformats.org/drawingml/2006/main" xmlns:r="http://schemas.openxmlformats.org/officeDocument/2006/relationships" xmlns:p="http://schemas.openxmlformats.org/presentationml/2006/main">
  <p:tag name="PA" val="v3.0.1"/>
</p:tagLst>
</file>

<file path=ppt/tags/tag45.xml><?xml version="1.0" encoding="utf-8"?>
<p:tagLst xmlns:a="http://schemas.openxmlformats.org/drawingml/2006/main" xmlns:r="http://schemas.openxmlformats.org/officeDocument/2006/relationships" xmlns:p="http://schemas.openxmlformats.org/presentationml/2006/main">
  <p:tag name="PA" val="v3.0.1"/>
</p:tagLst>
</file>

<file path=ppt/tags/tag46.xml><?xml version="1.0" encoding="utf-8"?>
<p:tagLst xmlns:a="http://schemas.openxmlformats.org/drawingml/2006/main" xmlns:r="http://schemas.openxmlformats.org/officeDocument/2006/relationships" xmlns:p="http://schemas.openxmlformats.org/presentationml/2006/main">
  <p:tag name="PA" val="v3.0.1"/>
</p:tagLst>
</file>

<file path=ppt/tags/tag47.xml><?xml version="1.0" encoding="utf-8"?>
<p:tagLst xmlns:a="http://schemas.openxmlformats.org/drawingml/2006/main" xmlns:r="http://schemas.openxmlformats.org/officeDocument/2006/relationships" xmlns:p="http://schemas.openxmlformats.org/presentationml/2006/main">
  <p:tag name="PA" val="v3.0.1"/>
</p:tagLst>
</file>

<file path=ppt/tags/tag48.xml><?xml version="1.0" encoding="utf-8"?>
<p:tagLst xmlns:a="http://schemas.openxmlformats.org/drawingml/2006/main" xmlns:r="http://schemas.openxmlformats.org/officeDocument/2006/relationships" xmlns:p="http://schemas.openxmlformats.org/presentationml/2006/main">
  <p:tag name="PA" val="v3.0.1"/>
</p:tagLst>
</file>

<file path=ppt/tags/tag49.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50.xml><?xml version="1.0" encoding="utf-8"?>
<p:tagLst xmlns:a="http://schemas.openxmlformats.org/drawingml/2006/main" xmlns:r="http://schemas.openxmlformats.org/officeDocument/2006/relationships" xmlns:p="http://schemas.openxmlformats.org/presentationml/2006/main">
  <p:tag name="PA" val="v3.0.1"/>
</p:tagLst>
</file>

<file path=ppt/tags/tag51.xml><?xml version="1.0" encoding="utf-8"?>
<p:tagLst xmlns:a="http://schemas.openxmlformats.org/drawingml/2006/main" xmlns:r="http://schemas.openxmlformats.org/officeDocument/2006/relationships" xmlns:p="http://schemas.openxmlformats.org/presentationml/2006/main">
  <p:tag name="PA" val="v3.0.1"/>
</p:tagLst>
</file>

<file path=ppt/tags/tag52.xml><?xml version="1.0" encoding="utf-8"?>
<p:tagLst xmlns:a="http://schemas.openxmlformats.org/drawingml/2006/main" xmlns:r="http://schemas.openxmlformats.org/officeDocument/2006/relationships" xmlns:p="http://schemas.openxmlformats.org/presentationml/2006/main">
  <p:tag name="PA" val="v3.0.1"/>
</p:tagLst>
</file>

<file path=ppt/tags/tag53.xml><?xml version="1.0" encoding="utf-8"?>
<p:tagLst xmlns:a="http://schemas.openxmlformats.org/drawingml/2006/main" xmlns:r="http://schemas.openxmlformats.org/officeDocument/2006/relationships" xmlns:p="http://schemas.openxmlformats.org/presentationml/2006/main">
  <p:tag name="PA" val="v3.0.1"/>
</p:tagLst>
</file>

<file path=ppt/tags/tag54.xml><?xml version="1.0" encoding="utf-8"?>
<p:tagLst xmlns:a="http://schemas.openxmlformats.org/drawingml/2006/main" xmlns:r="http://schemas.openxmlformats.org/officeDocument/2006/relationships" xmlns:p="http://schemas.openxmlformats.org/presentationml/2006/main">
  <p:tag name="PA" val="v3.2.0"/>
</p:tagLst>
</file>

<file path=ppt/tags/tag55.xml><?xml version="1.0" encoding="utf-8"?>
<p:tagLst xmlns:a="http://schemas.openxmlformats.org/drawingml/2006/main" xmlns:r="http://schemas.openxmlformats.org/officeDocument/2006/relationships" xmlns:p="http://schemas.openxmlformats.org/presentationml/2006/main">
  <p:tag name="PA" val="v3.0.1"/>
</p:tagLst>
</file>

<file path=ppt/tags/tag56.xml><?xml version="1.0" encoding="utf-8"?>
<p:tagLst xmlns:a="http://schemas.openxmlformats.org/drawingml/2006/main" xmlns:r="http://schemas.openxmlformats.org/officeDocument/2006/relationships" xmlns:p="http://schemas.openxmlformats.org/presentationml/2006/main">
  <p:tag name="PA" val="v3.0.1"/>
</p:tagLst>
</file>

<file path=ppt/tags/tag57.xml><?xml version="1.0" encoding="utf-8"?>
<p:tagLst xmlns:a="http://schemas.openxmlformats.org/drawingml/2006/main" xmlns:r="http://schemas.openxmlformats.org/officeDocument/2006/relationships" xmlns:p="http://schemas.openxmlformats.org/presentationml/2006/main">
  <p:tag name="PA" val="v3.0.1"/>
</p:tagLst>
</file>

<file path=ppt/tags/tag58.xml><?xml version="1.0" encoding="utf-8"?>
<p:tagLst xmlns:a="http://schemas.openxmlformats.org/drawingml/2006/main" xmlns:r="http://schemas.openxmlformats.org/officeDocument/2006/relationships" xmlns:p="http://schemas.openxmlformats.org/presentationml/2006/main">
  <p:tag name="PA" val="v3.0.1"/>
</p:tagLst>
</file>

<file path=ppt/tags/tag59.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60.xml><?xml version="1.0" encoding="utf-8"?>
<p:tagLst xmlns:a="http://schemas.openxmlformats.org/drawingml/2006/main" xmlns:r="http://schemas.openxmlformats.org/officeDocument/2006/relationships" xmlns:p="http://schemas.openxmlformats.org/presentationml/2006/main">
  <p:tag name="PA" val="v3.0.1"/>
</p:tagLst>
</file>

<file path=ppt/tags/tag61.xml><?xml version="1.0" encoding="utf-8"?>
<p:tagLst xmlns:a="http://schemas.openxmlformats.org/drawingml/2006/main" xmlns:r="http://schemas.openxmlformats.org/officeDocument/2006/relationships" xmlns:p="http://schemas.openxmlformats.org/presentationml/2006/main">
  <p:tag name="PA" val="v3.0.1"/>
</p:tagLst>
</file>

<file path=ppt/tags/tag62.xml><?xml version="1.0" encoding="utf-8"?>
<p:tagLst xmlns:a="http://schemas.openxmlformats.org/drawingml/2006/main" xmlns:r="http://schemas.openxmlformats.org/officeDocument/2006/relationships" xmlns:p="http://schemas.openxmlformats.org/presentationml/2006/main">
  <p:tag name="PA" val="v3.2.0"/>
</p:tagLst>
</file>

<file path=ppt/tags/tag63.xml><?xml version="1.0" encoding="utf-8"?>
<p:tagLst xmlns:a="http://schemas.openxmlformats.org/drawingml/2006/main" xmlns:r="http://schemas.openxmlformats.org/officeDocument/2006/relationships" xmlns:p="http://schemas.openxmlformats.org/presentationml/2006/main">
  <p:tag name="PA" val="v3.2.0"/>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自定义设计方案">
  <a:themeElements>
    <a:clrScheme name="MC-欧美风主题色">
      <a:dk1>
        <a:srgbClr val="000000"/>
      </a:dk1>
      <a:lt1>
        <a:srgbClr val="FFFFFF"/>
      </a:lt1>
      <a:dk2>
        <a:srgbClr val="44546A"/>
      </a:dk2>
      <a:lt2>
        <a:srgbClr val="E7E6E6"/>
      </a:lt2>
      <a:accent1>
        <a:srgbClr val="16294C"/>
      </a:accent1>
      <a:accent2>
        <a:srgbClr val="44546A"/>
      </a:accent2>
      <a:accent3>
        <a:srgbClr val="16294C"/>
      </a:accent3>
      <a:accent4>
        <a:srgbClr val="44546A"/>
      </a:accent4>
      <a:accent5>
        <a:srgbClr val="16294C"/>
      </a:accent5>
      <a:accent6>
        <a:srgbClr val="44546A"/>
      </a:accent6>
      <a:hlink>
        <a:srgbClr val="0563C1"/>
      </a:hlink>
      <a:folHlink>
        <a:srgbClr val="954F72"/>
      </a:folHlink>
    </a:clrScheme>
    <a:fontScheme name="自定义 1">
      <a:majorFont>
        <a:latin typeface="Impact"/>
        <a:ea typeface="华康俪金黑W8(P)"/>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nchor="ctr">
        <a:spAutoFit/>
      </a:bodyPr>
      <a:lstStyle>
        <a:defPPr>
          <a:lnSpc>
            <a:spcPct val="120000"/>
          </a:lnSpc>
          <a:defRPr dirty="0" smtClean="0">
            <a:solidFill>
              <a:schemeClr val="tx1">
                <a:lumMod val="75000"/>
                <a:lumOff val="25000"/>
              </a:schemeClr>
            </a:solidFill>
          </a:defRPr>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LvyhTools保存的主题色-20170426-190544">
      <a:dk1>
        <a:srgbClr val="000000"/>
      </a:dk1>
      <a:lt1>
        <a:srgbClr val="FFFFFF"/>
      </a:lt1>
      <a:dk2>
        <a:srgbClr val="44546A"/>
      </a:dk2>
      <a:lt2>
        <a:srgbClr val="E7E6E6"/>
      </a:lt2>
      <a:accent1>
        <a:srgbClr val="16294C"/>
      </a:accent1>
      <a:accent2>
        <a:srgbClr val="44546A"/>
      </a:accent2>
      <a:accent3>
        <a:srgbClr val="16294C"/>
      </a:accent3>
      <a:accent4>
        <a:srgbClr val="44546A"/>
      </a:accent4>
      <a:accent5>
        <a:srgbClr val="16294C"/>
      </a:accent5>
      <a:accent6>
        <a:srgbClr val="44546A"/>
      </a:accent6>
      <a:hlink>
        <a:srgbClr val="0563C1"/>
      </a:hlink>
      <a:folHlink>
        <a:srgbClr val="954F72"/>
      </a:folHlink>
    </a:clrScheme>
    <a:fontScheme name="自定义 1">
      <a:majorFont>
        <a:latin typeface="Impact"/>
        <a:ea typeface="华康俪金黑W8(P)"/>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MC-</Template>
  <TotalTime>0</TotalTime>
  <Words>3567</Words>
  <Application>Microsoft Office PowerPoint</Application>
  <PresentationFormat>自定义</PresentationFormat>
  <Paragraphs>267</Paragraphs>
  <Slides>28</Slides>
  <Notes>28</Notes>
  <HiddenSlides>0</HiddenSlides>
  <MMClips>0</MMClips>
  <ScaleCrop>false</ScaleCrop>
  <HeadingPairs>
    <vt:vector size="4" baseType="variant">
      <vt:variant>
        <vt:lpstr>主题</vt:lpstr>
      </vt:variant>
      <vt:variant>
        <vt:i4>2</vt:i4>
      </vt:variant>
      <vt:variant>
        <vt:lpstr>幻灯片标题</vt:lpstr>
      </vt:variant>
      <vt:variant>
        <vt:i4>28</vt:i4>
      </vt:variant>
    </vt:vector>
  </HeadingPairs>
  <TitlesOfParts>
    <vt:vector size="30" baseType="lpstr">
      <vt:lpstr>自定义设计方案</vt:lpstr>
      <vt:lpstr>1_自定义设计方案</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4-24-3</dc:title>
  <cp:keywords>MC</cp:keywords>
  <cp:lastModifiedBy>Administrator</cp:lastModifiedBy>
  <cp:revision>65</cp:revision>
  <dcterms:created xsi:type="dcterms:W3CDTF">2017-04-26T10:20:00Z</dcterms:created>
  <dcterms:modified xsi:type="dcterms:W3CDTF">2017-07-08T16:04:28Z</dcterms:modified>
  <cp:category>模板</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