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7" r:id="rId2"/>
    <p:sldId id="256" r:id="rId3"/>
    <p:sldId id="258" r:id="rId4"/>
    <p:sldId id="263" r:id="rId5"/>
    <p:sldId id="267" r:id="rId6"/>
    <p:sldId id="268" r:id="rId7"/>
    <p:sldId id="269" r:id="rId8"/>
    <p:sldId id="259" r:id="rId9"/>
    <p:sldId id="265" r:id="rId10"/>
    <p:sldId id="270" r:id="rId11"/>
    <p:sldId id="271" r:id="rId12"/>
    <p:sldId id="260" r:id="rId13"/>
    <p:sldId id="273" r:id="rId14"/>
    <p:sldId id="266" r:id="rId15"/>
    <p:sldId id="274" r:id="rId16"/>
    <p:sldId id="275" r:id="rId17"/>
    <p:sldId id="261" r:id="rId18"/>
    <p:sldId id="264" r:id="rId19"/>
    <p:sldId id="276" r:id="rId20"/>
    <p:sldId id="278" r:id="rId21"/>
    <p:sldId id="277" r:id="rId22"/>
    <p:sldId id="262" r:id="rId23"/>
    <p:sldId id="28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546"/>
    <a:srgbClr val="004143"/>
    <a:srgbClr val="004445"/>
    <a:srgbClr val="D9D9D9"/>
    <a:srgbClr val="F2F2F2"/>
    <a:srgbClr val="014244"/>
    <a:srgbClr val="004646"/>
    <a:srgbClr val="004E4B"/>
    <a:srgbClr val="014747"/>
    <a:srgbClr val="00434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173" autoAdjust="0"/>
  </p:normalViewPr>
  <p:slideViewPr>
    <p:cSldViewPr snapToGrid="0">
      <p:cViewPr varScale="1">
        <p:scale>
          <a:sx n="110" d="100"/>
          <a:sy n="110" d="100"/>
        </p:scale>
        <p:origin x="-594" y="-96"/>
      </p:cViewPr>
      <p:guideLst>
        <p:guide orient="horz" pos="2160"/>
        <p:guide pos="3840"/>
      </p:guideLst>
    </p:cSldViewPr>
  </p:slideViewPr>
  <p:notesTextViewPr>
    <p:cViewPr>
      <p:scale>
        <a:sx n="1" d="1"/>
        <a:sy n="1" d="1"/>
      </p:scale>
      <p:origin x="0" y="282"/>
    </p:cViewPr>
  </p:notesTextViewPr>
  <p:sorterViewPr>
    <p:cViewPr>
      <p:scale>
        <a:sx n="66" d="100"/>
        <a:sy n="66" d="100"/>
      </p:scale>
      <p:origin x="0" y="-216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BD53460-569E-4AA8-B22B-87E0515A1839}" type="doc">
      <dgm:prSet loTypeId="urn:microsoft.com/office/officeart/2005/8/layout/lProcess3#1" loCatId="process" qsTypeId="urn:microsoft.com/office/officeart/2005/8/quickstyle/simple1#1" qsCatId="simple" csTypeId="urn:microsoft.com/office/officeart/2005/8/colors/accent1_2#1" csCatId="accent1" phldr="1"/>
      <dgm:spPr/>
      <dgm:t>
        <a:bodyPr/>
        <a:lstStyle/>
        <a:p>
          <a:endParaRPr lang="en-US"/>
        </a:p>
      </dgm:t>
    </dgm:pt>
    <dgm:pt modelId="{9DDDFACB-539F-4D43-9F8E-8307296E6AF0}">
      <dgm:prSet phldrT="[Text]"/>
      <dgm:spPr>
        <a:solidFill>
          <a:schemeClr val="tx2"/>
        </a:solidFill>
        <a:ln>
          <a:noFill/>
        </a:ln>
      </dgm:spPr>
      <dgm:t>
        <a:bodyPr/>
        <a:lstStyle/>
        <a:p>
          <a:endParaRPr lang="en-US" dirty="0"/>
        </a:p>
      </dgm:t>
    </dgm:pt>
    <dgm:pt modelId="{FFD1BE15-29A3-4675-9E46-CA9E72830224}" type="parTrans" cxnId="{33D8FC88-04D1-4326-859B-9477D47BF0A6}">
      <dgm:prSet/>
      <dgm:spPr/>
      <dgm:t>
        <a:bodyPr/>
        <a:lstStyle/>
        <a:p>
          <a:endParaRPr lang="en-US"/>
        </a:p>
      </dgm:t>
    </dgm:pt>
    <dgm:pt modelId="{B4177D70-BF79-41C2-BC12-D22D7B6E2622}" type="sibTrans" cxnId="{33D8FC88-04D1-4326-859B-9477D47BF0A6}">
      <dgm:prSet/>
      <dgm:spPr/>
      <dgm:t>
        <a:bodyPr/>
        <a:lstStyle/>
        <a:p>
          <a:endParaRPr lang="en-US"/>
        </a:p>
      </dgm:t>
    </dgm:pt>
    <dgm:pt modelId="{0C68B0A1-F4DC-4BEF-A50E-A4B3A04CB97C}">
      <dgm:prSet phldrT="[Text]"/>
      <dgm:spPr>
        <a:solidFill>
          <a:schemeClr val="bg2"/>
        </a:solidFill>
        <a:ln>
          <a:noFill/>
        </a:ln>
      </dgm:spPr>
      <dgm:t>
        <a:bodyPr/>
        <a:lstStyle/>
        <a:p>
          <a:endParaRPr lang="en-US" dirty="0"/>
        </a:p>
      </dgm:t>
    </dgm:pt>
    <dgm:pt modelId="{3257D29E-515E-42D8-9DAB-AAB78AC70A09}" type="parTrans" cxnId="{137AAE2A-38A8-47E1-9E31-EC294526DFF1}">
      <dgm:prSet/>
      <dgm:spPr/>
      <dgm:t>
        <a:bodyPr/>
        <a:lstStyle/>
        <a:p>
          <a:endParaRPr lang="en-US"/>
        </a:p>
      </dgm:t>
    </dgm:pt>
    <dgm:pt modelId="{150981D3-322F-4AEA-92CE-C1037FA1F50A}" type="sibTrans" cxnId="{137AAE2A-38A8-47E1-9E31-EC294526DFF1}">
      <dgm:prSet/>
      <dgm:spPr/>
      <dgm:t>
        <a:bodyPr/>
        <a:lstStyle/>
        <a:p>
          <a:endParaRPr lang="en-US"/>
        </a:p>
      </dgm:t>
    </dgm:pt>
    <dgm:pt modelId="{E431DA3E-D788-4AB1-8049-44BC410A76BB}">
      <dgm:prSet phldrT="[Text]"/>
      <dgm:spPr>
        <a:solidFill>
          <a:schemeClr val="accent2"/>
        </a:solidFill>
        <a:ln>
          <a:noFill/>
        </a:ln>
      </dgm:spPr>
      <dgm:t>
        <a:bodyPr/>
        <a:lstStyle/>
        <a:p>
          <a:endParaRPr lang="en-US" dirty="0"/>
        </a:p>
      </dgm:t>
    </dgm:pt>
    <dgm:pt modelId="{8EFD46DB-EA7F-4622-8F48-89F26FFA6360}" type="parTrans" cxnId="{E1027A49-D833-49FF-B4AC-298CBA6306E6}">
      <dgm:prSet/>
      <dgm:spPr/>
      <dgm:t>
        <a:bodyPr/>
        <a:lstStyle/>
        <a:p>
          <a:endParaRPr lang="en-US"/>
        </a:p>
      </dgm:t>
    </dgm:pt>
    <dgm:pt modelId="{61C741F8-5432-4F7D-9489-B44B58880034}" type="sibTrans" cxnId="{E1027A49-D833-49FF-B4AC-298CBA6306E6}">
      <dgm:prSet/>
      <dgm:spPr/>
      <dgm:t>
        <a:bodyPr/>
        <a:lstStyle/>
        <a:p>
          <a:endParaRPr lang="en-US"/>
        </a:p>
      </dgm:t>
    </dgm:pt>
    <dgm:pt modelId="{7B5B30F1-E2E2-429E-A6D7-8679256E8F5E}">
      <dgm:prSet/>
      <dgm:spPr>
        <a:solidFill>
          <a:schemeClr val="accent1"/>
        </a:solidFill>
        <a:ln>
          <a:noFill/>
        </a:ln>
      </dgm:spPr>
      <dgm:t>
        <a:bodyPr/>
        <a:lstStyle/>
        <a:p>
          <a:endParaRPr lang="en-US"/>
        </a:p>
      </dgm:t>
    </dgm:pt>
    <dgm:pt modelId="{ED0D53A1-2EAD-47EB-AB5E-12805EA49008}" type="parTrans" cxnId="{EF095E5B-9377-4DE8-B32E-E4E057C5EBC5}">
      <dgm:prSet/>
      <dgm:spPr/>
      <dgm:t>
        <a:bodyPr/>
        <a:lstStyle/>
        <a:p>
          <a:endParaRPr lang="en-US"/>
        </a:p>
      </dgm:t>
    </dgm:pt>
    <dgm:pt modelId="{D08C6193-E683-41CF-9A79-0650834342D5}" type="sibTrans" cxnId="{EF095E5B-9377-4DE8-B32E-E4E057C5EBC5}">
      <dgm:prSet/>
      <dgm:spPr/>
      <dgm:t>
        <a:bodyPr/>
        <a:lstStyle/>
        <a:p>
          <a:endParaRPr lang="en-US"/>
        </a:p>
      </dgm:t>
    </dgm:pt>
    <dgm:pt modelId="{93463546-B6CD-4FF0-9E13-36202B5087AA}" type="pres">
      <dgm:prSet presAssocID="{3BD53460-569E-4AA8-B22B-87E0515A1839}" presName="Name0" presStyleCnt="0">
        <dgm:presLayoutVars>
          <dgm:chPref val="3"/>
          <dgm:dir/>
          <dgm:animLvl val="lvl"/>
          <dgm:resizeHandles/>
        </dgm:presLayoutVars>
      </dgm:prSet>
      <dgm:spPr/>
      <dgm:t>
        <a:bodyPr/>
        <a:lstStyle/>
        <a:p>
          <a:endParaRPr lang="zh-CN" altLang="en-US"/>
        </a:p>
      </dgm:t>
    </dgm:pt>
    <dgm:pt modelId="{DE923055-6294-4EE9-9662-B9F162F788DF}" type="pres">
      <dgm:prSet presAssocID="{9DDDFACB-539F-4D43-9F8E-8307296E6AF0}" presName="horFlow" presStyleCnt="0"/>
      <dgm:spPr/>
    </dgm:pt>
    <dgm:pt modelId="{6962D7D4-B92D-48D3-B71F-B5694087BD19}" type="pres">
      <dgm:prSet presAssocID="{9DDDFACB-539F-4D43-9F8E-8307296E6AF0}" presName="bigChev" presStyleLbl="node1" presStyleIdx="0" presStyleCnt="4"/>
      <dgm:spPr/>
      <dgm:t>
        <a:bodyPr/>
        <a:lstStyle/>
        <a:p>
          <a:endParaRPr lang="zh-CN" altLang="en-US"/>
        </a:p>
      </dgm:t>
    </dgm:pt>
    <dgm:pt modelId="{C09F944C-9D4A-45EF-BB22-428D5ED2AF4F}" type="pres">
      <dgm:prSet presAssocID="{9DDDFACB-539F-4D43-9F8E-8307296E6AF0}" presName="vSp" presStyleCnt="0"/>
      <dgm:spPr/>
    </dgm:pt>
    <dgm:pt modelId="{D3D1E89D-4C3F-4564-AB85-F4D274575F80}" type="pres">
      <dgm:prSet presAssocID="{0C68B0A1-F4DC-4BEF-A50E-A4B3A04CB97C}" presName="horFlow" presStyleCnt="0"/>
      <dgm:spPr/>
    </dgm:pt>
    <dgm:pt modelId="{74B95B16-238D-4FE7-B751-DC64669D9D8B}" type="pres">
      <dgm:prSet presAssocID="{0C68B0A1-F4DC-4BEF-A50E-A4B3A04CB97C}" presName="bigChev" presStyleLbl="node1" presStyleIdx="1" presStyleCnt="4"/>
      <dgm:spPr/>
      <dgm:t>
        <a:bodyPr/>
        <a:lstStyle/>
        <a:p>
          <a:endParaRPr lang="zh-CN" altLang="en-US"/>
        </a:p>
      </dgm:t>
    </dgm:pt>
    <dgm:pt modelId="{D9FB8883-7D08-44FA-ABCE-2190FE95E18C}" type="pres">
      <dgm:prSet presAssocID="{0C68B0A1-F4DC-4BEF-A50E-A4B3A04CB97C}" presName="vSp" presStyleCnt="0"/>
      <dgm:spPr/>
    </dgm:pt>
    <dgm:pt modelId="{AE93FAEA-E5B7-4F76-BB3A-D0BF2F57FF50}" type="pres">
      <dgm:prSet presAssocID="{7B5B30F1-E2E2-429E-A6D7-8679256E8F5E}" presName="horFlow" presStyleCnt="0"/>
      <dgm:spPr/>
    </dgm:pt>
    <dgm:pt modelId="{52D1E60C-FE9E-4C72-8AC2-D13707DCC744}" type="pres">
      <dgm:prSet presAssocID="{7B5B30F1-E2E2-429E-A6D7-8679256E8F5E}" presName="bigChev" presStyleLbl="node1" presStyleIdx="2" presStyleCnt="4"/>
      <dgm:spPr/>
      <dgm:t>
        <a:bodyPr/>
        <a:lstStyle/>
        <a:p>
          <a:endParaRPr lang="zh-CN" altLang="en-US"/>
        </a:p>
      </dgm:t>
    </dgm:pt>
    <dgm:pt modelId="{D5A5BF55-4875-476B-B057-53987FA4CB41}" type="pres">
      <dgm:prSet presAssocID="{7B5B30F1-E2E2-429E-A6D7-8679256E8F5E}" presName="vSp" presStyleCnt="0"/>
      <dgm:spPr/>
    </dgm:pt>
    <dgm:pt modelId="{09281A01-D39B-40E2-B89B-69F6FCABCEEE}" type="pres">
      <dgm:prSet presAssocID="{E431DA3E-D788-4AB1-8049-44BC410A76BB}" presName="horFlow" presStyleCnt="0"/>
      <dgm:spPr/>
    </dgm:pt>
    <dgm:pt modelId="{29BD89FE-99A9-47A8-9125-9170F6B5D43B}" type="pres">
      <dgm:prSet presAssocID="{E431DA3E-D788-4AB1-8049-44BC410A76BB}" presName="bigChev" presStyleLbl="node1" presStyleIdx="3" presStyleCnt="4"/>
      <dgm:spPr/>
      <dgm:t>
        <a:bodyPr/>
        <a:lstStyle/>
        <a:p>
          <a:endParaRPr lang="zh-CN" altLang="en-US"/>
        </a:p>
      </dgm:t>
    </dgm:pt>
  </dgm:ptLst>
  <dgm:cxnLst>
    <dgm:cxn modelId="{E1027A49-D833-49FF-B4AC-298CBA6306E6}" srcId="{3BD53460-569E-4AA8-B22B-87E0515A1839}" destId="{E431DA3E-D788-4AB1-8049-44BC410A76BB}" srcOrd="3" destOrd="0" parTransId="{8EFD46DB-EA7F-4622-8F48-89F26FFA6360}" sibTransId="{61C741F8-5432-4F7D-9489-B44B58880034}"/>
    <dgm:cxn modelId="{FD31B75E-533A-4737-8C69-DFE123E6D919}" type="presOf" srcId="{3BD53460-569E-4AA8-B22B-87E0515A1839}" destId="{93463546-B6CD-4FF0-9E13-36202B5087AA}" srcOrd="0" destOrd="0" presId="urn:microsoft.com/office/officeart/2005/8/layout/lProcess3#1"/>
    <dgm:cxn modelId="{33D8FC88-04D1-4326-859B-9477D47BF0A6}" srcId="{3BD53460-569E-4AA8-B22B-87E0515A1839}" destId="{9DDDFACB-539F-4D43-9F8E-8307296E6AF0}" srcOrd="0" destOrd="0" parTransId="{FFD1BE15-29A3-4675-9E46-CA9E72830224}" sibTransId="{B4177D70-BF79-41C2-BC12-D22D7B6E2622}"/>
    <dgm:cxn modelId="{76206B79-8FCC-49CE-AF80-DAE149A0BE3C}" type="presOf" srcId="{9DDDFACB-539F-4D43-9F8E-8307296E6AF0}" destId="{6962D7D4-B92D-48D3-B71F-B5694087BD19}" srcOrd="0" destOrd="0" presId="urn:microsoft.com/office/officeart/2005/8/layout/lProcess3#1"/>
    <dgm:cxn modelId="{EF095E5B-9377-4DE8-B32E-E4E057C5EBC5}" srcId="{3BD53460-569E-4AA8-B22B-87E0515A1839}" destId="{7B5B30F1-E2E2-429E-A6D7-8679256E8F5E}" srcOrd="2" destOrd="0" parTransId="{ED0D53A1-2EAD-47EB-AB5E-12805EA49008}" sibTransId="{D08C6193-E683-41CF-9A79-0650834342D5}"/>
    <dgm:cxn modelId="{137AAE2A-38A8-47E1-9E31-EC294526DFF1}" srcId="{3BD53460-569E-4AA8-B22B-87E0515A1839}" destId="{0C68B0A1-F4DC-4BEF-A50E-A4B3A04CB97C}" srcOrd="1" destOrd="0" parTransId="{3257D29E-515E-42D8-9DAB-AAB78AC70A09}" sibTransId="{150981D3-322F-4AEA-92CE-C1037FA1F50A}"/>
    <dgm:cxn modelId="{303DAECA-7979-4B84-8C01-8A06832CED2C}" type="presOf" srcId="{0C68B0A1-F4DC-4BEF-A50E-A4B3A04CB97C}" destId="{74B95B16-238D-4FE7-B751-DC64669D9D8B}" srcOrd="0" destOrd="0" presId="urn:microsoft.com/office/officeart/2005/8/layout/lProcess3#1"/>
    <dgm:cxn modelId="{9F050EEC-3ACD-4F10-BFDC-03CF3095BD40}" type="presOf" srcId="{7B5B30F1-E2E2-429E-A6D7-8679256E8F5E}" destId="{52D1E60C-FE9E-4C72-8AC2-D13707DCC744}" srcOrd="0" destOrd="0" presId="urn:microsoft.com/office/officeart/2005/8/layout/lProcess3#1"/>
    <dgm:cxn modelId="{968D6F19-8E58-47EB-A8C2-E6CC6222594A}" type="presOf" srcId="{E431DA3E-D788-4AB1-8049-44BC410A76BB}" destId="{29BD89FE-99A9-47A8-9125-9170F6B5D43B}" srcOrd="0" destOrd="0" presId="urn:microsoft.com/office/officeart/2005/8/layout/lProcess3#1"/>
    <dgm:cxn modelId="{D7EC0D1B-54DC-44B7-AA72-04B12B94FABC}" type="presParOf" srcId="{93463546-B6CD-4FF0-9E13-36202B5087AA}" destId="{DE923055-6294-4EE9-9662-B9F162F788DF}" srcOrd="0" destOrd="0" presId="urn:microsoft.com/office/officeart/2005/8/layout/lProcess3#1"/>
    <dgm:cxn modelId="{26D9C50D-48B9-47DC-9672-C92D8A068808}" type="presParOf" srcId="{DE923055-6294-4EE9-9662-B9F162F788DF}" destId="{6962D7D4-B92D-48D3-B71F-B5694087BD19}" srcOrd="0" destOrd="0" presId="urn:microsoft.com/office/officeart/2005/8/layout/lProcess3#1"/>
    <dgm:cxn modelId="{61523151-064E-42CB-8B35-F0056952C5D7}" type="presParOf" srcId="{93463546-B6CD-4FF0-9E13-36202B5087AA}" destId="{C09F944C-9D4A-45EF-BB22-428D5ED2AF4F}" srcOrd="1" destOrd="0" presId="urn:microsoft.com/office/officeart/2005/8/layout/lProcess3#1"/>
    <dgm:cxn modelId="{31634AFF-6D2D-4371-91AA-9AF89213FD93}" type="presParOf" srcId="{93463546-B6CD-4FF0-9E13-36202B5087AA}" destId="{D3D1E89D-4C3F-4564-AB85-F4D274575F80}" srcOrd="2" destOrd="0" presId="urn:microsoft.com/office/officeart/2005/8/layout/lProcess3#1"/>
    <dgm:cxn modelId="{AE356E59-5AAD-4EAB-A2B9-7C8EFBD31071}" type="presParOf" srcId="{D3D1E89D-4C3F-4564-AB85-F4D274575F80}" destId="{74B95B16-238D-4FE7-B751-DC64669D9D8B}" srcOrd="0" destOrd="0" presId="urn:microsoft.com/office/officeart/2005/8/layout/lProcess3#1"/>
    <dgm:cxn modelId="{C598624D-5A7D-4608-B5A1-945FB9AE7276}" type="presParOf" srcId="{93463546-B6CD-4FF0-9E13-36202B5087AA}" destId="{D9FB8883-7D08-44FA-ABCE-2190FE95E18C}" srcOrd="3" destOrd="0" presId="urn:microsoft.com/office/officeart/2005/8/layout/lProcess3#1"/>
    <dgm:cxn modelId="{8D72156C-857C-4B53-8E48-CCA0256AC6C3}" type="presParOf" srcId="{93463546-B6CD-4FF0-9E13-36202B5087AA}" destId="{AE93FAEA-E5B7-4F76-BB3A-D0BF2F57FF50}" srcOrd="4" destOrd="0" presId="urn:microsoft.com/office/officeart/2005/8/layout/lProcess3#1"/>
    <dgm:cxn modelId="{6916180F-0FB3-4B05-A234-B4EC3EC488A2}" type="presParOf" srcId="{AE93FAEA-E5B7-4F76-BB3A-D0BF2F57FF50}" destId="{52D1E60C-FE9E-4C72-8AC2-D13707DCC744}" srcOrd="0" destOrd="0" presId="urn:microsoft.com/office/officeart/2005/8/layout/lProcess3#1"/>
    <dgm:cxn modelId="{25739B19-5AED-43BA-A7B0-F0A258B11637}" type="presParOf" srcId="{93463546-B6CD-4FF0-9E13-36202B5087AA}" destId="{D5A5BF55-4875-476B-B057-53987FA4CB41}" srcOrd="5" destOrd="0" presId="urn:microsoft.com/office/officeart/2005/8/layout/lProcess3#1"/>
    <dgm:cxn modelId="{AD5EA535-654C-40A1-9927-F0F6AF0E372B}" type="presParOf" srcId="{93463546-B6CD-4FF0-9E13-36202B5087AA}" destId="{09281A01-D39B-40E2-B89B-69F6FCABCEEE}" srcOrd="6" destOrd="0" presId="urn:microsoft.com/office/officeart/2005/8/layout/lProcess3#1"/>
    <dgm:cxn modelId="{AD6EE476-CE1C-4495-B542-0CC3125FB36F}" type="presParOf" srcId="{09281A01-D39B-40E2-B89B-69F6FCABCEEE}" destId="{29BD89FE-99A9-47A8-9125-9170F6B5D43B}" srcOrd="0" destOrd="0" presId="urn:microsoft.com/office/officeart/2005/8/layout/lProcess3#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962D7D4-B92D-48D3-B71F-B5694087BD19}">
      <dsp:nvSpPr>
        <dsp:cNvPr id="0" name=""/>
        <dsp:cNvSpPr/>
      </dsp:nvSpPr>
      <dsp:spPr>
        <a:xfrm>
          <a:off x="377851" y="2129"/>
          <a:ext cx="2468632" cy="987452"/>
        </a:xfrm>
        <a:prstGeom prst="chevron">
          <a:avLst/>
        </a:prstGeom>
        <a:solidFill>
          <a:schemeClr val="tx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0" bIns="38100" numCol="1" spcCol="1270" anchor="ctr" anchorCtr="0">
          <a:noAutofit/>
        </a:bodyPr>
        <a:lstStyle/>
        <a:p>
          <a:pPr lvl="0" algn="ctr" defTabSz="2667000">
            <a:lnSpc>
              <a:spcPct val="90000"/>
            </a:lnSpc>
            <a:spcBef>
              <a:spcPct val="0"/>
            </a:spcBef>
            <a:spcAft>
              <a:spcPct val="35000"/>
            </a:spcAft>
          </a:pPr>
          <a:endParaRPr lang="en-US" sz="6000" kern="1200" dirty="0"/>
        </a:p>
      </dsp:txBody>
      <dsp:txXfrm>
        <a:off x="377851" y="2129"/>
        <a:ext cx="2468632" cy="987452"/>
      </dsp:txXfrm>
    </dsp:sp>
    <dsp:sp modelId="{74B95B16-238D-4FE7-B751-DC64669D9D8B}">
      <dsp:nvSpPr>
        <dsp:cNvPr id="0" name=""/>
        <dsp:cNvSpPr/>
      </dsp:nvSpPr>
      <dsp:spPr>
        <a:xfrm>
          <a:off x="377851" y="1127825"/>
          <a:ext cx="2468632" cy="987452"/>
        </a:xfrm>
        <a:prstGeom prst="chevron">
          <a:avLst/>
        </a:prstGeom>
        <a:solidFill>
          <a:schemeClr val="bg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0" bIns="38100" numCol="1" spcCol="1270" anchor="ctr" anchorCtr="0">
          <a:noAutofit/>
        </a:bodyPr>
        <a:lstStyle/>
        <a:p>
          <a:pPr lvl="0" algn="ctr" defTabSz="2667000">
            <a:lnSpc>
              <a:spcPct val="90000"/>
            </a:lnSpc>
            <a:spcBef>
              <a:spcPct val="0"/>
            </a:spcBef>
            <a:spcAft>
              <a:spcPct val="35000"/>
            </a:spcAft>
          </a:pPr>
          <a:endParaRPr lang="en-US" sz="6000" kern="1200" dirty="0"/>
        </a:p>
      </dsp:txBody>
      <dsp:txXfrm>
        <a:off x="377851" y="1127825"/>
        <a:ext cx="2468632" cy="987452"/>
      </dsp:txXfrm>
    </dsp:sp>
    <dsp:sp modelId="{52D1E60C-FE9E-4C72-8AC2-D13707DCC744}">
      <dsp:nvSpPr>
        <dsp:cNvPr id="0" name=""/>
        <dsp:cNvSpPr/>
      </dsp:nvSpPr>
      <dsp:spPr>
        <a:xfrm>
          <a:off x="377851" y="2253521"/>
          <a:ext cx="2468632" cy="987452"/>
        </a:xfrm>
        <a:prstGeom prst="chevron">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0" bIns="38100" numCol="1" spcCol="1270" anchor="ctr" anchorCtr="0">
          <a:noAutofit/>
        </a:bodyPr>
        <a:lstStyle/>
        <a:p>
          <a:pPr lvl="0" algn="ctr" defTabSz="2667000">
            <a:lnSpc>
              <a:spcPct val="90000"/>
            </a:lnSpc>
            <a:spcBef>
              <a:spcPct val="0"/>
            </a:spcBef>
            <a:spcAft>
              <a:spcPct val="35000"/>
            </a:spcAft>
          </a:pPr>
          <a:endParaRPr lang="en-US" sz="6000" kern="1200"/>
        </a:p>
      </dsp:txBody>
      <dsp:txXfrm>
        <a:off x="377851" y="2253521"/>
        <a:ext cx="2468632" cy="987452"/>
      </dsp:txXfrm>
    </dsp:sp>
    <dsp:sp modelId="{29BD89FE-99A9-47A8-9125-9170F6B5D43B}">
      <dsp:nvSpPr>
        <dsp:cNvPr id="0" name=""/>
        <dsp:cNvSpPr/>
      </dsp:nvSpPr>
      <dsp:spPr>
        <a:xfrm>
          <a:off x="377851" y="3379218"/>
          <a:ext cx="2468632" cy="987452"/>
        </a:xfrm>
        <a:prstGeom prst="chevron">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0" bIns="38100" numCol="1" spcCol="1270" anchor="ctr" anchorCtr="0">
          <a:noAutofit/>
        </a:bodyPr>
        <a:lstStyle/>
        <a:p>
          <a:pPr lvl="0" algn="ctr" defTabSz="2667000">
            <a:lnSpc>
              <a:spcPct val="90000"/>
            </a:lnSpc>
            <a:spcBef>
              <a:spcPct val="0"/>
            </a:spcBef>
            <a:spcAft>
              <a:spcPct val="35000"/>
            </a:spcAft>
          </a:pPr>
          <a:endParaRPr lang="en-US" sz="6000" kern="1200" dirty="0"/>
        </a:p>
      </dsp:txBody>
      <dsp:txXfrm>
        <a:off x="377851" y="3379218"/>
        <a:ext cx="2468632" cy="98745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1">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p>
          <a:p>
            <a:r>
              <a:rPr lang="en-US" altLang="zh-CN" dirty="0" smtClean="0"/>
              <a:t>https://liangliangtuwen.tmall.com</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亮亮图文旗舰店</a:t>
            </a:r>
          </a:p>
          <a:p>
            <a:r>
              <a:rPr lang="en-US" altLang="zh-CN" smtClean="0"/>
              <a:t>https://liangliangtuwen.tmall.com</a:t>
            </a:r>
          </a:p>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D0BD721-DBD6-4B90-80ED-9A074FD7EE88}"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12179-0CBD-44A8-951E-A340C3744ED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0BD721-DBD6-4B90-80ED-9A074FD7EE88}"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12179-0CBD-44A8-951E-A340C3744ED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0BD721-DBD6-4B90-80ED-9A074FD7EE88}"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12179-0CBD-44A8-951E-A340C3744ED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0BD721-DBD6-4B90-80ED-9A074FD7EE88}"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12179-0CBD-44A8-951E-A340C3744ED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D0BD721-DBD6-4B90-80ED-9A074FD7EE88}"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12179-0CBD-44A8-951E-A340C3744ED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D0BD721-DBD6-4B90-80ED-9A074FD7EE88}"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712179-0CBD-44A8-951E-A340C3744ED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D0BD721-DBD6-4B90-80ED-9A074FD7EE88}" type="datetimeFigureOut">
              <a:rPr lang="zh-CN" altLang="en-US" smtClean="0"/>
              <a:pPr/>
              <a:t>2017/7/9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712179-0CBD-44A8-951E-A340C3744ED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D0BD721-DBD6-4B90-80ED-9A074FD7EE88}" type="datetimeFigureOut">
              <a:rPr lang="zh-CN" altLang="en-US" smtClean="0"/>
              <a:pPr/>
              <a:t>2017/7/9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712179-0CBD-44A8-951E-A340C3744ED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0BD721-DBD6-4B90-80ED-9A074FD7EE88}" type="datetimeFigureOut">
              <a:rPr lang="zh-CN" altLang="en-US" smtClean="0"/>
              <a:pPr/>
              <a:t>2017/7/9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712179-0CBD-44A8-951E-A340C3744ED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D0BD721-DBD6-4B90-80ED-9A074FD7EE88}"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712179-0CBD-44A8-951E-A340C3744ED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D0BD721-DBD6-4B90-80ED-9A074FD7EE88}"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712179-0CBD-44A8-951E-A340C3744ED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ED0BD721-DBD6-4B90-80ED-9A074FD7EE88}" type="datetimeFigureOut">
              <a:rPr lang="zh-CN" altLang="en-US" smtClean="0"/>
              <a:pPr/>
              <a:t>2017/7/9</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3C712179-0CBD-44A8-951E-A340C3744EDA}"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1.jpe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145921" y="3190665"/>
            <a:ext cx="7900158" cy="923330"/>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黑板风毕业答辩</a:t>
            </a:r>
            <a:r>
              <a:rPr lang="en-US" altLang="zh-CN" sz="5400" b="1" dirty="0">
                <a:solidFill>
                  <a:schemeClr val="bg1"/>
                </a:solidFill>
                <a:latin typeface="微软雅黑" panose="020B0503020204020204" pitchFamily="34" charset="-122"/>
                <a:ea typeface="微软雅黑" panose="020B0503020204020204" pitchFamily="34" charset="-122"/>
              </a:rPr>
              <a:t>PPT</a:t>
            </a:r>
            <a:r>
              <a:rPr lang="zh-CN" altLang="en-US" sz="5400" b="1" dirty="0">
                <a:solidFill>
                  <a:schemeClr val="bg1"/>
                </a:solidFill>
                <a:latin typeface="微软雅黑" panose="020B0503020204020204" pitchFamily="34" charset="-122"/>
                <a:ea typeface="微软雅黑" panose="020B0503020204020204" pitchFamily="34" charset="-122"/>
              </a:rPr>
              <a:t>模板</a:t>
            </a:r>
          </a:p>
        </p:txBody>
      </p:sp>
      <p:grpSp>
        <p:nvGrpSpPr>
          <p:cNvPr id="9" name="组合 8"/>
          <p:cNvGrpSpPr/>
          <p:nvPr/>
        </p:nvGrpSpPr>
        <p:grpSpPr>
          <a:xfrm>
            <a:off x="4812209" y="986344"/>
            <a:ext cx="2567583" cy="2099331"/>
            <a:chOff x="793751" y="2361406"/>
            <a:chExt cx="2611438" cy="2135188"/>
          </a:xfrm>
        </p:grpSpPr>
        <p:sp>
          <p:nvSpPr>
            <p:cNvPr id="10" name="Freeform 9"/>
            <p:cNvSpPr>
              <a:spLocks noEditPoints="1"/>
            </p:cNvSpPr>
            <p:nvPr/>
          </p:nvSpPr>
          <p:spPr bwMode="auto">
            <a:xfrm>
              <a:off x="793751" y="2361406"/>
              <a:ext cx="2611438" cy="2135188"/>
            </a:xfrm>
            <a:custGeom>
              <a:avLst/>
              <a:gdLst>
                <a:gd name="T0" fmla="*/ 299 w 1645"/>
                <a:gd name="T1" fmla="*/ 761 h 1345"/>
                <a:gd name="T2" fmla="*/ 299 w 1645"/>
                <a:gd name="T3" fmla="*/ 1059 h 1345"/>
                <a:gd name="T4" fmla="*/ 823 w 1645"/>
                <a:gd name="T5" fmla="*/ 1345 h 1345"/>
                <a:gd name="T6" fmla="*/ 1346 w 1645"/>
                <a:gd name="T7" fmla="*/ 1059 h 1345"/>
                <a:gd name="T8" fmla="*/ 1346 w 1645"/>
                <a:gd name="T9" fmla="*/ 761 h 1345"/>
                <a:gd name="T10" fmla="*/ 823 w 1645"/>
                <a:gd name="T11" fmla="*/ 1046 h 1345"/>
                <a:gd name="T12" fmla="*/ 299 w 1645"/>
                <a:gd name="T13" fmla="*/ 761 h 1345"/>
                <a:gd name="T14" fmla="*/ 299 w 1645"/>
                <a:gd name="T15" fmla="*/ 761 h 1345"/>
                <a:gd name="T16" fmla="*/ 823 w 1645"/>
                <a:gd name="T17" fmla="*/ 0 h 1345"/>
                <a:gd name="T18" fmla="*/ 0 w 1645"/>
                <a:gd name="T19" fmla="*/ 448 h 1345"/>
                <a:gd name="T20" fmla="*/ 823 w 1645"/>
                <a:gd name="T21" fmla="*/ 896 h 1345"/>
                <a:gd name="T22" fmla="*/ 1496 w 1645"/>
                <a:gd name="T23" fmla="*/ 530 h 1345"/>
                <a:gd name="T24" fmla="*/ 1496 w 1645"/>
                <a:gd name="T25" fmla="*/ 1046 h 1345"/>
                <a:gd name="T26" fmla="*/ 1645 w 1645"/>
                <a:gd name="T27" fmla="*/ 1046 h 1345"/>
                <a:gd name="T28" fmla="*/ 1645 w 1645"/>
                <a:gd name="T29" fmla="*/ 448 h 1345"/>
                <a:gd name="T30" fmla="*/ 823 w 1645"/>
                <a:gd name="T31" fmla="*/ 0 h 1345"/>
                <a:gd name="T32" fmla="*/ 823 w 1645"/>
                <a:gd name="T33"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5" h="1345">
                  <a:moveTo>
                    <a:pt x="299" y="761"/>
                  </a:moveTo>
                  <a:lnTo>
                    <a:pt x="299" y="1059"/>
                  </a:lnTo>
                  <a:lnTo>
                    <a:pt x="823" y="1345"/>
                  </a:lnTo>
                  <a:lnTo>
                    <a:pt x="1346" y="1059"/>
                  </a:lnTo>
                  <a:lnTo>
                    <a:pt x="1346" y="761"/>
                  </a:lnTo>
                  <a:lnTo>
                    <a:pt x="823" y="1046"/>
                  </a:lnTo>
                  <a:lnTo>
                    <a:pt x="299" y="761"/>
                  </a:lnTo>
                  <a:lnTo>
                    <a:pt x="299" y="761"/>
                  </a:lnTo>
                  <a:close/>
                  <a:moveTo>
                    <a:pt x="823" y="0"/>
                  </a:moveTo>
                  <a:lnTo>
                    <a:pt x="0" y="448"/>
                  </a:lnTo>
                  <a:lnTo>
                    <a:pt x="823" y="896"/>
                  </a:lnTo>
                  <a:lnTo>
                    <a:pt x="1496" y="530"/>
                  </a:lnTo>
                  <a:lnTo>
                    <a:pt x="1496" y="1046"/>
                  </a:lnTo>
                  <a:lnTo>
                    <a:pt x="1645" y="1046"/>
                  </a:lnTo>
                  <a:lnTo>
                    <a:pt x="1645" y="448"/>
                  </a:lnTo>
                  <a:lnTo>
                    <a:pt x="823" y="0"/>
                  </a:lnTo>
                  <a:lnTo>
                    <a:pt x="823" y="0"/>
                  </a:lnTo>
                  <a:close/>
                </a:path>
              </a:pathLst>
            </a:custGeom>
            <a:gradFill flip="none" rotWithShape="1">
              <a:gsLst>
                <a:gs pos="0">
                  <a:schemeClr val="bg1"/>
                </a:gs>
                <a:gs pos="92000">
                  <a:schemeClr val="bg1">
                    <a:lumMod val="75000"/>
                  </a:schemeClr>
                </a:gs>
                <a:gs pos="100000">
                  <a:schemeClr val="bg1">
                    <a:lumMod val="65000"/>
                  </a:schemeClr>
                </a:gs>
                <a:gs pos="100000">
                  <a:schemeClr val="bg1">
                    <a:lumMod val="50000"/>
                  </a:schemeClr>
                </a:gs>
              </a:gsLst>
              <a:lin ang="5400000" scaled="1"/>
              <a:tileRect/>
            </a:gra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菱形 10"/>
            <p:cNvSpPr/>
            <p:nvPr/>
          </p:nvSpPr>
          <p:spPr>
            <a:xfrm>
              <a:off x="1591470" y="2810527"/>
              <a:ext cx="1016000" cy="533400"/>
            </a:xfrm>
            <a:prstGeom prst="diamond">
              <a:avLst/>
            </a:prstGeom>
            <a:solidFill>
              <a:srgbClr val="005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2" name="副标题 2"/>
          <p:cNvSpPr>
            <a:spLocks noGrp="1"/>
          </p:cNvSpPr>
          <p:nvPr>
            <p:ph type="subTitle" idx="1"/>
          </p:nvPr>
        </p:nvSpPr>
        <p:spPr>
          <a:xfrm>
            <a:off x="2373313" y="4113995"/>
            <a:ext cx="7445374" cy="396505"/>
          </a:xfrm>
        </p:spPr>
        <p:txBody>
          <a:bodyPr>
            <a:normAutofit lnSpcReduction="10000"/>
          </a:bodyPr>
          <a:lstStyle/>
          <a:p>
            <a:r>
              <a:rPr lang="en-US" altLang="zh-CN" dirty="0">
                <a:solidFill>
                  <a:schemeClr val="bg1"/>
                </a:solidFill>
                <a:latin typeface="Arial" panose="020B0604020202020204" pitchFamily="34" charset="0"/>
                <a:cs typeface="Arial" panose="020B0604020202020204" pitchFamily="34" charset="0"/>
              </a:rPr>
              <a:t>LOREM IPSUM DOLOR SIT AMET CONSECTETUR</a:t>
            </a:r>
            <a:endParaRPr lang="zh-CN" altLang="en-US" dirty="0">
              <a:solidFill>
                <a:schemeClr val="bg1"/>
              </a:solidFill>
              <a:latin typeface="Arial" panose="020B0604020202020204" pitchFamily="34" charset="0"/>
              <a:cs typeface="Arial" panose="020B0604020202020204" pitchFamily="34" charset="0"/>
            </a:endParaRPr>
          </a:p>
        </p:txBody>
      </p:sp>
      <p:sp>
        <p:nvSpPr>
          <p:cNvPr id="14" name="圆角矩形 4"/>
          <p:cNvSpPr/>
          <p:nvPr/>
        </p:nvSpPr>
        <p:spPr>
          <a:xfrm>
            <a:off x="4486275" y="4726389"/>
            <a:ext cx="3219450" cy="647700"/>
          </a:xfrm>
          <a:prstGeom prst="roundRect">
            <a:avLst>
              <a:gd name="adj" fmla="val 225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15852"/>
                </a:solidFill>
                <a:latin typeface="微软雅黑" panose="020B0503020204020204" pitchFamily="34" charset="-122"/>
                <a:ea typeface="微软雅黑" panose="020B0503020204020204" pitchFamily="34" charset="-122"/>
              </a:rPr>
              <a:t>指导老师</a:t>
            </a:r>
            <a:r>
              <a:rPr lang="zh-CN" altLang="en-US" dirty="0" smtClean="0">
                <a:solidFill>
                  <a:srgbClr val="015852"/>
                </a:solidFill>
                <a:latin typeface="微软雅黑" panose="020B0503020204020204" pitchFamily="34" charset="-122"/>
                <a:ea typeface="微软雅黑" panose="020B0503020204020204" pitchFamily="34" charset="-122"/>
              </a:rPr>
              <a:t>：亮亮图文</a:t>
            </a:r>
            <a:endParaRPr lang="zh-CN" altLang="en-US" dirty="0">
              <a:solidFill>
                <a:srgbClr val="01585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anim calcmode="lin" valueType="num">
                                      <p:cBhvr>
                                        <p:cTn id="14" dur="750" fill="hold"/>
                                        <p:tgtEl>
                                          <p:spTgt spid="7"/>
                                        </p:tgtEl>
                                        <p:attrNameLst>
                                          <p:attrName>ppt_x</p:attrName>
                                        </p:attrNameLst>
                                      </p:cBhvr>
                                      <p:tavLst>
                                        <p:tav tm="0">
                                          <p:val>
                                            <p:strVal val="#ppt_x"/>
                                          </p:val>
                                        </p:tav>
                                        <p:tav tm="100000">
                                          <p:val>
                                            <p:strVal val="#ppt_x"/>
                                          </p:val>
                                        </p:tav>
                                      </p:tavLst>
                                    </p:anim>
                                    <p:anim calcmode="lin" valueType="num">
                                      <p:cBhvr>
                                        <p:cTn id="15" dur="75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barn(outVertical)">
                                      <p:cBhvr>
                                        <p:cTn id="19" dur="500"/>
                                        <p:tgtEl>
                                          <p:spTgt spid="12">
                                            <p:txEl>
                                              <p:pRg st="0" end="0"/>
                                            </p:txEl>
                                          </p:spTgt>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build="p"/>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点击此处添加标题</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3" name="Freeform 5"/>
          <p:cNvSpPr/>
          <p:nvPr/>
        </p:nvSpPr>
        <p:spPr bwMode="auto">
          <a:xfrm>
            <a:off x="4019557" y="2785535"/>
            <a:ext cx="698500" cy="810684"/>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cubicBezTo>
                  <a:pt x="0" y="122"/>
                  <a:pt x="0" y="122"/>
                  <a:pt x="0" y="122"/>
                </a:cubicBezTo>
              </a:path>
            </a:pathLst>
          </a:custGeom>
          <a:solidFill>
            <a:schemeClr val="accent1">
              <a:lumMod val="75000"/>
            </a:schemeClr>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4" name="Freeform 6"/>
          <p:cNvSpPr/>
          <p:nvPr/>
        </p:nvSpPr>
        <p:spPr bwMode="auto">
          <a:xfrm>
            <a:off x="4925490" y="5331884"/>
            <a:ext cx="808567" cy="702733"/>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cubicBezTo>
                  <a:pt x="122" y="248"/>
                  <a:pt x="122" y="248"/>
                  <a:pt x="122" y="248"/>
                </a:cubicBezTo>
              </a:path>
            </a:pathLst>
          </a:custGeom>
          <a:solidFill>
            <a:schemeClr val="accent4">
              <a:lumMod val="75000"/>
            </a:schemeClr>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5" name="Freeform 7"/>
          <p:cNvSpPr/>
          <p:nvPr/>
        </p:nvSpPr>
        <p:spPr bwMode="auto">
          <a:xfrm>
            <a:off x="7471841" y="4315884"/>
            <a:ext cx="700617" cy="812800"/>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cubicBezTo>
                  <a:pt x="248" y="164"/>
                  <a:pt x="248" y="164"/>
                  <a:pt x="248" y="164"/>
                </a:cubicBezTo>
              </a:path>
            </a:pathLst>
          </a:custGeom>
          <a:solidFill>
            <a:schemeClr val="accent3">
              <a:lumMod val="75000"/>
            </a:schemeClr>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6" name="Freeform 8"/>
          <p:cNvSpPr/>
          <p:nvPr/>
        </p:nvSpPr>
        <p:spPr bwMode="auto">
          <a:xfrm>
            <a:off x="6457957" y="1881719"/>
            <a:ext cx="808567" cy="698500"/>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cubicBezTo>
                  <a:pt x="163" y="0"/>
                  <a:pt x="163" y="0"/>
                  <a:pt x="163" y="0"/>
                </a:cubicBezTo>
              </a:path>
            </a:pathLst>
          </a:custGeom>
          <a:solidFill>
            <a:schemeClr val="accent2">
              <a:lumMod val="75000"/>
            </a:schemeClr>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grpSp>
        <p:nvGrpSpPr>
          <p:cNvPr id="7" name="Group 2053"/>
          <p:cNvGrpSpPr/>
          <p:nvPr/>
        </p:nvGrpSpPr>
        <p:grpSpPr>
          <a:xfrm>
            <a:off x="4265084" y="2138455"/>
            <a:ext cx="3661832" cy="3661832"/>
            <a:chOff x="3198813" y="1603841"/>
            <a:chExt cx="2746374" cy="2746374"/>
          </a:xfrm>
        </p:grpSpPr>
        <p:sp>
          <p:nvSpPr>
            <p:cNvPr id="8" name="Rounded Rectangle 18"/>
            <p:cNvSpPr/>
            <p:nvPr/>
          </p:nvSpPr>
          <p:spPr bwMode="auto">
            <a:xfrm rot="2694933">
              <a:off x="3198813" y="1603841"/>
              <a:ext cx="2746374" cy="2746374"/>
            </a:xfrm>
            <a:prstGeom prst="roundRect">
              <a:avLst>
                <a:gd name="adj" fmla="val 1869"/>
              </a:avLst>
            </a:prstGeom>
            <a:solidFill>
              <a:schemeClr val="accent3">
                <a:lumMod val="75000"/>
              </a:schemeClr>
            </a:solidFill>
            <a:ln w="9525">
              <a:noFill/>
              <a:round/>
            </a:ln>
          </p:spPr>
          <p:txBody>
            <a:bodyPr vert="horz" wrap="square" lIns="121920" tIns="60960" rIns="121920" bIns="60960" numCol="1" rtlCol="0" anchor="t" anchorCtr="0" compatLnSpc="1"/>
            <a:lstStyle/>
            <a:p>
              <a:pPr algn="ctr"/>
              <a:endParaRPr lang="en-US" sz="2400" dirty="0">
                <a:solidFill>
                  <a:schemeClr val="bg1"/>
                </a:solidFill>
                <a:latin typeface="微软雅黑" panose="020B0503020204020204" pitchFamily="34" charset="-122"/>
              </a:endParaRPr>
            </a:p>
          </p:txBody>
        </p:sp>
        <p:sp>
          <p:nvSpPr>
            <p:cNvPr id="9" name="Freeform 52"/>
            <p:cNvSpPr>
              <a:spLocks noChangeAspect="1" noEditPoints="1"/>
            </p:cNvSpPr>
            <p:nvPr/>
          </p:nvSpPr>
          <p:spPr bwMode="auto">
            <a:xfrm>
              <a:off x="4137024" y="2542052"/>
              <a:ext cx="869952" cy="869952"/>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rgbClr val="014546"/>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grpSp>
      <p:sp>
        <p:nvSpPr>
          <p:cNvPr id="10" name="Freeform 25"/>
          <p:cNvSpPr/>
          <p:nvPr/>
        </p:nvSpPr>
        <p:spPr bwMode="auto">
          <a:xfrm>
            <a:off x="3985690" y="1572688"/>
            <a:ext cx="2724151" cy="1589617"/>
          </a:xfrm>
          <a:custGeom>
            <a:avLst/>
            <a:gdLst>
              <a:gd name="T0" fmla="*/ 12 w 963"/>
              <a:gd name="T1" fmla="*/ 551 h 562"/>
              <a:gd name="T2" fmla="*/ 28 w 963"/>
              <a:gd name="T3" fmla="*/ 499 h 562"/>
              <a:gd name="T4" fmla="*/ 113 w 963"/>
              <a:gd name="T5" fmla="*/ 465 h 562"/>
              <a:gd name="T6" fmla="*/ 674 w 963"/>
              <a:gd name="T7" fmla="*/ 465 h 562"/>
              <a:gd name="T8" fmla="*/ 674 w 963"/>
              <a:gd name="T9" fmla="*/ 562 h 562"/>
              <a:gd name="T10" fmla="*/ 963 w 963"/>
              <a:gd name="T11" fmla="*/ 273 h 562"/>
              <a:gd name="T12" fmla="*/ 691 w 963"/>
              <a:gd name="T13" fmla="*/ 0 h 562"/>
              <a:gd name="T14" fmla="*/ 691 w 963"/>
              <a:gd name="T15" fmla="*/ 95 h 562"/>
              <a:gd name="T16" fmla="*/ 434 w 963"/>
              <a:gd name="T17" fmla="*/ 95 h 562"/>
              <a:gd name="T18" fmla="*/ 390 w 963"/>
              <a:gd name="T19" fmla="*/ 116 h 562"/>
              <a:gd name="T20" fmla="*/ 23 w 963"/>
              <a:gd name="T21" fmla="*/ 482 h 562"/>
              <a:gd name="T22" fmla="*/ 12 w 963"/>
              <a:gd name="T23" fmla="*/ 551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2">
                <a:moveTo>
                  <a:pt x="12" y="551"/>
                </a:move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lose/>
              </a:path>
            </a:pathLst>
          </a:custGeom>
          <a:solidFill>
            <a:schemeClr val="accent1"/>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11" name="Freeform 34"/>
          <p:cNvSpPr/>
          <p:nvPr/>
        </p:nvSpPr>
        <p:spPr bwMode="auto">
          <a:xfrm>
            <a:off x="3710524" y="3344337"/>
            <a:ext cx="1589617" cy="2724151"/>
          </a:xfrm>
          <a:custGeom>
            <a:avLst/>
            <a:gdLst>
              <a:gd name="T0" fmla="*/ 551 w 562"/>
              <a:gd name="T1" fmla="*/ 951 h 963"/>
              <a:gd name="T2" fmla="*/ 500 w 562"/>
              <a:gd name="T3" fmla="*/ 934 h 963"/>
              <a:gd name="T4" fmla="*/ 466 w 562"/>
              <a:gd name="T5" fmla="*/ 849 h 963"/>
              <a:gd name="T6" fmla="*/ 466 w 562"/>
              <a:gd name="T7" fmla="*/ 289 h 963"/>
              <a:gd name="T8" fmla="*/ 562 w 562"/>
              <a:gd name="T9" fmla="*/ 289 h 963"/>
              <a:gd name="T10" fmla="*/ 273 w 562"/>
              <a:gd name="T11" fmla="*/ 0 h 963"/>
              <a:gd name="T12" fmla="*/ 0 w 562"/>
              <a:gd name="T13" fmla="*/ 272 h 963"/>
              <a:gd name="T14" fmla="*/ 95 w 562"/>
              <a:gd name="T15" fmla="*/ 272 h 963"/>
              <a:gd name="T16" fmla="*/ 95 w 562"/>
              <a:gd name="T17" fmla="*/ 528 h 963"/>
              <a:gd name="T18" fmla="*/ 116 w 562"/>
              <a:gd name="T19" fmla="*/ 573 h 963"/>
              <a:gd name="T20" fmla="*/ 482 w 562"/>
              <a:gd name="T21" fmla="*/ 939 h 963"/>
              <a:gd name="T22" fmla="*/ 551 w 562"/>
              <a:gd name="T23" fmla="*/ 951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4"/>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12" name="Freeform 42"/>
          <p:cNvSpPr/>
          <p:nvPr/>
        </p:nvSpPr>
        <p:spPr bwMode="auto">
          <a:xfrm>
            <a:off x="5482174" y="4751919"/>
            <a:ext cx="2724151" cy="1587500"/>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3"/>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13" name="Freeform 47"/>
          <p:cNvSpPr/>
          <p:nvPr/>
        </p:nvSpPr>
        <p:spPr bwMode="auto">
          <a:xfrm>
            <a:off x="6891868" y="1847854"/>
            <a:ext cx="1585384" cy="2724151"/>
          </a:xfrm>
          <a:custGeom>
            <a:avLst/>
            <a:gdLst>
              <a:gd name="T0" fmla="*/ 10 w 561"/>
              <a:gd name="T1" fmla="*/ 12 h 963"/>
              <a:gd name="T2" fmla="*/ 62 w 561"/>
              <a:gd name="T3" fmla="*/ 28 h 963"/>
              <a:gd name="T4" fmla="*/ 96 w 561"/>
              <a:gd name="T5" fmla="*/ 113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4 h 963"/>
              <a:gd name="T18" fmla="*/ 446 w 561"/>
              <a:gd name="T19" fmla="*/ 390 h 963"/>
              <a:gd name="T20" fmla="*/ 80 w 561"/>
              <a:gd name="T21" fmla="*/ 23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8"/>
                </a:cubicBezTo>
                <a:cubicBezTo>
                  <a:pt x="82" y="49"/>
                  <a:pt x="96" y="81"/>
                  <a:pt x="96" y="113"/>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4"/>
                  <a:pt x="466" y="434"/>
                  <a:pt x="466" y="434"/>
                </a:cubicBezTo>
                <a:cubicBezTo>
                  <a:pt x="466" y="434"/>
                  <a:pt x="468" y="412"/>
                  <a:pt x="446" y="390"/>
                </a:cubicBezTo>
                <a:cubicBezTo>
                  <a:pt x="424" y="367"/>
                  <a:pt x="80" y="23"/>
                  <a:pt x="80" y="23"/>
                </a:cubicBezTo>
                <a:cubicBezTo>
                  <a:pt x="80" y="23"/>
                  <a:pt x="58" y="0"/>
                  <a:pt x="10" y="12"/>
                </a:cubicBezTo>
                <a:close/>
              </a:path>
            </a:pathLst>
          </a:custGeom>
          <a:solidFill>
            <a:schemeClr val="accent2"/>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grpSp>
        <p:nvGrpSpPr>
          <p:cNvPr id="14" name="Group 63"/>
          <p:cNvGrpSpPr/>
          <p:nvPr/>
        </p:nvGrpSpPr>
        <p:grpSpPr>
          <a:xfrm>
            <a:off x="8512058" y="1944719"/>
            <a:ext cx="3078925" cy="920556"/>
            <a:chOff x="1348406" y="1196648"/>
            <a:chExt cx="2309194" cy="690417"/>
          </a:xfrm>
        </p:grpSpPr>
        <p:sp>
          <p:nvSpPr>
            <p:cNvPr id="15" name="TextBox 64"/>
            <p:cNvSpPr txBox="1"/>
            <p:nvPr/>
          </p:nvSpPr>
          <p:spPr>
            <a:xfrm>
              <a:off x="1363186" y="1448484"/>
              <a:ext cx="2294414" cy="438581"/>
            </a:xfrm>
            <a:prstGeom prst="rect">
              <a:avLst/>
            </a:prstGeom>
            <a:noFill/>
          </p:spPr>
          <p:txBody>
            <a:bodyPr wrap="square" rtlCol="0">
              <a:spAutoFit/>
            </a:bodyPr>
            <a:lstStyle/>
            <a:p>
              <a:pPr lvl="0"/>
              <a:r>
                <a:rPr lang="zh-CN" altLang="en-US" sz="1600"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600" dirty="0">
                <a:solidFill>
                  <a:schemeClr val="bg1"/>
                </a:solidFill>
                <a:latin typeface="微软雅黑" panose="020B0503020204020204" pitchFamily="34" charset="-122"/>
              </a:endParaRPr>
            </a:p>
          </p:txBody>
        </p:sp>
        <p:sp>
          <p:nvSpPr>
            <p:cNvPr id="16" name="TextBox 65"/>
            <p:cNvSpPr txBox="1"/>
            <p:nvPr/>
          </p:nvSpPr>
          <p:spPr>
            <a:xfrm>
              <a:off x="1348406" y="1196648"/>
              <a:ext cx="1487022" cy="500089"/>
            </a:xfrm>
            <a:prstGeom prst="rect">
              <a:avLst/>
            </a:prstGeom>
            <a:noFill/>
          </p:spPr>
          <p:txBody>
            <a:bodyPr wrap="square" rtlCol="0">
              <a:spAutoFit/>
            </a:bodyPr>
            <a:lstStyle/>
            <a:p>
              <a:r>
                <a:rPr lang="zh-CN" altLang="en-US" sz="2135" b="1" dirty="0">
                  <a:solidFill>
                    <a:schemeClr val="bg1"/>
                  </a:solidFill>
                  <a:latin typeface="微软雅黑" panose="020B0503020204020204" pitchFamily="34" charset="-122"/>
                  <a:ea typeface="微软雅黑" panose="020B0503020204020204" pitchFamily="34" charset="-122"/>
                </a:rPr>
                <a:t>单击编辑标题</a:t>
              </a:r>
              <a:endParaRPr lang="en-US" sz="2135" dirty="0">
                <a:solidFill>
                  <a:schemeClr val="bg1"/>
                </a:solidFill>
                <a:latin typeface="微软雅黑" panose="020B0503020204020204" pitchFamily="34" charset="-122"/>
              </a:endParaRPr>
            </a:p>
            <a:p>
              <a:pPr lvl="0"/>
              <a:endParaRPr lang="en-US" sz="1600" b="1" dirty="0">
                <a:solidFill>
                  <a:schemeClr val="bg1"/>
                </a:solidFill>
                <a:latin typeface="微软雅黑" panose="020B0503020204020204" pitchFamily="34" charset="-122"/>
              </a:endParaRPr>
            </a:p>
          </p:txBody>
        </p:sp>
      </p:grpSp>
      <p:grpSp>
        <p:nvGrpSpPr>
          <p:cNvPr id="17" name="Group 2055"/>
          <p:cNvGrpSpPr/>
          <p:nvPr/>
        </p:nvGrpSpPr>
        <p:grpSpPr>
          <a:xfrm>
            <a:off x="8478194" y="1411240"/>
            <a:ext cx="730568" cy="1652417"/>
            <a:chOff x="6358643" y="1058427"/>
            <a:chExt cx="547926" cy="1239313"/>
          </a:xfrm>
        </p:grpSpPr>
        <p:grpSp>
          <p:nvGrpSpPr>
            <p:cNvPr id="18" name="Group 2050"/>
            <p:cNvGrpSpPr/>
            <p:nvPr/>
          </p:nvGrpSpPr>
          <p:grpSpPr>
            <a:xfrm>
              <a:off x="6358643" y="1131285"/>
              <a:ext cx="547926" cy="1166455"/>
              <a:chOff x="6358643" y="1131285"/>
              <a:chExt cx="547926" cy="1166455"/>
            </a:xfrm>
          </p:grpSpPr>
          <p:cxnSp>
            <p:nvCxnSpPr>
              <p:cNvPr id="20" name="Straight Connector 28"/>
              <p:cNvCxnSpPr/>
              <p:nvPr/>
            </p:nvCxnSpPr>
            <p:spPr>
              <a:xfrm>
                <a:off x="6358643" y="1131285"/>
                <a:ext cx="0" cy="116645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67"/>
              <p:cNvCxnSpPr/>
              <p:nvPr/>
            </p:nvCxnSpPr>
            <p:spPr>
              <a:xfrm rot="5400000">
                <a:off x="6632606" y="1146891"/>
                <a:ext cx="0" cy="54792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9" name="TextBox 2047"/>
            <p:cNvSpPr txBox="1"/>
            <p:nvPr/>
          </p:nvSpPr>
          <p:spPr>
            <a:xfrm>
              <a:off x="6410430" y="1058427"/>
              <a:ext cx="455894" cy="377075"/>
            </a:xfrm>
            <a:prstGeom prst="rect">
              <a:avLst/>
            </a:prstGeom>
            <a:noFill/>
          </p:spPr>
          <p:txBody>
            <a:bodyPr wrap="none" rtlCol="0">
              <a:spAutoFit/>
            </a:bodyPr>
            <a:lstStyle/>
            <a:p>
              <a:r>
                <a:rPr lang="en-US" sz="2665" b="1" dirty="0">
                  <a:solidFill>
                    <a:schemeClr val="bg1"/>
                  </a:solidFill>
                  <a:latin typeface="微软雅黑" panose="020B0503020204020204" pitchFamily="34" charset="-122"/>
                </a:rPr>
                <a:t>02</a:t>
              </a:r>
            </a:p>
          </p:txBody>
        </p:sp>
      </p:grpSp>
      <p:grpSp>
        <p:nvGrpSpPr>
          <p:cNvPr id="22" name="Group 73"/>
          <p:cNvGrpSpPr/>
          <p:nvPr/>
        </p:nvGrpSpPr>
        <p:grpSpPr>
          <a:xfrm flipH="1">
            <a:off x="597726" y="1944719"/>
            <a:ext cx="3078925" cy="920556"/>
            <a:chOff x="1348406" y="1196648"/>
            <a:chExt cx="2309194" cy="690417"/>
          </a:xfrm>
        </p:grpSpPr>
        <p:sp>
          <p:nvSpPr>
            <p:cNvPr id="23" name="TextBox 76"/>
            <p:cNvSpPr txBox="1"/>
            <p:nvPr/>
          </p:nvSpPr>
          <p:spPr>
            <a:xfrm>
              <a:off x="1363186" y="1448484"/>
              <a:ext cx="2294414" cy="438581"/>
            </a:xfrm>
            <a:prstGeom prst="rect">
              <a:avLst/>
            </a:prstGeom>
            <a:noFill/>
          </p:spPr>
          <p:txBody>
            <a:bodyPr wrap="square" rtlCol="0">
              <a:spAutoFit/>
            </a:bodyPr>
            <a:lstStyle/>
            <a:p>
              <a:pPr lvl="0" algn="r"/>
              <a:r>
                <a:rPr lang="zh-CN" altLang="en-US" sz="1600"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600" dirty="0">
                <a:solidFill>
                  <a:schemeClr val="bg1"/>
                </a:solidFill>
                <a:latin typeface="微软雅黑" panose="020B0503020204020204" pitchFamily="34" charset="-122"/>
              </a:endParaRPr>
            </a:p>
          </p:txBody>
        </p:sp>
        <p:sp>
          <p:nvSpPr>
            <p:cNvPr id="24" name="TextBox 77"/>
            <p:cNvSpPr txBox="1"/>
            <p:nvPr/>
          </p:nvSpPr>
          <p:spPr>
            <a:xfrm>
              <a:off x="1348406" y="1196648"/>
              <a:ext cx="1487022" cy="500089"/>
            </a:xfrm>
            <a:prstGeom prst="rect">
              <a:avLst/>
            </a:prstGeom>
            <a:noFill/>
          </p:spPr>
          <p:txBody>
            <a:bodyPr wrap="square" rtlCol="0">
              <a:spAutoFit/>
            </a:bodyPr>
            <a:lstStyle/>
            <a:p>
              <a:r>
                <a:rPr lang="zh-CN" altLang="en-US" sz="2135" b="1" dirty="0">
                  <a:solidFill>
                    <a:schemeClr val="bg1"/>
                  </a:solidFill>
                  <a:latin typeface="微软雅黑" panose="020B0503020204020204" pitchFamily="34" charset="-122"/>
                  <a:ea typeface="微软雅黑" panose="020B0503020204020204" pitchFamily="34" charset="-122"/>
                </a:rPr>
                <a:t>单击编辑标题</a:t>
              </a:r>
              <a:endParaRPr lang="en-US" sz="2135" dirty="0">
                <a:solidFill>
                  <a:schemeClr val="bg1"/>
                </a:solidFill>
                <a:latin typeface="微软雅黑" panose="020B0503020204020204" pitchFamily="34" charset="-122"/>
              </a:endParaRPr>
            </a:p>
            <a:p>
              <a:pPr lvl="0"/>
              <a:endParaRPr lang="en-US" sz="1600" b="1" dirty="0">
                <a:solidFill>
                  <a:schemeClr val="bg1"/>
                </a:solidFill>
                <a:latin typeface="微软雅黑" panose="020B0503020204020204" pitchFamily="34" charset="-122"/>
              </a:endParaRPr>
            </a:p>
          </p:txBody>
        </p:sp>
      </p:grpSp>
      <p:grpSp>
        <p:nvGrpSpPr>
          <p:cNvPr id="25" name="Group 2054"/>
          <p:cNvGrpSpPr/>
          <p:nvPr/>
        </p:nvGrpSpPr>
        <p:grpSpPr>
          <a:xfrm>
            <a:off x="2979951" y="1411240"/>
            <a:ext cx="730568" cy="1652417"/>
            <a:chOff x="2234962" y="1058427"/>
            <a:chExt cx="547926" cy="1239313"/>
          </a:xfrm>
        </p:grpSpPr>
        <p:grpSp>
          <p:nvGrpSpPr>
            <p:cNvPr id="26" name="Group 2049"/>
            <p:cNvGrpSpPr/>
            <p:nvPr/>
          </p:nvGrpSpPr>
          <p:grpSpPr>
            <a:xfrm>
              <a:off x="2234962" y="1131285"/>
              <a:ext cx="547926" cy="1166455"/>
              <a:chOff x="2234962" y="1131285"/>
              <a:chExt cx="547926" cy="1166455"/>
            </a:xfrm>
          </p:grpSpPr>
          <p:cxnSp>
            <p:nvCxnSpPr>
              <p:cNvPr id="28" name="Straight Connector 72"/>
              <p:cNvCxnSpPr/>
              <p:nvPr/>
            </p:nvCxnSpPr>
            <p:spPr>
              <a:xfrm flipH="1">
                <a:off x="2782888" y="1131285"/>
                <a:ext cx="0" cy="116645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74"/>
              <p:cNvCxnSpPr/>
              <p:nvPr/>
            </p:nvCxnSpPr>
            <p:spPr>
              <a:xfrm rot="16200000" flipH="1">
                <a:off x="2508925" y="1146891"/>
                <a:ext cx="0" cy="547926"/>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7" name="TextBox 75"/>
            <p:cNvSpPr txBox="1"/>
            <p:nvPr/>
          </p:nvSpPr>
          <p:spPr>
            <a:xfrm flipH="1">
              <a:off x="2286749" y="1058427"/>
              <a:ext cx="455894" cy="377075"/>
            </a:xfrm>
            <a:prstGeom prst="rect">
              <a:avLst/>
            </a:prstGeom>
            <a:noFill/>
          </p:spPr>
          <p:txBody>
            <a:bodyPr wrap="none" rtlCol="0">
              <a:spAutoFit/>
            </a:bodyPr>
            <a:lstStyle/>
            <a:p>
              <a:r>
                <a:rPr lang="en-US" sz="2665" b="1" dirty="0">
                  <a:solidFill>
                    <a:schemeClr val="bg1"/>
                  </a:solidFill>
                  <a:latin typeface="微软雅黑" panose="020B0503020204020204" pitchFamily="34" charset="-122"/>
                </a:rPr>
                <a:t>01</a:t>
              </a:r>
            </a:p>
          </p:txBody>
        </p:sp>
      </p:grpSp>
      <p:grpSp>
        <p:nvGrpSpPr>
          <p:cNvPr id="30" name="Group 80"/>
          <p:cNvGrpSpPr/>
          <p:nvPr/>
        </p:nvGrpSpPr>
        <p:grpSpPr>
          <a:xfrm>
            <a:off x="8512058" y="5141863"/>
            <a:ext cx="3078925" cy="920556"/>
            <a:chOff x="1348406" y="1196648"/>
            <a:chExt cx="2309194" cy="690417"/>
          </a:xfrm>
        </p:grpSpPr>
        <p:sp>
          <p:nvSpPr>
            <p:cNvPr id="31" name="TextBox 83"/>
            <p:cNvSpPr txBox="1"/>
            <p:nvPr/>
          </p:nvSpPr>
          <p:spPr>
            <a:xfrm>
              <a:off x="1363186" y="1448484"/>
              <a:ext cx="2294414" cy="438581"/>
            </a:xfrm>
            <a:prstGeom prst="rect">
              <a:avLst/>
            </a:prstGeom>
            <a:noFill/>
          </p:spPr>
          <p:txBody>
            <a:bodyPr wrap="square" rtlCol="0">
              <a:spAutoFit/>
            </a:bodyPr>
            <a:lstStyle/>
            <a:p>
              <a:pPr lvl="0"/>
              <a:r>
                <a:rPr lang="zh-CN" altLang="en-US" sz="1600"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600" dirty="0">
                <a:solidFill>
                  <a:schemeClr val="bg1"/>
                </a:solidFill>
                <a:latin typeface="微软雅黑" panose="020B0503020204020204" pitchFamily="34" charset="-122"/>
              </a:endParaRPr>
            </a:p>
          </p:txBody>
        </p:sp>
        <p:sp>
          <p:nvSpPr>
            <p:cNvPr id="32" name="TextBox 84"/>
            <p:cNvSpPr txBox="1"/>
            <p:nvPr/>
          </p:nvSpPr>
          <p:spPr>
            <a:xfrm>
              <a:off x="1348406" y="1196648"/>
              <a:ext cx="1487022" cy="500089"/>
            </a:xfrm>
            <a:prstGeom prst="rect">
              <a:avLst/>
            </a:prstGeom>
            <a:noFill/>
          </p:spPr>
          <p:txBody>
            <a:bodyPr wrap="square" rtlCol="0">
              <a:spAutoFit/>
            </a:bodyPr>
            <a:lstStyle/>
            <a:p>
              <a:r>
                <a:rPr lang="zh-CN" altLang="en-US" sz="2135" b="1" dirty="0">
                  <a:solidFill>
                    <a:schemeClr val="bg1"/>
                  </a:solidFill>
                  <a:latin typeface="微软雅黑" panose="020B0503020204020204" pitchFamily="34" charset="-122"/>
                  <a:ea typeface="微软雅黑" panose="020B0503020204020204" pitchFamily="34" charset="-122"/>
                </a:rPr>
                <a:t>单击编辑标题</a:t>
              </a:r>
              <a:endParaRPr lang="en-US" sz="2135" dirty="0">
                <a:solidFill>
                  <a:schemeClr val="bg1"/>
                </a:solidFill>
                <a:latin typeface="微软雅黑" panose="020B0503020204020204" pitchFamily="34" charset="-122"/>
              </a:endParaRPr>
            </a:p>
            <a:p>
              <a:pPr lvl="0"/>
              <a:endParaRPr lang="en-US" sz="1600" b="1" dirty="0">
                <a:solidFill>
                  <a:schemeClr val="bg1"/>
                </a:solidFill>
                <a:latin typeface="微软雅黑" panose="020B0503020204020204" pitchFamily="34" charset="-122"/>
              </a:endParaRPr>
            </a:p>
          </p:txBody>
        </p:sp>
      </p:grpSp>
      <p:grpSp>
        <p:nvGrpSpPr>
          <p:cNvPr id="33" name="Group 2066"/>
          <p:cNvGrpSpPr/>
          <p:nvPr/>
        </p:nvGrpSpPr>
        <p:grpSpPr>
          <a:xfrm>
            <a:off x="8478194" y="4608385"/>
            <a:ext cx="730568" cy="1652417"/>
            <a:chOff x="6358643" y="3456286"/>
            <a:chExt cx="547926" cy="1239313"/>
          </a:xfrm>
        </p:grpSpPr>
        <p:grpSp>
          <p:nvGrpSpPr>
            <p:cNvPr id="34" name="Group 2051"/>
            <p:cNvGrpSpPr/>
            <p:nvPr/>
          </p:nvGrpSpPr>
          <p:grpSpPr>
            <a:xfrm>
              <a:off x="6358643" y="3529144"/>
              <a:ext cx="547926" cy="1166455"/>
              <a:chOff x="6358643" y="3529144"/>
              <a:chExt cx="547926" cy="1166455"/>
            </a:xfrm>
          </p:grpSpPr>
          <p:cxnSp>
            <p:nvCxnSpPr>
              <p:cNvPr id="36" name="Straight Connector 79"/>
              <p:cNvCxnSpPr/>
              <p:nvPr/>
            </p:nvCxnSpPr>
            <p:spPr>
              <a:xfrm>
                <a:off x="6358643" y="3529144"/>
                <a:ext cx="0" cy="1166455"/>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Straight Connector 81"/>
              <p:cNvCxnSpPr/>
              <p:nvPr/>
            </p:nvCxnSpPr>
            <p:spPr>
              <a:xfrm rot="5400000">
                <a:off x="6632606" y="3544750"/>
                <a:ext cx="0" cy="547926"/>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5" name="TextBox 82"/>
            <p:cNvSpPr txBox="1"/>
            <p:nvPr/>
          </p:nvSpPr>
          <p:spPr>
            <a:xfrm>
              <a:off x="6410430" y="3456286"/>
              <a:ext cx="455894" cy="377075"/>
            </a:xfrm>
            <a:prstGeom prst="rect">
              <a:avLst/>
            </a:prstGeom>
            <a:noFill/>
          </p:spPr>
          <p:txBody>
            <a:bodyPr wrap="none" rtlCol="0">
              <a:spAutoFit/>
            </a:bodyPr>
            <a:lstStyle/>
            <a:p>
              <a:r>
                <a:rPr lang="en-US" sz="2665" b="1" dirty="0">
                  <a:solidFill>
                    <a:schemeClr val="bg1"/>
                  </a:solidFill>
                  <a:latin typeface="微软雅黑" panose="020B0503020204020204" pitchFamily="34" charset="-122"/>
                </a:rPr>
                <a:t>03</a:t>
              </a:r>
            </a:p>
          </p:txBody>
        </p:sp>
      </p:grpSp>
      <p:grpSp>
        <p:nvGrpSpPr>
          <p:cNvPr id="38" name="Group 87"/>
          <p:cNvGrpSpPr/>
          <p:nvPr/>
        </p:nvGrpSpPr>
        <p:grpSpPr>
          <a:xfrm flipH="1">
            <a:off x="597726" y="5141863"/>
            <a:ext cx="3078925" cy="920556"/>
            <a:chOff x="1348406" y="1196648"/>
            <a:chExt cx="2309194" cy="690417"/>
          </a:xfrm>
        </p:grpSpPr>
        <p:sp>
          <p:nvSpPr>
            <p:cNvPr id="39" name="TextBox 90"/>
            <p:cNvSpPr txBox="1"/>
            <p:nvPr/>
          </p:nvSpPr>
          <p:spPr>
            <a:xfrm>
              <a:off x="1363186" y="1448484"/>
              <a:ext cx="2294414" cy="438581"/>
            </a:xfrm>
            <a:prstGeom prst="rect">
              <a:avLst/>
            </a:prstGeom>
            <a:noFill/>
          </p:spPr>
          <p:txBody>
            <a:bodyPr wrap="square" rtlCol="0">
              <a:spAutoFit/>
            </a:bodyPr>
            <a:lstStyle/>
            <a:p>
              <a:pPr lvl="0" algn="r"/>
              <a:r>
                <a:rPr lang="zh-CN" altLang="en-US" sz="1600"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600" dirty="0">
                <a:solidFill>
                  <a:schemeClr val="bg1"/>
                </a:solidFill>
                <a:latin typeface="微软雅黑" panose="020B0503020204020204" pitchFamily="34" charset="-122"/>
              </a:endParaRPr>
            </a:p>
          </p:txBody>
        </p:sp>
        <p:sp>
          <p:nvSpPr>
            <p:cNvPr id="40" name="TextBox 91"/>
            <p:cNvSpPr txBox="1"/>
            <p:nvPr/>
          </p:nvSpPr>
          <p:spPr>
            <a:xfrm>
              <a:off x="1348406" y="1196648"/>
              <a:ext cx="1487022" cy="500089"/>
            </a:xfrm>
            <a:prstGeom prst="rect">
              <a:avLst/>
            </a:prstGeom>
            <a:noFill/>
          </p:spPr>
          <p:txBody>
            <a:bodyPr wrap="square" rtlCol="0">
              <a:spAutoFit/>
            </a:bodyPr>
            <a:lstStyle/>
            <a:p>
              <a:r>
                <a:rPr lang="zh-CN" altLang="en-US" sz="2135" b="1" dirty="0">
                  <a:solidFill>
                    <a:schemeClr val="bg1"/>
                  </a:solidFill>
                  <a:latin typeface="微软雅黑" panose="020B0503020204020204" pitchFamily="34" charset="-122"/>
                  <a:ea typeface="微软雅黑" panose="020B0503020204020204" pitchFamily="34" charset="-122"/>
                </a:rPr>
                <a:t>单击编辑标题</a:t>
              </a:r>
              <a:endParaRPr lang="en-US" sz="2135" dirty="0">
                <a:solidFill>
                  <a:schemeClr val="bg1"/>
                </a:solidFill>
                <a:latin typeface="微软雅黑" panose="020B0503020204020204" pitchFamily="34" charset="-122"/>
              </a:endParaRPr>
            </a:p>
            <a:p>
              <a:pPr lvl="0"/>
              <a:endParaRPr lang="en-US" sz="1600" b="1" dirty="0">
                <a:solidFill>
                  <a:schemeClr val="bg1"/>
                </a:solidFill>
                <a:latin typeface="微软雅黑" panose="020B0503020204020204" pitchFamily="34" charset="-122"/>
              </a:endParaRPr>
            </a:p>
          </p:txBody>
        </p:sp>
      </p:grpSp>
      <p:grpSp>
        <p:nvGrpSpPr>
          <p:cNvPr id="41" name="Group 2072"/>
          <p:cNvGrpSpPr/>
          <p:nvPr/>
        </p:nvGrpSpPr>
        <p:grpSpPr>
          <a:xfrm>
            <a:off x="2979951" y="4608385"/>
            <a:ext cx="730568" cy="1652417"/>
            <a:chOff x="2234962" y="3456286"/>
            <a:chExt cx="547926" cy="1239313"/>
          </a:xfrm>
        </p:grpSpPr>
        <p:grpSp>
          <p:nvGrpSpPr>
            <p:cNvPr id="42" name="Group 2052"/>
            <p:cNvGrpSpPr/>
            <p:nvPr/>
          </p:nvGrpSpPr>
          <p:grpSpPr>
            <a:xfrm>
              <a:off x="2234962" y="3529144"/>
              <a:ext cx="547926" cy="1166455"/>
              <a:chOff x="2234962" y="3529144"/>
              <a:chExt cx="547926" cy="1166455"/>
            </a:xfrm>
          </p:grpSpPr>
          <p:cxnSp>
            <p:nvCxnSpPr>
              <p:cNvPr id="44" name="Straight Connector 86"/>
              <p:cNvCxnSpPr/>
              <p:nvPr/>
            </p:nvCxnSpPr>
            <p:spPr>
              <a:xfrm flipH="1">
                <a:off x="2782888" y="3529144"/>
                <a:ext cx="0" cy="116645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88"/>
              <p:cNvCxnSpPr/>
              <p:nvPr/>
            </p:nvCxnSpPr>
            <p:spPr>
              <a:xfrm rot="16200000" flipH="1">
                <a:off x="2508925" y="3544750"/>
                <a:ext cx="0" cy="54792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3" name="TextBox 89"/>
            <p:cNvSpPr txBox="1"/>
            <p:nvPr/>
          </p:nvSpPr>
          <p:spPr>
            <a:xfrm flipH="1">
              <a:off x="2286749" y="3456286"/>
              <a:ext cx="455894" cy="377075"/>
            </a:xfrm>
            <a:prstGeom prst="rect">
              <a:avLst/>
            </a:prstGeom>
            <a:noFill/>
          </p:spPr>
          <p:txBody>
            <a:bodyPr wrap="none" rtlCol="0">
              <a:spAutoFit/>
            </a:bodyPr>
            <a:lstStyle/>
            <a:p>
              <a:r>
                <a:rPr lang="en-US" sz="2665" b="1" dirty="0">
                  <a:solidFill>
                    <a:schemeClr val="bg1"/>
                  </a:solidFill>
                  <a:latin typeface="微软雅黑" panose="020B0503020204020204" pitchFamily="34" charset="-122"/>
                </a:rPr>
                <a:t>04</a:t>
              </a:r>
            </a:p>
          </p:txBody>
        </p:sp>
      </p:grpSp>
      <p:grpSp>
        <p:nvGrpSpPr>
          <p:cNvPr id="46" name="Group 97"/>
          <p:cNvGrpSpPr>
            <a:grpSpLocks noChangeAspect="1"/>
          </p:cNvGrpSpPr>
          <p:nvPr/>
        </p:nvGrpSpPr>
        <p:grpSpPr>
          <a:xfrm>
            <a:off x="5350033" y="2020488"/>
            <a:ext cx="514840" cy="681561"/>
            <a:chOff x="4127500" y="2260600"/>
            <a:chExt cx="612776" cy="811213"/>
          </a:xfrm>
          <a:solidFill>
            <a:srgbClr val="014546"/>
          </a:solidFill>
        </p:grpSpPr>
        <p:sp>
          <p:nvSpPr>
            <p:cNvPr id="47" name="Freeform 22"/>
            <p:cNvSpPr/>
            <p:nvPr/>
          </p:nvSpPr>
          <p:spPr bwMode="auto">
            <a:xfrm>
              <a:off x="4491038" y="2894013"/>
              <a:ext cx="87313" cy="22225"/>
            </a:xfrm>
            <a:custGeom>
              <a:avLst/>
              <a:gdLst>
                <a:gd name="T0" fmla="*/ 61 w 63"/>
                <a:gd name="T1" fmla="*/ 9 h 16"/>
                <a:gd name="T2" fmla="*/ 2 w 63"/>
                <a:gd name="T3" fmla="*/ 0 h 16"/>
                <a:gd name="T4" fmla="*/ 0 w 63"/>
                <a:gd name="T5" fmla="*/ 5 h 16"/>
                <a:gd name="T6" fmla="*/ 63 w 63"/>
                <a:gd name="T7" fmla="*/ 16 h 16"/>
                <a:gd name="T8" fmla="*/ 61 w 63"/>
                <a:gd name="T9" fmla="*/ 9 h 16"/>
              </a:gdLst>
              <a:ahLst/>
              <a:cxnLst>
                <a:cxn ang="0">
                  <a:pos x="T0" y="T1"/>
                </a:cxn>
                <a:cxn ang="0">
                  <a:pos x="T2" y="T3"/>
                </a:cxn>
                <a:cxn ang="0">
                  <a:pos x="T4" y="T5"/>
                </a:cxn>
                <a:cxn ang="0">
                  <a:pos x="T6" y="T7"/>
                </a:cxn>
                <a:cxn ang="0">
                  <a:pos x="T8" y="T9"/>
                </a:cxn>
              </a:cxnLst>
              <a:rect l="0" t="0" r="r" b="b"/>
              <a:pathLst>
                <a:path w="63" h="16">
                  <a:moveTo>
                    <a:pt x="61" y="9"/>
                  </a:moveTo>
                  <a:cubicBezTo>
                    <a:pt x="61" y="9"/>
                    <a:pt x="19" y="4"/>
                    <a:pt x="2" y="0"/>
                  </a:cubicBezTo>
                  <a:cubicBezTo>
                    <a:pt x="0" y="5"/>
                    <a:pt x="0" y="5"/>
                    <a:pt x="0" y="5"/>
                  </a:cubicBezTo>
                  <a:cubicBezTo>
                    <a:pt x="63" y="16"/>
                    <a:pt x="63" y="16"/>
                    <a:pt x="63" y="16"/>
                  </a:cubicBezTo>
                  <a:cubicBezTo>
                    <a:pt x="63" y="16"/>
                    <a:pt x="59" y="9"/>
                    <a:pt x="61" y="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grpSp>
          <p:nvGrpSpPr>
            <p:cNvPr id="48" name="Group 99"/>
            <p:cNvGrpSpPr/>
            <p:nvPr/>
          </p:nvGrpSpPr>
          <p:grpSpPr>
            <a:xfrm>
              <a:off x="4127500" y="2260600"/>
              <a:ext cx="612776" cy="811213"/>
              <a:chOff x="4127500" y="2260600"/>
              <a:chExt cx="612776" cy="811213"/>
            </a:xfrm>
            <a:grpFill/>
          </p:grpSpPr>
          <p:grpSp>
            <p:nvGrpSpPr>
              <p:cNvPr id="49" name="Group 100"/>
              <p:cNvGrpSpPr/>
              <p:nvPr/>
            </p:nvGrpSpPr>
            <p:grpSpPr>
              <a:xfrm>
                <a:off x="4127500" y="2260600"/>
                <a:ext cx="612776" cy="811213"/>
                <a:chOff x="4127500" y="2260600"/>
                <a:chExt cx="612776" cy="811213"/>
              </a:xfrm>
              <a:grpFill/>
            </p:grpSpPr>
            <p:sp>
              <p:nvSpPr>
                <p:cNvPr id="52" name="Freeform 19"/>
                <p:cNvSpPr/>
                <p:nvPr/>
              </p:nvSpPr>
              <p:spPr bwMode="auto">
                <a:xfrm>
                  <a:off x="4267200" y="2260600"/>
                  <a:ext cx="271463" cy="234950"/>
                </a:xfrm>
                <a:custGeom>
                  <a:avLst/>
                  <a:gdLst>
                    <a:gd name="T0" fmla="*/ 98 w 196"/>
                    <a:gd name="T1" fmla="*/ 0 h 170"/>
                    <a:gd name="T2" fmla="*/ 170 w 196"/>
                    <a:gd name="T3" fmla="*/ 32 h 170"/>
                    <a:gd name="T4" fmla="*/ 180 w 196"/>
                    <a:gd name="T5" fmla="*/ 121 h 170"/>
                    <a:gd name="T6" fmla="*/ 165 w 196"/>
                    <a:gd name="T7" fmla="*/ 168 h 170"/>
                    <a:gd name="T8" fmla="*/ 157 w 196"/>
                    <a:gd name="T9" fmla="*/ 121 h 170"/>
                    <a:gd name="T10" fmla="*/ 142 w 196"/>
                    <a:gd name="T11" fmla="*/ 67 h 170"/>
                    <a:gd name="T12" fmla="*/ 97 w 196"/>
                    <a:gd name="T13" fmla="*/ 61 h 170"/>
                    <a:gd name="T14" fmla="*/ 41 w 196"/>
                    <a:gd name="T15" fmla="*/ 71 h 170"/>
                    <a:gd name="T16" fmla="*/ 30 w 196"/>
                    <a:gd name="T17" fmla="*/ 123 h 170"/>
                    <a:gd name="T18" fmla="*/ 26 w 196"/>
                    <a:gd name="T19" fmla="*/ 159 h 170"/>
                    <a:gd name="T20" fmla="*/ 18 w 196"/>
                    <a:gd name="T21" fmla="*/ 97 h 170"/>
                    <a:gd name="T22" fmla="*/ 98 w 196"/>
                    <a:gd name="T2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70">
                      <a:moveTo>
                        <a:pt x="98" y="0"/>
                      </a:moveTo>
                      <a:cubicBezTo>
                        <a:pt x="98" y="0"/>
                        <a:pt x="145" y="4"/>
                        <a:pt x="170" y="32"/>
                      </a:cubicBezTo>
                      <a:cubicBezTo>
                        <a:pt x="196" y="60"/>
                        <a:pt x="186" y="97"/>
                        <a:pt x="180" y="121"/>
                      </a:cubicBezTo>
                      <a:cubicBezTo>
                        <a:pt x="180" y="121"/>
                        <a:pt x="165" y="165"/>
                        <a:pt x="165" y="168"/>
                      </a:cubicBezTo>
                      <a:cubicBezTo>
                        <a:pt x="165" y="170"/>
                        <a:pt x="162" y="132"/>
                        <a:pt x="157" y="121"/>
                      </a:cubicBezTo>
                      <a:cubicBezTo>
                        <a:pt x="152" y="110"/>
                        <a:pt x="160" y="79"/>
                        <a:pt x="142" y="67"/>
                      </a:cubicBezTo>
                      <a:cubicBezTo>
                        <a:pt x="123" y="55"/>
                        <a:pt x="97" y="61"/>
                        <a:pt x="97" y="61"/>
                      </a:cubicBezTo>
                      <a:cubicBezTo>
                        <a:pt x="97" y="61"/>
                        <a:pt x="59" y="50"/>
                        <a:pt x="41" y="71"/>
                      </a:cubicBezTo>
                      <a:cubicBezTo>
                        <a:pt x="23" y="91"/>
                        <a:pt x="33" y="107"/>
                        <a:pt x="30" y="123"/>
                      </a:cubicBezTo>
                      <a:cubicBezTo>
                        <a:pt x="28" y="139"/>
                        <a:pt x="26" y="159"/>
                        <a:pt x="26" y="159"/>
                      </a:cubicBezTo>
                      <a:cubicBezTo>
                        <a:pt x="26" y="159"/>
                        <a:pt x="19" y="115"/>
                        <a:pt x="18" y="97"/>
                      </a:cubicBezTo>
                      <a:cubicBezTo>
                        <a:pt x="16" y="80"/>
                        <a:pt x="0" y="18"/>
                        <a:pt x="98"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53" name="Freeform 20"/>
                <p:cNvSpPr/>
                <p:nvPr/>
              </p:nvSpPr>
              <p:spPr bwMode="auto">
                <a:xfrm>
                  <a:off x="4127500" y="2557463"/>
                  <a:ext cx="612776" cy="514350"/>
                </a:xfrm>
                <a:custGeom>
                  <a:avLst/>
                  <a:gdLst>
                    <a:gd name="T0" fmla="*/ 152 w 442"/>
                    <a:gd name="T1" fmla="*/ 10 h 371"/>
                    <a:gd name="T2" fmla="*/ 158 w 442"/>
                    <a:gd name="T3" fmla="*/ 40 h 371"/>
                    <a:gd name="T4" fmla="*/ 200 w 442"/>
                    <a:gd name="T5" fmla="*/ 72 h 371"/>
                    <a:gd name="T6" fmla="*/ 258 w 442"/>
                    <a:gd name="T7" fmla="*/ 14 h 371"/>
                    <a:gd name="T8" fmla="*/ 257 w 442"/>
                    <a:gd name="T9" fmla="*/ 0 h 371"/>
                    <a:gd name="T10" fmla="*/ 277 w 442"/>
                    <a:gd name="T11" fmla="*/ 19 h 371"/>
                    <a:gd name="T12" fmla="*/ 278 w 442"/>
                    <a:gd name="T13" fmla="*/ 28 h 371"/>
                    <a:gd name="T14" fmla="*/ 374 w 442"/>
                    <a:gd name="T15" fmla="*/ 56 h 371"/>
                    <a:gd name="T16" fmla="*/ 429 w 442"/>
                    <a:gd name="T17" fmla="*/ 197 h 371"/>
                    <a:gd name="T18" fmla="*/ 420 w 442"/>
                    <a:gd name="T19" fmla="*/ 336 h 371"/>
                    <a:gd name="T20" fmla="*/ 360 w 442"/>
                    <a:gd name="T21" fmla="*/ 356 h 371"/>
                    <a:gd name="T22" fmla="*/ 325 w 442"/>
                    <a:gd name="T23" fmla="*/ 352 h 371"/>
                    <a:gd name="T24" fmla="*/ 324 w 442"/>
                    <a:gd name="T25" fmla="*/ 309 h 371"/>
                    <a:gd name="T26" fmla="*/ 316 w 442"/>
                    <a:gd name="T27" fmla="*/ 252 h 371"/>
                    <a:gd name="T28" fmla="*/ 334 w 442"/>
                    <a:gd name="T29" fmla="*/ 248 h 371"/>
                    <a:gd name="T30" fmla="*/ 311 w 442"/>
                    <a:gd name="T31" fmla="*/ 226 h 371"/>
                    <a:gd name="T32" fmla="*/ 269 w 442"/>
                    <a:gd name="T33" fmla="*/ 248 h 371"/>
                    <a:gd name="T34" fmla="*/ 208 w 442"/>
                    <a:gd name="T35" fmla="*/ 237 h 371"/>
                    <a:gd name="T36" fmla="*/ 206 w 442"/>
                    <a:gd name="T37" fmla="*/ 117 h 371"/>
                    <a:gd name="T38" fmla="*/ 202 w 442"/>
                    <a:gd name="T39" fmla="*/ 105 h 371"/>
                    <a:gd name="T40" fmla="*/ 211 w 442"/>
                    <a:gd name="T41" fmla="*/ 89 h 371"/>
                    <a:gd name="T42" fmla="*/ 234 w 442"/>
                    <a:gd name="T43" fmla="*/ 73 h 371"/>
                    <a:gd name="T44" fmla="*/ 227 w 442"/>
                    <a:gd name="T45" fmla="*/ 64 h 371"/>
                    <a:gd name="T46" fmla="*/ 204 w 442"/>
                    <a:gd name="T47" fmla="*/ 81 h 371"/>
                    <a:gd name="T48" fmla="*/ 196 w 442"/>
                    <a:gd name="T49" fmla="*/ 81 h 371"/>
                    <a:gd name="T50" fmla="*/ 176 w 442"/>
                    <a:gd name="T51" fmla="*/ 68 h 371"/>
                    <a:gd name="T52" fmla="*/ 166 w 442"/>
                    <a:gd name="T53" fmla="*/ 79 h 371"/>
                    <a:gd name="T54" fmla="*/ 187 w 442"/>
                    <a:gd name="T55" fmla="*/ 91 h 371"/>
                    <a:gd name="T56" fmla="*/ 184 w 442"/>
                    <a:gd name="T57" fmla="*/ 101 h 371"/>
                    <a:gd name="T58" fmla="*/ 174 w 442"/>
                    <a:gd name="T59" fmla="*/ 117 h 371"/>
                    <a:gd name="T60" fmla="*/ 165 w 442"/>
                    <a:gd name="T61" fmla="*/ 226 h 371"/>
                    <a:gd name="T62" fmla="*/ 118 w 442"/>
                    <a:gd name="T63" fmla="*/ 227 h 371"/>
                    <a:gd name="T64" fmla="*/ 89 w 442"/>
                    <a:gd name="T65" fmla="*/ 267 h 371"/>
                    <a:gd name="T66" fmla="*/ 102 w 442"/>
                    <a:gd name="T67" fmla="*/ 275 h 371"/>
                    <a:gd name="T68" fmla="*/ 98 w 442"/>
                    <a:gd name="T69" fmla="*/ 364 h 371"/>
                    <a:gd name="T70" fmla="*/ 53 w 442"/>
                    <a:gd name="T71" fmla="*/ 367 h 371"/>
                    <a:gd name="T72" fmla="*/ 4 w 442"/>
                    <a:gd name="T73" fmla="*/ 310 h 371"/>
                    <a:gd name="T74" fmla="*/ 6 w 442"/>
                    <a:gd name="T75" fmla="*/ 180 h 371"/>
                    <a:gd name="T76" fmla="*/ 46 w 442"/>
                    <a:gd name="T77" fmla="*/ 77 h 371"/>
                    <a:gd name="T78" fmla="*/ 125 w 442"/>
                    <a:gd name="T79" fmla="*/ 46 h 371"/>
                    <a:gd name="T80" fmla="*/ 152 w 442"/>
                    <a:gd name="T81" fmla="*/ 1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2" h="371">
                      <a:moveTo>
                        <a:pt x="152" y="10"/>
                      </a:moveTo>
                      <a:cubicBezTo>
                        <a:pt x="152" y="10"/>
                        <a:pt x="149" y="27"/>
                        <a:pt x="158" y="40"/>
                      </a:cubicBezTo>
                      <a:cubicBezTo>
                        <a:pt x="168" y="53"/>
                        <a:pt x="193" y="75"/>
                        <a:pt x="200" y="72"/>
                      </a:cubicBezTo>
                      <a:cubicBezTo>
                        <a:pt x="207" y="70"/>
                        <a:pt x="255" y="26"/>
                        <a:pt x="258" y="14"/>
                      </a:cubicBezTo>
                      <a:cubicBezTo>
                        <a:pt x="261" y="2"/>
                        <a:pt x="257" y="0"/>
                        <a:pt x="257" y="0"/>
                      </a:cubicBezTo>
                      <a:cubicBezTo>
                        <a:pt x="257" y="0"/>
                        <a:pt x="276" y="15"/>
                        <a:pt x="277" y="19"/>
                      </a:cubicBezTo>
                      <a:cubicBezTo>
                        <a:pt x="278" y="24"/>
                        <a:pt x="278" y="28"/>
                        <a:pt x="278" y="28"/>
                      </a:cubicBezTo>
                      <a:cubicBezTo>
                        <a:pt x="278" y="28"/>
                        <a:pt x="346" y="34"/>
                        <a:pt x="374" y="56"/>
                      </a:cubicBezTo>
                      <a:cubicBezTo>
                        <a:pt x="402" y="78"/>
                        <a:pt x="421" y="146"/>
                        <a:pt x="429" y="197"/>
                      </a:cubicBezTo>
                      <a:cubicBezTo>
                        <a:pt x="437" y="247"/>
                        <a:pt x="442" y="316"/>
                        <a:pt x="420" y="336"/>
                      </a:cubicBezTo>
                      <a:cubicBezTo>
                        <a:pt x="398" y="356"/>
                        <a:pt x="360" y="356"/>
                        <a:pt x="360" y="356"/>
                      </a:cubicBezTo>
                      <a:cubicBezTo>
                        <a:pt x="360" y="356"/>
                        <a:pt x="328" y="360"/>
                        <a:pt x="325" y="352"/>
                      </a:cubicBezTo>
                      <a:cubicBezTo>
                        <a:pt x="323" y="344"/>
                        <a:pt x="331" y="328"/>
                        <a:pt x="324" y="309"/>
                      </a:cubicBezTo>
                      <a:cubicBezTo>
                        <a:pt x="317" y="291"/>
                        <a:pt x="310" y="263"/>
                        <a:pt x="316" y="252"/>
                      </a:cubicBezTo>
                      <a:cubicBezTo>
                        <a:pt x="334" y="248"/>
                        <a:pt x="334" y="248"/>
                        <a:pt x="334" y="248"/>
                      </a:cubicBezTo>
                      <a:cubicBezTo>
                        <a:pt x="334" y="248"/>
                        <a:pt x="328" y="225"/>
                        <a:pt x="311" y="226"/>
                      </a:cubicBezTo>
                      <a:cubicBezTo>
                        <a:pt x="294" y="227"/>
                        <a:pt x="290" y="248"/>
                        <a:pt x="269" y="248"/>
                      </a:cubicBezTo>
                      <a:cubicBezTo>
                        <a:pt x="249" y="248"/>
                        <a:pt x="208" y="237"/>
                        <a:pt x="208" y="237"/>
                      </a:cubicBezTo>
                      <a:cubicBezTo>
                        <a:pt x="206" y="117"/>
                        <a:pt x="206" y="117"/>
                        <a:pt x="206" y="117"/>
                      </a:cubicBezTo>
                      <a:cubicBezTo>
                        <a:pt x="202" y="105"/>
                        <a:pt x="202" y="105"/>
                        <a:pt x="202" y="105"/>
                      </a:cubicBezTo>
                      <a:cubicBezTo>
                        <a:pt x="211" y="89"/>
                        <a:pt x="211" y="89"/>
                        <a:pt x="211" y="89"/>
                      </a:cubicBezTo>
                      <a:cubicBezTo>
                        <a:pt x="234" y="73"/>
                        <a:pt x="234" y="73"/>
                        <a:pt x="234" y="73"/>
                      </a:cubicBezTo>
                      <a:cubicBezTo>
                        <a:pt x="227" y="64"/>
                        <a:pt x="227" y="64"/>
                        <a:pt x="227" y="64"/>
                      </a:cubicBezTo>
                      <a:cubicBezTo>
                        <a:pt x="204" y="81"/>
                        <a:pt x="204" y="81"/>
                        <a:pt x="204" y="81"/>
                      </a:cubicBezTo>
                      <a:cubicBezTo>
                        <a:pt x="196" y="81"/>
                        <a:pt x="196" y="81"/>
                        <a:pt x="196" y="81"/>
                      </a:cubicBezTo>
                      <a:cubicBezTo>
                        <a:pt x="176" y="68"/>
                        <a:pt x="176" y="68"/>
                        <a:pt x="176" y="68"/>
                      </a:cubicBezTo>
                      <a:cubicBezTo>
                        <a:pt x="166" y="79"/>
                        <a:pt x="166" y="79"/>
                        <a:pt x="166" y="79"/>
                      </a:cubicBezTo>
                      <a:cubicBezTo>
                        <a:pt x="187" y="91"/>
                        <a:pt x="187" y="91"/>
                        <a:pt x="187" y="91"/>
                      </a:cubicBezTo>
                      <a:cubicBezTo>
                        <a:pt x="184" y="101"/>
                        <a:pt x="184" y="101"/>
                        <a:pt x="184" y="101"/>
                      </a:cubicBezTo>
                      <a:cubicBezTo>
                        <a:pt x="174" y="117"/>
                        <a:pt x="174" y="117"/>
                        <a:pt x="174" y="117"/>
                      </a:cubicBezTo>
                      <a:cubicBezTo>
                        <a:pt x="165" y="226"/>
                        <a:pt x="165" y="226"/>
                        <a:pt x="165" y="226"/>
                      </a:cubicBezTo>
                      <a:cubicBezTo>
                        <a:pt x="165" y="226"/>
                        <a:pt x="136" y="221"/>
                        <a:pt x="118" y="227"/>
                      </a:cubicBezTo>
                      <a:cubicBezTo>
                        <a:pt x="100" y="234"/>
                        <a:pt x="88" y="254"/>
                        <a:pt x="89" y="267"/>
                      </a:cubicBezTo>
                      <a:cubicBezTo>
                        <a:pt x="89" y="267"/>
                        <a:pt x="88" y="276"/>
                        <a:pt x="102" y="275"/>
                      </a:cubicBezTo>
                      <a:cubicBezTo>
                        <a:pt x="102" y="275"/>
                        <a:pt x="98" y="362"/>
                        <a:pt x="98" y="364"/>
                      </a:cubicBezTo>
                      <a:cubicBezTo>
                        <a:pt x="98" y="366"/>
                        <a:pt x="76" y="371"/>
                        <a:pt x="53" y="367"/>
                      </a:cubicBezTo>
                      <a:cubicBezTo>
                        <a:pt x="31" y="364"/>
                        <a:pt x="9" y="335"/>
                        <a:pt x="4" y="310"/>
                      </a:cubicBezTo>
                      <a:cubicBezTo>
                        <a:pt x="0" y="284"/>
                        <a:pt x="2" y="210"/>
                        <a:pt x="6" y="180"/>
                      </a:cubicBezTo>
                      <a:cubicBezTo>
                        <a:pt x="11" y="150"/>
                        <a:pt x="17" y="88"/>
                        <a:pt x="46" y="77"/>
                      </a:cubicBezTo>
                      <a:cubicBezTo>
                        <a:pt x="74" y="66"/>
                        <a:pt x="114" y="56"/>
                        <a:pt x="125" y="46"/>
                      </a:cubicBezTo>
                      <a:cubicBezTo>
                        <a:pt x="135" y="35"/>
                        <a:pt x="148" y="11"/>
                        <a:pt x="152" y="1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grpSp>
          <p:sp>
            <p:nvSpPr>
              <p:cNvPr id="50" name="Freeform 21"/>
              <p:cNvSpPr/>
              <p:nvPr/>
            </p:nvSpPr>
            <p:spPr bwMode="auto">
              <a:xfrm>
                <a:off x="4267200" y="2928938"/>
                <a:ext cx="368300" cy="120650"/>
              </a:xfrm>
              <a:custGeom>
                <a:avLst/>
                <a:gdLst>
                  <a:gd name="T0" fmla="*/ 230 w 266"/>
                  <a:gd name="T1" fmla="*/ 79 h 87"/>
                  <a:gd name="T2" fmla="*/ 151 w 266"/>
                  <a:gd name="T3" fmla="*/ 49 h 87"/>
                  <a:gd name="T4" fmla="*/ 82 w 266"/>
                  <a:gd name="T5" fmla="*/ 17 h 87"/>
                  <a:gd name="T6" fmla="*/ 1 w 266"/>
                  <a:gd name="T7" fmla="*/ 7 h 87"/>
                  <a:gd name="T8" fmla="*/ 0 w 266"/>
                  <a:gd name="T9" fmla="*/ 10 h 87"/>
                  <a:gd name="T10" fmla="*/ 81 w 266"/>
                  <a:gd name="T11" fmla="*/ 22 h 87"/>
                  <a:gd name="T12" fmla="*/ 230 w 266"/>
                  <a:gd name="T13" fmla="*/ 84 h 87"/>
                  <a:gd name="T14" fmla="*/ 230 w 266"/>
                  <a:gd name="T15" fmla="*/ 79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87">
                    <a:moveTo>
                      <a:pt x="230" y="79"/>
                    </a:moveTo>
                    <a:cubicBezTo>
                      <a:pt x="230" y="79"/>
                      <a:pt x="182" y="65"/>
                      <a:pt x="151" y="49"/>
                    </a:cubicBezTo>
                    <a:cubicBezTo>
                      <a:pt x="120" y="33"/>
                      <a:pt x="87" y="17"/>
                      <a:pt x="82" y="17"/>
                    </a:cubicBezTo>
                    <a:cubicBezTo>
                      <a:pt x="77" y="17"/>
                      <a:pt x="25" y="0"/>
                      <a:pt x="1" y="7"/>
                    </a:cubicBezTo>
                    <a:cubicBezTo>
                      <a:pt x="0" y="10"/>
                      <a:pt x="0" y="10"/>
                      <a:pt x="0" y="10"/>
                    </a:cubicBezTo>
                    <a:cubicBezTo>
                      <a:pt x="0" y="10"/>
                      <a:pt x="42" y="5"/>
                      <a:pt x="81" y="22"/>
                    </a:cubicBezTo>
                    <a:cubicBezTo>
                      <a:pt x="121" y="40"/>
                      <a:pt x="195" y="87"/>
                      <a:pt x="230" y="84"/>
                    </a:cubicBezTo>
                    <a:cubicBezTo>
                      <a:pt x="266" y="81"/>
                      <a:pt x="230" y="79"/>
                      <a:pt x="230" y="7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51" name="Freeform 23"/>
              <p:cNvSpPr/>
              <p:nvPr/>
            </p:nvSpPr>
            <p:spPr bwMode="auto">
              <a:xfrm>
                <a:off x="4251325" y="3009900"/>
                <a:ext cx="244475" cy="55563"/>
              </a:xfrm>
              <a:custGeom>
                <a:avLst/>
                <a:gdLst>
                  <a:gd name="T0" fmla="*/ 5 w 177"/>
                  <a:gd name="T1" fmla="*/ 32 h 40"/>
                  <a:gd name="T2" fmla="*/ 107 w 177"/>
                  <a:gd name="T3" fmla="*/ 22 h 40"/>
                  <a:gd name="T4" fmla="*/ 169 w 177"/>
                  <a:gd name="T5" fmla="*/ 0 h 40"/>
                  <a:gd name="T6" fmla="*/ 177 w 177"/>
                  <a:gd name="T7" fmla="*/ 3 h 40"/>
                  <a:gd name="T8" fmla="*/ 103 w 177"/>
                  <a:gd name="T9" fmla="*/ 29 h 40"/>
                  <a:gd name="T10" fmla="*/ 0 w 177"/>
                  <a:gd name="T11" fmla="*/ 40 h 40"/>
                  <a:gd name="T12" fmla="*/ 5 w 177"/>
                  <a:gd name="T13" fmla="*/ 32 h 40"/>
                </a:gdLst>
                <a:ahLst/>
                <a:cxnLst>
                  <a:cxn ang="0">
                    <a:pos x="T0" y="T1"/>
                  </a:cxn>
                  <a:cxn ang="0">
                    <a:pos x="T2" y="T3"/>
                  </a:cxn>
                  <a:cxn ang="0">
                    <a:pos x="T4" y="T5"/>
                  </a:cxn>
                  <a:cxn ang="0">
                    <a:pos x="T6" y="T7"/>
                  </a:cxn>
                  <a:cxn ang="0">
                    <a:pos x="T8" y="T9"/>
                  </a:cxn>
                  <a:cxn ang="0">
                    <a:pos x="T10" y="T11"/>
                  </a:cxn>
                  <a:cxn ang="0">
                    <a:pos x="T12" y="T13"/>
                  </a:cxn>
                </a:cxnLst>
                <a:rect l="0" t="0" r="r" b="b"/>
                <a:pathLst>
                  <a:path w="177" h="40">
                    <a:moveTo>
                      <a:pt x="5" y="32"/>
                    </a:moveTo>
                    <a:cubicBezTo>
                      <a:pt x="5" y="32"/>
                      <a:pt x="61" y="33"/>
                      <a:pt x="107" y="22"/>
                    </a:cubicBezTo>
                    <a:cubicBezTo>
                      <a:pt x="154" y="10"/>
                      <a:pt x="169" y="0"/>
                      <a:pt x="169" y="0"/>
                    </a:cubicBezTo>
                    <a:cubicBezTo>
                      <a:pt x="177" y="3"/>
                      <a:pt x="177" y="3"/>
                      <a:pt x="177" y="3"/>
                    </a:cubicBezTo>
                    <a:cubicBezTo>
                      <a:pt x="177" y="3"/>
                      <a:pt x="142" y="22"/>
                      <a:pt x="103" y="29"/>
                    </a:cubicBezTo>
                    <a:cubicBezTo>
                      <a:pt x="64" y="36"/>
                      <a:pt x="0" y="40"/>
                      <a:pt x="0" y="40"/>
                    </a:cubicBezTo>
                    <a:lnTo>
                      <a:pt x="5" y="3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grpSp>
      </p:grpSp>
      <p:sp>
        <p:nvSpPr>
          <p:cNvPr id="54" name="Freeform 103"/>
          <p:cNvSpPr>
            <a:spLocks noChangeAspect="1" noEditPoints="1"/>
          </p:cNvSpPr>
          <p:nvPr/>
        </p:nvSpPr>
        <p:spPr bwMode="auto">
          <a:xfrm>
            <a:off x="7488768" y="3164952"/>
            <a:ext cx="440443" cy="64856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014546"/>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55" name="Freeform 15"/>
          <p:cNvSpPr>
            <a:spLocks noEditPoints="1"/>
          </p:cNvSpPr>
          <p:nvPr/>
        </p:nvSpPr>
        <p:spPr bwMode="auto">
          <a:xfrm>
            <a:off x="6295109" y="5252267"/>
            <a:ext cx="600999" cy="450752"/>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rgbClr val="014546"/>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56" name="Freeform 65"/>
          <p:cNvSpPr>
            <a:spLocks noChangeAspect="1" noEditPoints="1"/>
          </p:cNvSpPr>
          <p:nvPr/>
        </p:nvSpPr>
        <p:spPr bwMode="auto">
          <a:xfrm>
            <a:off x="4218343" y="4079841"/>
            <a:ext cx="540099" cy="492163"/>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rgbClr val="014546"/>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8" presetClass="entr" presetSubtype="3"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strips(upRight)">
                                      <p:cBhvr>
                                        <p:cTn id="13" dur="750"/>
                                        <p:tgtEl>
                                          <p:spTgt spid="3"/>
                                        </p:tgtEl>
                                      </p:cBhvr>
                                    </p:animEffect>
                                  </p:childTnLst>
                                </p:cTn>
                              </p:par>
                              <p:par>
                                <p:cTn id="14" presetID="18" presetClass="entr" presetSubtype="3"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upRight)">
                                      <p:cBhvr>
                                        <p:cTn id="16" dur="500"/>
                                        <p:tgtEl>
                                          <p:spTgt spid="10"/>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6"/>
                                        </p:tgtEl>
                                        <p:attrNameLst>
                                          <p:attrName>style.visibility</p:attrName>
                                        </p:attrNameLst>
                                      </p:cBhvr>
                                      <p:to>
                                        <p:strVal val="visible"/>
                                      </p:to>
                                    </p:set>
                                    <p:anim calcmode="lin" valueType="num">
                                      <p:cBhvr>
                                        <p:cTn id="20" dur="500" fill="hold"/>
                                        <p:tgtEl>
                                          <p:spTgt spid="46"/>
                                        </p:tgtEl>
                                        <p:attrNameLst>
                                          <p:attrName>ppt_w</p:attrName>
                                        </p:attrNameLst>
                                      </p:cBhvr>
                                      <p:tavLst>
                                        <p:tav tm="0">
                                          <p:val>
                                            <p:fltVal val="0"/>
                                          </p:val>
                                        </p:tav>
                                        <p:tav tm="100000">
                                          <p:val>
                                            <p:strVal val="#ppt_w"/>
                                          </p:val>
                                        </p:tav>
                                      </p:tavLst>
                                    </p:anim>
                                    <p:anim calcmode="lin" valueType="num">
                                      <p:cBhvr>
                                        <p:cTn id="21" dur="500" fill="hold"/>
                                        <p:tgtEl>
                                          <p:spTgt spid="46"/>
                                        </p:tgtEl>
                                        <p:attrNameLst>
                                          <p:attrName>ppt_h</p:attrName>
                                        </p:attrNameLst>
                                      </p:cBhvr>
                                      <p:tavLst>
                                        <p:tav tm="0">
                                          <p:val>
                                            <p:fltVal val="0"/>
                                          </p:val>
                                        </p:tav>
                                        <p:tav tm="100000">
                                          <p:val>
                                            <p:strVal val="#ppt_h"/>
                                          </p:val>
                                        </p:tav>
                                      </p:tavLst>
                                    </p:anim>
                                    <p:animEffect transition="in" filter="fade">
                                      <p:cBhvr>
                                        <p:cTn id="22" dur="500"/>
                                        <p:tgtEl>
                                          <p:spTgt spid="46"/>
                                        </p:tgtEl>
                                      </p:cBhvr>
                                    </p:animEffect>
                                  </p:childTnLst>
                                </p:cTn>
                              </p:par>
                            </p:childTnLst>
                          </p:cTn>
                        </p:par>
                        <p:par>
                          <p:cTn id="23" fill="hold">
                            <p:stCondLst>
                              <p:cond delay="2000"/>
                            </p:stCondLst>
                            <p:childTnLst>
                              <p:par>
                                <p:cTn id="24" presetID="18" presetClass="entr" presetSubtype="6"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strips(downRight)">
                                      <p:cBhvr>
                                        <p:cTn id="26" dur="750"/>
                                        <p:tgtEl>
                                          <p:spTgt spid="6"/>
                                        </p:tgtEl>
                                      </p:cBhvr>
                                    </p:animEffect>
                                  </p:childTnLst>
                                </p:cTn>
                              </p:par>
                              <p:par>
                                <p:cTn id="27" presetID="18" presetClass="entr" presetSubtype="6"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strips(downRight)">
                                      <p:cBhvr>
                                        <p:cTn id="29" dur="500"/>
                                        <p:tgtEl>
                                          <p:spTgt spid="13"/>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54"/>
                                        </p:tgtEl>
                                        <p:attrNameLst>
                                          <p:attrName>style.visibility</p:attrName>
                                        </p:attrNameLst>
                                      </p:cBhvr>
                                      <p:to>
                                        <p:strVal val="visible"/>
                                      </p:to>
                                    </p:set>
                                    <p:anim calcmode="lin" valueType="num">
                                      <p:cBhvr>
                                        <p:cTn id="33" dur="500" fill="hold"/>
                                        <p:tgtEl>
                                          <p:spTgt spid="54"/>
                                        </p:tgtEl>
                                        <p:attrNameLst>
                                          <p:attrName>ppt_w</p:attrName>
                                        </p:attrNameLst>
                                      </p:cBhvr>
                                      <p:tavLst>
                                        <p:tav tm="0">
                                          <p:val>
                                            <p:fltVal val="0"/>
                                          </p:val>
                                        </p:tav>
                                        <p:tav tm="100000">
                                          <p:val>
                                            <p:strVal val="#ppt_w"/>
                                          </p:val>
                                        </p:tav>
                                      </p:tavLst>
                                    </p:anim>
                                    <p:anim calcmode="lin" valueType="num">
                                      <p:cBhvr>
                                        <p:cTn id="34" dur="500" fill="hold"/>
                                        <p:tgtEl>
                                          <p:spTgt spid="54"/>
                                        </p:tgtEl>
                                        <p:attrNameLst>
                                          <p:attrName>ppt_h</p:attrName>
                                        </p:attrNameLst>
                                      </p:cBhvr>
                                      <p:tavLst>
                                        <p:tav tm="0">
                                          <p:val>
                                            <p:fltVal val="0"/>
                                          </p:val>
                                        </p:tav>
                                        <p:tav tm="100000">
                                          <p:val>
                                            <p:strVal val="#ppt_h"/>
                                          </p:val>
                                        </p:tav>
                                      </p:tavLst>
                                    </p:anim>
                                    <p:animEffect transition="in" filter="fade">
                                      <p:cBhvr>
                                        <p:cTn id="35" dur="500"/>
                                        <p:tgtEl>
                                          <p:spTgt spid="54"/>
                                        </p:tgtEl>
                                      </p:cBhvr>
                                    </p:animEffect>
                                  </p:childTnLst>
                                </p:cTn>
                              </p:par>
                            </p:childTnLst>
                          </p:cTn>
                        </p:par>
                        <p:par>
                          <p:cTn id="36" fill="hold">
                            <p:stCondLst>
                              <p:cond delay="3500"/>
                            </p:stCondLst>
                            <p:childTnLst>
                              <p:par>
                                <p:cTn id="37" presetID="18" presetClass="entr" presetSubtype="12"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strips(downLeft)">
                                      <p:cBhvr>
                                        <p:cTn id="39" dur="750"/>
                                        <p:tgtEl>
                                          <p:spTgt spid="5"/>
                                        </p:tgtEl>
                                      </p:cBhvr>
                                    </p:animEffect>
                                  </p:childTnLst>
                                </p:cTn>
                              </p:par>
                              <p:par>
                                <p:cTn id="40" presetID="18" presetClass="entr" presetSubtype="12"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strips(downLeft)">
                                      <p:cBhvr>
                                        <p:cTn id="42" dur="500"/>
                                        <p:tgtEl>
                                          <p:spTgt spid="12"/>
                                        </p:tgtEl>
                                      </p:cBhvr>
                                    </p:animEffect>
                                  </p:childTnLst>
                                </p:cTn>
                              </p:par>
                            </p:childTnLst>
                          </p:cTn>
                        </p:par>
                        <p:par>
                          <p:cTn id="43" fill="hold">
                            <p:stCondLst>
                              <p:cond delay="4500"/>
                            </p:stCondLst>
                            <p:childTnLst>
                              <p:par>
                                <p:cTn id="44" presetID="53" presetClass="entr" presetSubtype="16" fill="hold" grpId="0" nodeType="afterEffect">
                                  <p:stCondLst>
                                    <p:cond delay="0"/>
                                  </p:stCondLst>
                                  <p:childTnLst>
                                    <p:set>
                                      <p:cBhvr>
                                        <p:cTn id="45" dur="1" fill="hold">
                                          <p:stCondLst>
                                            <p:cond delay="0"/>
                                          </p:stCondLst>
                                        </p:cTn>
                                        <p:tgtEl>
                                          <p:spTgt spid="55"/>
                                        </p:tgtEl>
                                        <p:attrNameLst>
                                          <p:attrName>style.visibility</p:attrName>
                                        </p:attrNameLst>
                                      </p:cBhvr>
                                      <p:to>
                                        <p:strVal val="visible"/>
                                      </p:to>
                                    </p:set>
                                    <p:anim calcmode="lin" valueType="num">
                                      <p:cBhvr>
                                        <p:cTn id="46" dur="500" fill="hold"/>
                                        <p:tgtEl>
                                          <p:spTgt spid="55"/>
                                        </p:tgtEl>
                                        <p:attrNameLst>
                                          <p:attrName>ppt_w</p:attrName>
                                        </p:attrNameLst>
                                      </p:cBhvr>
                                      <p:tavLst>
                                        <p:tav tm="0">
                                          <p:val>
                                            <p:fltVal val="0"/>
                                          </p:val>
                                        </p:tav>
                                        <p:tav tm="100000">
                                          <p:val>
                                            <p:strVal val="#ppt_w"/>
                                          </p:val>
                                        </p:tav>
                                      </p:tavLst>
                                    </p:anim>
                                    <p:anim calcmode="lin" valueType="num">
                                      <p:cBhvr>
                                        <p:cTn id="47" dur="500" fill="hold"/>
                                        <p:tgtEl>
                                          <p:spTgt spid="55"/>
                                        </p:tgtEl>
                                        <p:attrNameLst>
                                          <p:attrName>ppt_h</p:attrName>
                                        </p:attrNameLst>
                                      </p:cBhvr>
                                      <p:tavLst>
                                        <p:tav tm="0">
                                          <p:val>
                                            <p:fltVal val="0"/>
                                          </p:val>
                                        </p:tav>
                                        <p:tav tm="100000">
                                          <p:val>
                                            <p:strVal val="#ppt_h"/>
                                          </p:val>
                                        </p:tav>
                                      </p:tavLst>
                                    </p:anim>
                                    <p:animEffect transition="in" filter="fade">
                                      <p:cBhvr>
                                        <p:cTn id="48" dur="500"/>
                                        <p:tgtEl>
                                          <p:spTgt spid="55"/>
                                        </p:tgtEl>
                                      </p:cBhvr>
                                    </p:animEffect>
                                  </p:childTnLst>
                                </p:cTn>
                              </p:par>
                            </p:childTnLst>
                          </p:cTn>
                        </p:par>
                        <p:par>
                          <p:cTn id="49" fill="hold">
                            <p:stCondLst>
                              <p:cond delay="5000"/>
                            </p:stCondLst>
                            <p:childTnLst>
                              <p:par>
                                <p:cTn id="50" presetID="18" presetClass="entr" presetSubtype="9" fill="hold" grpId="0"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strips(upLeft)">
                                      <p:cBhvr>
                                        <p:cTn id="52" dur="750"/>
                                        <p:tgtEl>
                                          <p:spTgt spid="4"/>
                                        </p:tgtEl>
                                      </p:cBhvr>
                                    </p:animEffect>
                                  </p:childTnLst>
                                </p:cTn>
                              </p:par>
                              <p:par>
                                <p:cTn id="53" presetID="18" presetClass="entr" presetSubtype="9"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strips(upLeft)">
                                      <p:cBhvr>
                                        <p:cTn id="55" dur="500"/>
                                        <p:tgtEl>
                                          <p:spTgt spid="11"/>
                                        </p:tgtEl>
                                      </p:cBhvr>
                                    </p:animEffect>
                                  </p:childTnLst>
                                </p:cTn>
                              </p:par>
                            </p:childTnLst>
                          </p:cTn>
                        </p:par>
                        <p:par>
                          <p:cTn id="56" fill="hold">
                            <p:stCondLst>
                              <p:cond delay="6000"/>
                            </p:stCondLst>
                            <p:childTnLst>
                              <p:par>
                                <p:cTn id="57" presetID="53" presetClass="entr" presetSubtype="16"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 calcmode="lin" valueType="num">
                                      <p:cBhvr>
                                        <p:cTn id="59" dur="500" fill="hold"/>
                                        <p:tgtEl>
                                          <p:spTgt spid="56"/>
                                        </p:tgtEl>
                                        <p:attrNameLst>
                                          <p:attrName>ppt_w</p:attrName>
                                        </p:attrNameLst>
                                      </p:cBhvr>
                                      <p:tavLst>
                                        <p:tav tm="0">
                                          <p:val>
                                            <p:fltVal val="0"/>
                                          </p:val>
                                        </p:tav>
                                        <p:tav tm="100000">
                                          <p:val>
                                            <p:strVal val="#ppt_w"/>
                                          </p:val>
                                        </p:tav>
                                      </p:tavLst>
                                    </p:anim>
                                    <p:anim calcmode="lin" valueType="num">
                                      <p:cBhvr>
                                        <p:cTn id="60" dur="500" fill="hold"/>
                                        <p:tgtEl>
                                          <p:spTgt spid="56"/>
                                        </p:tgtEl>
                                        <p:attrNameLst>
                                          <p:attrName>ppt_h</p:attrName>
                                        </p:attrNameLst>
                                      </p:cBhvr>
                                      <p:tavLst>
                                        <p:tav tm="0">
                                          <p:val>
                                            <p:fltVal val="0"/>
                                          </p:val>
                                        </p:tav>
                                        <p:tav tm="100000">
                                          <p:val>
                                            <p:strVal val="#ppt_h"/>
                                          </p:val>
                                        </p:tav>
                                      </p:tavLst>
                                    </p:anim>
                                    <p:animEffect transition="in" filter="fade">
                                      <p:cBhvr>
                                        <p:cTn id="61" dur="500"/>
                                        <p:tgtEl>
                                          <p:spTgt spid="56"/>
                                        </p:tgtEl>
                                      </p:cBhvr>
                                    </p:animEffect>
                                  </p:childTnLst>
                                </p:cTn>
                              </p:par>
                            </p:childTnLst>
                          </p:cTn>
                        </p:par>
                        <p:par>
                          <p:cTn id="62" fill="hold">
                            <p:stCondLst>
                              <p:cond delay="6500"/>
                            </p:stCondLst>
                            <p:childTnLst>
                              <p:par>
                                <p:cTn id="63" presetID="18" presetClass="entr" presetSubtype="9" fill="hold"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strips(upLeft)">
                                      <p:cBhvr>
                                        <p:cTn id="65" dur="500"/>
                                        <p:tgtEl>
                                          <p:spTgt spid="25"/>
                                        </p:tgtEl>
                                      </p:cBhvr>
                                    </p:animEffect>
                                  </p:childTnLst>
                                </p:cTn>
                              </p:par>
                            </p:childTnLst>
                          </p:cTn>
                        </p:par>
                        <p:par>
                          <p:cTn id="66" fill="hold">
                            <p:stCondLst>
                              <p:cond delay="7000"/>
                            </p:stCondLst>
                            <p:childTnLst>
                              <p:par>
                                <p:cTn id="67" presetID="22" presetClass="entr" presetSubtype="2" fill="hold"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right)">
                                      <p:cBhvr>
                                        <p:cTn id="69" dur="750"/>
                                        <p:tgtEl>
                                          <p:spTgt spid="22"/>
                                        </p:tgtEl>
                                      </p:cBhvr>
                                    </p:animEffect>
                                  </p:childTnLst>
                                </p:cTn>
                              </p:par>
                            </p:childTnLst>
                          </p:cTn>
                        </p:par>
                        <p:par>
                          <p:cTn id="70" fill="hold">
                            <p:stCondLst>
                              <p:cond delay="8000"/>
                            </p:stCondLst>
                            <p:childTnLst>
                              <p:par>
                                <p:cTn id="71" presetID="18" presetClass="entr" presetSubtype="3" fill="hold" nodeType="after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strips(upRight)">
                                      <p:cBhvr>
                                        <p:cTn id="73" dur="500"/>
                                        <p:tgtEl>
                                          <p:spTgt spid="17"/>
                                        </p:tgtEl>
                                      </p:cBhvr>
                                    </p:animEffect>
                                  </p:childTnLst>
                                </p:cTn>
                              </p:par>
                            </p:childTnLst>
                          </p:cTn>
                        </p:par>
                        <p:par>
                          <p:cTn id="74" fill="hold">
                            <p:stCondLst>
                              <p:cond delay="8500"/>
                            </p:stCondLst>
                            <p:childTnLst>
                              <p:par>
                                <p:cTn id="75" presetID="22" presetClass="entr" presetSubtype="8" fill="hold" nodeType="after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left)">
                                      <p:cBhvr>
                                        <p:cTn id="77" dur="750"/>
                                        <p:tgtEl>
                                          <p:spTgt spid="14"/>
                                        </p:tgtEl>
                                      </p:cBhvr>
                                    </p:animEffect>
                                  </p:childTnLst>
                                </p:cTn>
                              </p:par>
                            </p:childTnLst>
                          </p:cTn>
                        </p:par>
                        <p:par>
                          <p:cTn id="78" fill="hold">
                            <p:stCondLst>
                              <p:cond delay="9500"/>
                            </p:stCondLst>
                            <p:childTnLst>
                              <p:par>
                                <p:cTn id="79" presetID="18" presetClass="entr" presetSubtype="3" fill="hold" nodeType="after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strips(upRight)">
                                      <p:cBhvr>
                                        <p:cTn id="81" dur="500"/>
                                        <p:tgtEl>
                                          <p:spTgt spid="33"/>
                                        </p:tgtEl>
                                      </p:cBhvr>
                                    </p:animEffect>
                                  </p:childTnLst>
                                </p:cTn>
                              </p:par>
                            </p:childTnLst>
                          </p:cTn>
                        </p:par>
                        <p:par>
                          <p:cTn id="82" fill="hold">
                            <p:stCondLst>
                              <p:cond delay="10000"/>
                            </p:stCondLst>
                            <p:childTnLst>
                              <p:par>
                                <p:cTn id="83" presetID="22" presetClass="entr" presetSubtype="8" fill="hold" nodeType="after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wipe(left)">
                                      <p:cBhvr>
                                        <p:cTn id="85" dur="750"/>
                                        <p:tgtEl>
                                          <p:spTgt spid="30"/>
                                        </p:tgtEl>
                                      </p:cBhvr>
                                    </p:animEffect>
                                  </p:childTnLst>
                                </p:cTn>
                              </p:par>
                            </p:childTnLst>
                          </p:cTn>
                        </p:par>
                        <p:par>
                          <p:cTn id="86" fill="hold">
                            <p:stCondLst>
                              <p:cond delay="11000"/>
                            </p:stCondLst>
                            <p:childTnLst>
                              <p:par>
                                <p:cTn id="87" presetID="18" presetClass="entr" presetSubtype="9" fill="hold"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strips(upLeft)">
                                      <p:cBhvr>
                                        <p:cTn id="89" dur="500"/>
                                        <p:tgtEl>
                                          <p:spTgt spid="41"/>
                                        </p:tgtEl>
                                      </p:cBhvr>
                                    </p:animEffect>
                                  </p:childTnLst>
                                </p:cTn>
                              </p:par>
                            </p:childTnLst>
                          </p:cTn>
                        </p:par>
                        <p:par>
                          <p:cTn id="90" fill="hold">
                            <p:stCondLst>
                              <p:cond delay="11500"/>
                            </p:stCondLst>
                            <p:childTnLst>
                              <p:par>
                                <p:cTn id="91" presetID="22" presetClass="entr" presetSubtype="2" fill="hold" nodeType="after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wipe(right)">
                                      <p:cBhvr>
                                        <p:cTn id="93" dur="7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0" grpId="0" animBg="1"/>
      <p:bldP spid="11" grpId="0" animBg="1"/>
      <p:bldP spid="12" grpId="0" animBg="1"/>
      <p:bldP spid="13" grpId="0" animBg="1"/>
      <p:bldP spid="54" grpId="0" animBg="1"/>
      <p:bldP spid="55" grpId="0" animBg="1"/>
      <p:bldP spid="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点击此处添加标题</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grpSp>
        <p:nvGrpSpPr>
          <p:cNvPr id="3" name="Group 70"/>
          <p:cNvGrpSpPr/>
          <p:nvPr/>
        </p:nvGrpSpPr>
        <p:grpSpPr>
          <a:xfrm>
            <a:off x="3251201" y="5414679"/>
            <a:ext cx="878583" cy="135221"/>
            <a:chOff x="2438400" y="1525463"/>
            <a:chExt cx="658937" cy="101416"/>
          </a:xfrm>
        </p:grpSpPr>
        <p:cxnSp>
          <p:nvCxnSpPr>
            <p:cNvPr id="4" name="Straight Connector 71"/>
            <p:cNvCxnSpPr>
              <a:stCxn id="5" idx="2"/>
            </p:cNvCxnSpPr>
            <p:nvPr/>
          </p:nvCxnSpPr>
          <p:spPr>
            <a:xfrm flipH="1">
              <a:off x="2438400" y="1576171"/>
              <a:ext cx="557521" cy="0"/>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5" name="Oval 72"/>
            <p:cNvSpPr/>
            <p:nvPr/>
          </p:nvSpPr>
          <p:spPr>
            <a:xfrm>
              <a:off x="2995921" y="1525463"/>
              <a:ext cx="101416" cy="1014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grpSp>
      <p:grpSp>
        <p:nvGrpSpPr>
          <p:cNvPr id="6" name="Group 63"/>
          <p:cNvGrpSpPr/>
          <p:nvPr/>
        </p:nvGrpSpPr>
        <p:grpSpPr>
          <a:xfrm>
            <a:off x="3251201" y="4268259"/>
            <a:ext cx="878583" cy="135221"/>
            <a:chOff x="2438400" y="1525463"/>
            <a:chExt cx="658937" cy="101416"/>
          </a:xfrm>
        </p:grpSpPr>
        <p:cxnSp>
          <p:nvCxnSpPr>
            <p:cNvPr id="7" name="Straight Connector 64"/>
            <p:cNvCxnSpPr>
              <a:stCxn id="8" idx="2"/>
            </p:cNvCxnSpPr>
            <p:nvPr/>
          </p:nvCxnSpPr>
          <p:spPr>
            <a:xfrm flipH="1">
              <a:off x="2438400" y="1576171"/>
              <a:ext cx="557521" cy="0"/>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8" name="Oval 65"/>
            <p:cNvSpPr/>
            <p:nvPr/>
          </p:nvSpPr>
          <p:spPr>
            <a:xfrm>
              <a:off x="2995921" y="1525463"/>
              <a:ext cx="101416" cy="1014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grpSp>
      <p:grpSp>
        <p:nvGrpSpPr>
          <p:cNvPr id="9" name="Group 60"/>
          <p:cNvGrpSpPr/>
          <p:nvPr/>
        </p:nvGrpSpPr>
        <p:grpSpPr>
          <a:xfrm>
            <a:off x="3251201" y="3155618"/>
            <a:ext cx="878583" cy="135221"/>
            <a:chOff x="2438400" y="1525463"/>
            <a:chExt cx="658937" cy="101416"/>
          </a:xfrm>
        </p:grpSpPr>
        <p:cxnSp>
          <p:nvCxnSpPr>
            <p:cNvPr id="10" name="Straight Connector 61"/>
            <p:cNvCxnSpPr>
              <a:stCxn id="11" idx="2"/>
            </p:cNvCxnSpPr>
            <p:nvPr/>
          </p:nvCxnSpPr>
          <p:spPr>
            <a:xfrm flipH="1">
              <a:off x="2438400" y="1576171"/>
              <a:ext cx="557521" cy="0"/>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1" name="Oval 62"/>
            <p:cNvSpPr/>
            <p:nvPr/>
          </p:nvSpPr>
          <p:spPr>
            <a:xfrm>
              <a:off x="2995921" y="1525463"/>
              <a:ext cx="101416" cy="1014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grpSp>
      <p:grpSp>
        <p:nvGrpSpPr>
          <p:cNvPr id="12" name="Group 17"/>
          <p:cNvGrpSpPr/>
          <p:nvPr/>
        </p:nvGrpSpPr>
        <p:grpSpPr>
          <a:xfrm>
            <a:off x="3251201" y="2033951"/>
            <a:ext cx="878583" cy="135221"/>
            <a:chOff x="2438400" y="1525463"/>
            <a:chExt cx="658937" cy="101416"/>
          </a:xfrm>
        </p:grpSpPr>
        <p:cxnSp>
          <p:nvCxnSpPr>
            <p:cNvPr id="13" name="Straight Connector 15"/>
            <p:cNvCxnSpPr>
              <a:stCxn id="14" idx="2"/>
            </p:cNvCxnSpPr>
            <p:nvPr/>
          </p:nvCxnSpPr>
          <p:spPr>
            <a:xfrm flipH="1">
              <a:off x="2438400" y="1576171"/>
              <a:ext cx="557521" cy="0"/>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995921" y="1525463"/>
              <a:ext cx="101416" cy="1014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grpSp>
      <p:graphicFrame>
        <p:nvGraphicFramePr>
          <p:cNvPr id="16" name="Diagram 2"/>
          <p:cNvGraphicFramePr/>
          <p:nvPr/>
        </p:nvGraphicFramePr>
        <p:xfrm>
          <a:off x="555883" y="1600200"/>
          <a:ext cx="3224336" cy="436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Box 39"/>
          <p:cNvSpPr txBox="1"/>
          <p:nvPr/>
        </p:nvSpPr>
        <p:spPr>
          <a:xfrm>
            <a:off x="4236645" y="1701801"/>
            <a:ext cx="7181408" cy="742832"/>
          </a:xfrm>
          <a:prstGeom prst="rect">
            <a:avLst/>
          </a:prstGeom>
          <a:noFill/>
        </p:spPr>
        <p:txBody>
          <a:bodyPr wrap="square" rtlCol="0">
            <a:spAutoFit/>
          </a:bodyPr>
          <a:lstStyle/>
          <a:p>
            <a:pPr>
              <a:lnSpc>
                <a:spcPct val="125000"/>
              </a:lnSpc>
            </a:pPr>
            <a:r>
              <a:rPr lang="zh-CN" altLang="en-US" sz="1335" dirty="0">
                <a:solidFill>
                  <a:schemeClr val="bg1"/>
                </a:solidFill>
                <a:latin typeface="Lato Black" pitchFamily="34" charset="0"/>
                <a:ea typeface="微软雅黑" panose="020B0503020204020204" pitchFamily="34" charset="-122"/>
              </a:rPr>
              <a:t>单击编辑标题</a:t>
            </a:r>
            <a:endParaRPr lang="en-US" sz="1335" dirty="0">
              <a:solidFill>
                <a:schemeClr val="bg1"/>
              </a:solidFill>
              <a:latin typeface="Lato Black" pitchFamily="34" charset="0"/>
            </a:endParaRPr>
          </a:p>
          <a:p>
            <a:pPr>
              <a:lnSpc>
                <a:spcPct val="120000"/>
              </a:lnSpc>
            </a:pPr>
            <a:r>
              <a:rPr lang="zh-CN" altLang="en-US" sz="1065" dirty="0">
                <a:solidFill>
                  <a:schemeClr val="bg1"/>
                </a:solidFill>
                <a:latin typeface="Lato Light" panose="020F0302020204030203" pitchFamily="34" charset="0"/>
                <a:ea typeface="微软雅黑" panose="020B0503020204020204" pitchFamily="34" charset="-122"/>
              </a:rPr>
              <a:t>单击此处可编辑内容单击此处可编辑内容单击此处可编辑内容单击此处可编辑内容单击此处可编辑内容单击此处可编辑内容单击此处可编辑内容单击此处可编辑内容单击此处可编辑内容单击此处可编辑内容单击此处可编辑内容单击</a:t>
            </a:r>
            <a:endParaRPr lang="en-US" sz="1065" dirty="0">
              <a:solidFill>
                <a:schemeClr val="bg1"/>
              </a:solidFill>
              <a:latin typeface="Lato Light" panose="020F0302020204030203" pitchFamily="34" charset="0"/>
            </a:endParaRPr>
          </a:p>
        </p:txBody>
      </p:sp>
      <p:sp>
        <p:nvSpPr>
          <p:cNvPr id="18" name="TextBox 40"/>
          <p:cNvSpPr txBox="1"/>
          <p:nvPr/>
        </p:nvSpPr>
        <p:spPr>
          <a:xfrm>
            <a:off x="4236645" y="2921001"/>
            <a:ext cx="7181408" cy="742832"/>
          </a:xfrm>
          <a:prstGeom prst="rect">
            <a:avLst/>
          </a:prstGeom>
          <a:noFill/>
        </p:spPr>
        <p:txBody>
          <a:bodyPr wrap="square" rtlCol="0">
            <a:spAutoFit/>
          </a:bodyPr>
          <a:lstStyle/>
          <a:p>
            <a:pPr>
              <a:lnSpc>
                <a:spcPct val="125000"/>
              </a:lnSpc>
            </a:pPr>
            <a:r>
              <a:rPr lang="zh-CN" altLang="en-US" sz="1335" dirty="0">
                <a:solidFill>
                  <a:schemeClr val="bg1"/>
                </a:solidFill>
                <a:latin typeface="Lato Black" pitchFamily="34" charset="0"/>
                <a:ea typeface="微软雅黑" panose="020B0503020204020204" pitchFamily="34" charset="-122"/>
              </a:rPr>
              <a:t>单击编辑标题</a:t>
            </a:r>
            <a:endParaRPr lang="en-US" sz="1335" dirty="0">
              <a:solidFill>
                <a:schemeClr val="bg1"/>
              </a:solidFill>
              <a:latin typeface="Lato Black" pitchFamily="34" charset="0"/>
            </a:endParaRPr>
          </a:p>
          <a:p>
            <a:pPr>
              <a:lnSpc>
                <a:spcPct val="120000"/>
              </a:lnSpc>
            </a:pPr>
            <a:r>
              <a:rPr lang="zh-CN" altLang="en-US" sz="1065" dirty="0">
                <a:solidFill>
                  <a:schemeClr val="bg1"/>
                </a:solidFill>
                <a:latin typeface="Lato Light" panose="020F0302020204030203" pitchFamily="34" charset="0"/>
                <a:ea typeface="微软雅黑" panose="020B0503020204020204" pitchFamily="34" charset="-122"/>
              </a:rPr>
              <a:t>单击此处可编辑内容单击此处可编辑内容单击此处可编辑内容单击此处可编辑内容单击此处可编辑内容单击此处可编辑内容单击此处可编辑内容单击此处可编辑内容单击此处可编辑内容单击此处可编辑内容单击此处可编辑内容单击</a:t>
            </a:r>
            <a:endParaRPr lang="en-US" sz="1065" dirty="0">
              <a:solidFill>
                <a:schemeClr val="bg1"/>
              </a:solidFill>
              <a:latin typeface="Lato Light" panose="020F0302020204030203" pitchFamily="34" charset="0"/>
            </a:endParaRPr>
          </a:p>
        </p:txBody>
      </p:sp>
      <p:sp>
        <p:nvSpPr>
          <p:cNvPr id="19" name="TextBox 41"/>
          <p:cNvSpPr txBox="1"/>
          <p:nvPr/>
        </p:nvSpPr>
        <p:spPr>
          <a:xfrm>
            <a:off x="4236645" y="4038601"/>
            <a:ext cx="7181408" cy="742832"/>
          </a:xfrm>
          <a:prstGeom prst="rect">
            <a:avLst/>
          </a:prstGeom>
          <a:noFill/>
        </p:spPr>
        <p:txBody>
          <a:bodyPr wrap="square" rtlCol="0">
            <a:spAutoFit/>
          </a:bodyPr>
          <a:lstStyle/>
          <a:p>
            <a:pPr>
              <a:lnSpc>
                <a:spcPct val="125000"/>
              </a:lnSpc>
            </a:pPr>
            <a:r>
              <a:rPr lang="zh-CN" altLang="en-US" sz="1335" dirty="0">
                <a:solidFill>
                  <a:schemeClr val="bg1"/>
                </a:solidFill>
                <a:latin typeface="Lato Black" pitchFamily="34" charset="0"/>
                <a:ea typeface="微软雅黑" panose="020B0503020204020204" pitchFamily="34" charset="-122"/>
              </a:rPr>
              <a:t>单击编辑标题</a:t>
            </a:r>
            <a:endParaRPr lang="en-US" sz="1335" dirty="0">
              <a:solidFill>
                <a:schemeClr val="bg1"/>
              </a:solidFill>
              <a:latin typeface="Lato Black" pitchFamily="34" charset="0"/>
            </a:endParaRPr>
          </a:p>
          <a:p>
            <a:pPr>
              <a:lnSpc>
                <a:spcPct val="120000"/>
              </a:lnSpc>
            </a:pPr>
            <a:r>
              <a:rPr lang="zh-CN" altLang="en-US" sz="1065" dirty="0">
                <a:solidFill>
                  <a:schemeClr val="bg1"/>
                </a:solidFill>
                <a:latin typeface="Lato Light" panose="020F0302020204030203" pitchFamily="34" charset="0"/>
                <a:ea typeface="微软雅黑" panose="020B0503020204020204" pitchFamily="34" charset="-122"/>
              </a:rPr>
              <a:t>单击此处可编辑内容单击此处可编辑内容单击此处可编辑内容单击此处可编辑内容单击此处可编辑内容单击此处可编辑内容单击此处可编辑内容单击此处可编辑内容单击此处可编辑内容单击此处可编辑内容单击此处可编辑内容单击此</a:t>
            </a:r>
            <a:endParaRPr lang="en-US" sz="1065" dirty="0">
              <a:solidFill>
                <a:schemeClr val="bg1"/>
              </a:solidFill>
              <a:latin typeface="Lato Light" panose="020F0302020204030203" pitchFamily="34" charset="0"/>
            </a:endParaRPr>
          </a:p>
        </p:txBody>
      </p:sp>
      <p:sp>
        <p:nvSpPr>
          <p:cNvPr id="20" name="TextBox 45"/>
          <p:cNvSpPr txBox="1"/>
          <p:nvPr/>
        </p:nvSpPr>
        <p:spPr>
          <a:xfrm>
            <a:off x="4236645" y="5257801"/>
            <a:ext cx="7181408" cy="742832"/>
          </a:xfrm>
          <a:prstGeom prst="rect">
            <a:avLst/>
          </a:prstGeom>
          <a:noFill/>
        </p:spPr>
        <p:txBody>
          <a:bodyPr wrap="square" rtlCol="0">
            <a:spAutoFit/>
          </a:bodyPr>
          <a:lstStyle/>
          <a:p>
            <a:pPr>
              <a:lnSpc>
                <a:spcPct val="125000"/>
              </a:lnSpc>
            </a:pPr>
            <a:r>
              <a:rPr lang="zh-CN" altLang="en-US" sz="1335" dirty="0">
                <a:solidFill>
                  <a:schemeClr val="bg1"/>
                </a:solidFill>
                <a:latin typeface="Lato Black" pitchFamily="34" charset="0"/>
                <a:ea typeface="微软雅黑" panose="020B0503020204020204" pitchFamily="34" charset="-122"/>
              </a:rPr>
              <a:t>单击编辑标题</a:t>
            </a:r>
            <a:endParaRPr lang="en-US" sz="1335" dirty="0">
              <a:solidFill>
                <a:schemeClr val="bg1"/>
              </a:solidFill>
              <a:latin typeface="Lato Black" pitchFamily="34" charset="0"/>
            </a:endParaRPr>
          </a:p>
          <a:p>
            <a:pPr>
              <a:lnSpc>
                <a:spcPct val="120000"/>
              </a:lnSpc>
            </a:pPr>
            <a:r>
              <a:rPr lang="zh-CN" altLang="en-US" sz="1065" dirty="0">
                <a:solidFill>
                  <a:schemeClr val="bg1"/>
                </a:solidFill>
                <a:latin typeface="Lato Light" panose="020F0302020204030203" pitchFamily="34" charset="0"/>
                <a:ea typeface="微软雅黑" panose="020B0503020204020204" pitchFamily="34" charset="-122"/>
              </a:rPr>
              <a:t>单击此处可编辑内容单击此处可编辑内容单击此处可编辑内容单击此处可编辑内容单击此处可编辑内容单击此处可编辑内容单击此处可编辑内容单击此处可编辑内容单击此处可编辑内容单击此处可编辑内容单击此处可编辑内容单击</a:t>
            </a:r>
            <a:endParaRPr lang="en-US" sz="1065" dirty="0">
              <a:solidFill>
                <a:schemeClr val="bg1"/>
              </a:solidFill>
              <a:latin typeface="Lato Light" panose="020F0302020204030203" pitchFamily="34" charset="0"/>
            </a:endParaRPr>
          </a:p>
        </p:txBody>
      </p:sp>
      <p:grpSp>
        <p:nvGrpSpPr>
          <p:cNvPr id="21" name="Group 3"/>
          <p:cNvGrpSpPr/>
          <p:nvPr/>
        </p:nvGrpSpPr>
        <p:grpSpPr>
          <a:xfrm>
            <a:off x="1480459" y="1723354"/>
            <a:ext cx="1406460" cy="746379"/>
            <a:chOff x="1110344" y="1292513"/>
            <a:chExt cx="1054845" cy="559784"/>
          </a:xfrm>
        </p:grpSpPr>
        <p:sp>
          <p:nvSpPr>
            <p:cNvPr id="22" name="TextBox 52"/>
            <p:cNvSpPr txBox="1"/>
            <p:nvPr/>
          </p:nvSpPr>
          <p:spPr>
            <a:xfrm>
              <a:off x="1110344" y="1605642"/>
              <a:ext cx="1054845" cy="246655"/>
            </a:xfrm>
            <a:prstGeom prst="rect">
              <a:avLst/>
            </a:prstGeom>
            <a:noFill/>
          </p:spPr>
          <p:txBody>
            <a:bodyPr wrap="square" rtlCol="0">
              <a:spAutoFit/>
            </a:bodyPr>
            <a:lstStyle/>
            <a:p>
              <a:pPr algn="ctr">
                <a:lnSpc>
                  <a:spcPct val="125000"/>
                </a:lnSpc>
              </a:pPr>
              <a:r>
                <a:rPr lang="zh-CN" altLang="en-US" sz="1335" dirty="0">
                  <a:solidFill>
                    <a:srgbClr val="004445"/>
                  </a:solidFill>
                  <a:latin typeface="Lato Black" pitchFamily="34" charset="0"/>
                  <a:ea typeface="微软雅黑" panose="020B0503020204020204" pitchFamily="34" charset="-122"/>
                </a:rPr>
                <a:t>关键词</a:t>
              </a:r>
              <a:endParaRPr lang="en-US" sz="1065" dirty="0">
                <a:solidFill>
                  <a:srgbClr val="004445"/>
                </a:solidFill>
                <a:latin typeface="Lato Light" panose="020F0302020204030203" pitchFamily="34" charset="0"/>
              </a:endParaRPr>
            </a:p>
          </p:txBody>
        </p:sp>
        <p:sp>
          <p:nvSpPr>
            <p:cNvPr id="23" name="Freeform 6"/>
            <p:cNvSpPr>
              <a:spLocks noEditPoints="1"/>
            </p:cNvSpPr>
            <p:nvPr/>
          </p:nvSpPr>
          <p:spPr bwMode="auto">
            <a:xfrm>
              <a:off x="1476995" y="1292513"/>
              <a:ext cx="308841" cy="324716"/>
            </a:xfrm>
            <a:custGeom>
              <a:avLst/>
              <a:gdLst>
                <a:gd name="T0" fmla="*/ 102 w 415"/>
                <a:gd name="T1" fmla="*/ 148 h 437"/>
                <a:gd name="T2" fmla="*/ 158 w 415"/>
                <a:gd name="T3" fmla="*/ 148 h 437"/>
                <a:gd name="T4" fmla="*/ 231 w 415"/>
                <a:gd name="T5" fmla="*/ 77 h 437"/>
                <a:gd name="T6" fmla="*/ 231 w 415"/>
                <a:gd name="T7" fmla="*/ 105 h 437"/>
                <a:gd name="T8" fmla="*/ 231 w 415"/>
                <a:gd name="T9" fmla="*/ 77 h 437"/>
                <a:gd name="T10" fmla="*/ 365 w 415"/>
                <a:gd name="T11" fmla="*/ 206 h 437"/>
                <a:gd name="T12" fmla="*/ 356 w 415"/>
                <a:gd name="T13" fmla="*/ 125 h 437"/>
                <a:gd name="T14" fmla="*/ 41 w 415"/>
                <a:gd name="T15" fmla="*/ 82 h 437"/>
                <a:gd name="T16" fmla="*/ 70 w 415"/>
                <a:gd name="T17" fmla="*/ 437 h 437"/>
                <a:gd name="T18" fmla="*/ 298 w 415"/>
                <a:gd name="T19" fmla="*/ 409 h 437"/>
                <a:gd name="T20" fmla="*/ 382 w 415"/>
                <a:gd name="T21" fmla="*/ 386 h 437"/>
                <a:gd name="T22" fmla="*/ 375 w 415"/>
                <a:gd name="T23" fmla="*/ 337 h 437"/>
                <a:gd name="T24" fmla="*/ 379 w 415"/>
                <a:gd name="T25" fmla="*/ 314 h 437"/>
                <a:gd name="T26" fmla="*/ 386 w 415"/>
                <a:gd name="T27" fmla="*/ 279 h 437"/>
                <a:gd name="T28" fmla="*/ 200 w 415"/>
                <a:gd name="T29" fmla="*/ 158 h 437"/>
                <a:gd name="T30" fmla="*/ 180 w 415"/>
                <a:gd name="T31" fmla="*/ 164 h 437"/>
                <a:gd name="T32" fmla="*/ 187 w 415"/>
                <a:gd name="T33" fmla="*/ 185 h 437"/>
                <a:gd name="T34" fmla="*/ 187 w 415"/>
                <a:gd name="T35" fmla="*/ 189 h 437"/>
                <a:gd name="T36" fmla="*/ 167 w 415"/>
                <a:gd name="T37" fmla="*/ 204 h 437"/>
                <a:gd name="T38" fmla="*/ 146 w 415"/>
                <a:gd name="T39" fmla="*/ 198 h 437"/>
                <a:gd name="T40" fmla="*/ 140 w 415"/>
                <a:gd name="T41" fmla="*/ 218 h 437"/>
                <a:gd name="T42" fmla="*/ 116 w 415"/>
                <a:gd name="T43" fmla="*/ 215 h 437"/>
                <a:gd name="T44" fmla="*/ 106 w 415"/>
                <a:gd name="T45" fmla="*/ 195 h 437"/>
                <a:gd name="T46" fmla="*/ 91 w 415"/>
                <a:gd name="T47" fmla="*/ 205 h 437"/>
                <a:gd name="T48" fmla="*/ 73 w 415"/>
                <a:gd name="T49" fmla="*/ 187 h 437"/>
                <a:gd name="T50" fmla="*/ 83 w 415"/>
                <a:gd name="T51" fmla="*/ 172 h 437"/>
                <a:gd name="T52" fmla="*/ 62 w 415"/>
                <a:gd name="T53" fmla="*/ 161 h 437"/>
                <a:gd name="T54" fmla="*/ 60 w 415"/>
                <a:gd name="T55" fmla="*/ 137 h 437"/>
                <a:gd name="T56" fmla="*/ 79 w 415"/>
                <a:gd name="T57" fmla="*/ 131 h 437"/>
                <a:gd name="T58" fmla="*/ 73 w 415"/>
                <a:gd name="T59" fmla="*/ 110 h 437"/>
                <a:gd name="T60" fmla="*/ 73 w 415"/>
                <a:gd name="T61" fmla="*/ 106 h 437"/>
                <a:gd name="T62" fmla="*/ 93 w 415"/>
                <a:gd name="T63" fmla="*/ 91 h 437"/>
                <a:gd name="T64" fmla="*/ 114 w 415"/>
                <a:gd name="T65" fmla="*/ 97 h 437"/>
                <a:gd name="T66" fmla="*/ 120 w 415"/>
                <a:gd name="T67" fmla="*/ 77 h 437"/>
                <a:gd name="T68" fmla="*/ 143 w 415"/>
                <a:gd name="T69" fmla="*/ 80 h 437"/>
                <a:gd name="T70" fmla="*/ 154 w 415"/>
                <a:gd name="T71" fmla="*/ 100 h 437"/>
                <a:gd name="T72" fmla="*/ 169 w 415"/>
                <a:gd name="T73" fmla="*/ 90 h 437"/>
                <a:gd name="T74" fmla="*/ 187 w 415"/>
                <a:gd name="T75" fmla="*/ 108 h 437"/>
                <a:gd name="T76" fmla="*/ 177 w 415"/>
                <a:gd name="T77" fmla="*/ 123 h 437"/>
                <a:gd name="T78" fmla="*/ 197 w 415"/>
                <a:gd name="T79" fmla="*/ 134 h 437"/>
                <a:gd name="T80" fmla="*/ 200 w 415"/>
                <a:gd name="T81" fmla="*/ 158 h 437"/>
                <a:gd name="T82" fmla="*/ 257 w 415"/>
                <a:gd name="T83" fmla="*/ 102 h 437"/>
                <a:gd name="T84" fmla="*/ 259 w 415"/>
                <a:gd name="T85" fmla="*/ 122 h 437"/>
                <a:gd name="T86" fmla="*/ 245 w 415"/>
                <a:gd name="T87" fmla="*/ 131 h 437"/>
                <a:gd name="T88" fmla="*/ 231 w 415"/>
                <a:gd name="T89" fmla="*/ 119 h 437"/>
                <a:gd name="T90" fmla="*/ 217 w 415"/>
                <a:gd name="T91" fmla="*/ 131 h 437"/>
                <a:gd name="T92" fmla="*/ 203 w 415"/>
                <a:gd name="T93" fmla="*/ 122 h 437"/>
                <a:gd name="T94" fmla="*/ 206 w 415"/>
                <a:gd name="T95" fmla="*/ 102 h 437"/>
                <a:gd name="T96" fmla="*/ 189 w 415"/>
                <a:gd name="T97" fmla="*/ 83 h 437"/>
                <a:gd name="T98" fmla="*/ 209 w 415"/>
                <a:gd name="T99" fmla="*/ 74 h 437"/>
                <a:gd name="T100" fmla="*/ 204 w 415"/>
                <a:gd name="T101" fmla="*/ 58 h 437"/>
                <a:gd name="T102" fmla="*/ 228 w 415"/>
                <a:gd name="T103" fmla="*/ 63 h 437"/>
                <a:gd name="T104" fmla="*/ 235 w 415"/>
                <a:gd name="T105" fmla="*/ 63 h 437"/>
                <a:gd name="T106" fmla="*/ 245 w 415"/>
                <a:gd name="T107" fmla="*/ 50 h 437"/>
                <a:gd name="T108" fmla="*/ 259 w 415"/>
                <a:gd name="T109" fmla="*/ 59 h 437"/>
                <a:gd name="T110" fmla="*/ 257 w 415"/>
                <a:gd name="T111" fmla="*/ 80 h 437"/>
                <a:gd name="T112" fmla="*/ 273 w 415"/>
                <a:gd name="T113" fmla="*/ 9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5" h="437">
                  <a:moveTo>
                    <a:pt x="130" y="119"/>
                  </a:moveTo>
                  <a:cubicBezTo>
                    <a:pt x="114" y="119"/>
                    <a:pt x="102" y="132"/>
                    <a:pt x="102" y="148"/>
                  </a:cubicBezTo>
                  <a:cubicBezTo>
                    <a:pt x="102" y="163"/>
                    <a:pt x="114" y="176"/>
                    <a:pt x="130" y="176"/>
                  </a:cubicBezTo>
                  <a:cubicBezTo>
                    <a:pt x="145" y="176"/>
                    <a:pt x="158" y="163"/>
                    <a:pt x="158" y="148"/>
                  </a:cubicBezTo>
                  <a:cubicBezTo>
                    <a:pt x="158" y="132"/>
                    <a:pt x="145" y="119"/>
                    <a:pt x="130" y="119"/>
                  </a:cubicBezTo>
                  <a:close/>
                  <a:moveTo>
                    <a:pt x="231" y="77"/>
                  </a:moveTo>
                  <a:cubicBezTo>
                    <a:pt x="224" y="77"/>
                    <a:pt x="217" y="83"/>
                    <a:pt x="217" y="91"/>
                  </a:cubicBezTo>
                  <a:cubicBezTo>
                    <a:pt x="217" y="98"/>
                    <a:pt x="224" y="105"/>
                    <a:pt x="231" y="105"/>
                  </a:cubicBezTo>
                  <a:cubicBezTo>
                    <a:pt x="239" y="105"/>
                    <a:pt x="245" y="98"/>
                    <a:pt x="245" y="91"/>
                  </a:cubicBezTo>
                  <a:cubicBezTo>
                    <a:pt x="245" y="83"/>
                    <a:pt x="239" y="77"/>
                    <a:pt x="231" y="77"/>
                  </a:cubicBezTo>
                  <a:close/>
                  <a:moveTo>
                    <a:pt x="407" y="258"/>
                  </a:moveTo>
                  <a:cubicBezTo>
                    <a:pt x="400" y="246"/>
                    <a:pt x="371" y="214"/>
                    <a:pt x="365" y="206"/>
                  </a:cubicBezTo>
                  <a:cubicBezTo>
                    <a:pt x="360" y="199"/>
                    <a:pt x="357" y="194"/>
                    <a:pt x="360" y="186"/>
                  </a:cubicBezTo>
                  <a:cubicBezTo>
                    <a:pt x="364" y="179"/>
                    <a:pt x="370" y="163"/>
                    <a:pt x="356" y="125"/>
                  </a:cubicBezTo>
                  <a:cubicBezTo>
                    <a:pt x="342" y="88"/>
                    <a:pt x="320" y="34"/>
                    <a:pt x="249" y="17"/>
                  </a:cubicBezTo>
                  <a:cubicBezTo>
                    <a:pt x="178" y="0"/>
                    <a:pt x="80" y="9"/>
                    <a:pt x="41" y="82"/>
                  </a:cubicBezTo>
                  <a:cubicBezTo>
                    <a:pt x="41" y="82"/>
                    <a:pt x="0" y="141"/>
                    <a:pt x="29" y="223"/>
                  </a:cubicBezTo>
                  <a:cubicBezTo>
                    <a:pt x="63" y="294"/>
                    <a:pt x="113" y="317"/>
                    <a:pt x="70" y="437"/>
                  </a:cubicBezTo>
                  <a:cubicBezTo>
                    <a:pt x="285" y="437"/>
                    <a:pt x="285" y="437"/>
                    <a:pt x="285" y="437"/>
                  </a:cubicBezTo>
                  <a:cubicBezTo>
                    <a:pt x="285" y="437"/>
                    <a:pt x="285" y="416"/>
                    <a:pt x="298" y="409"/>
                  </a:cubicBezTo>
                  <a:cubicBezTo>
                    <a:pt x="310" y="402"/>
                    <a:pt x="324" y="404"/>
                    <a:pt x="337" y="405"/>
                  </a:cubicBezTo>
                  <a:cubicBezTo>
                    <a:pt x="350" y="407"/>
                    <a:pt x="380" y="406"/>
                    <a:pt x="382" y="386"/>
                  </a:cubicBezTo>
                  <a:cubicBezTo>
                    <a:pt x="384" y="373"/>
                    <a:pt x="377" y="362"/>
                    <a:pt x="374" y="355"/>
                  </a:cubicBezTo>
                  <a:cubicBezTo>
                    <a:pt x="371" y="347"/>
                    <a:pt x="369" y="342"/>
                    <a:pt x="375" y="337"/>
                  </a:cubicBezTo>
                  <a:cubicBezTo>
                    <a:pt x="381" y="333"/>
                    <a:pt x="382" y="324"/>
                    <a:pt x="379" y="321"/>
                  </a:cubicBezTo>
                  <a:cubicBezTo>
                    <a:pt x="375" y="318"/>
                    <a:pt x="376" y="317"/>
                    <a:pt x="379" y="314"/>
                  </a:cubicBezTo>
                  <a:cubicBezTo>
                    <a:pt x="382" y="312"/>
                    <a:pt x="381" y="303"/>
                    <a:pt x="376" y="296"/>
                  </a:cubicBezTo>
                  <a:cubicBezTo>
                    <a:pt x="372" y="289"/>
                    <a:pt x="376" y="279"/>
                    <a:pt x="386" y="279"/>
                  </a:cubicBezTo>
                  <a:cubicBezTo>
                    <a:pt x="397" y="279"/>
                    <a:pt x="415" y="270"/>
                    <a:pt x="407" y="258"/>
                  </a:cubicBezTo>
                  <a:close/>
                  <a:moveTo>
                    <a:pt x="200" y="158"/>
                  </a:moveTo>
                  <a:cubicBezTo>
                    <a:pt x="200" y="159"/>
                    <a:pt x="199" y="161"/>
                    <a:pt x="197" y="161"/>
                  </a:cubicBezTo>
                  <a:cubicBezTo>
                    <a:pt x="180" y="164"/>
                    <a:pt x="180" y="164"/>
                    <a:pt x="180" y="164"/>
                  </a:cubicBezTo>
                  <a:cubicBezTo>
                    <a:pt x="179" y="167"/>
                    <a:pt x="178" y="169"/>
                    <a:pt x="177" y="172"/>
                  </a:cubicBezTo>
                  <a:cubicBezTo>
                    <a:pt x="180" y="176"/>
                    <a:pt x="183" y="180"/>
                    <a:pt x="187" y="185"/>
                  </a:cubicBezTo>
                  <a:cubicBezTo>
                    <a:pt x="187" y="185"/>
                    <a:pt x="187" y="186"/>
                    <a:pt x="187" y="187"/>
                  </a:cubicBezTo>
                  <a:cubicBezTo>
                    <a:pt x="187" y="188"/>
                    <a:pt x="187" y="188"/>
                    <a:pt x="187" y="189"/>
                  </a:cubicBezTo>
                  <a:cubicBezTo>
                    <a:pt x="185" y="192"/>
                    <a:pt x="172" y="205"/>
                    <a:pt x="169" y="205"/>
                  </a:cubicBezTo>
                  <a:cubicBezTo>
                    <a:pt x="168" y="205"/>
                    <a:pt x="167" y="205"/>
                    <a:pt x="167" y="204"/>
                  </a:cubicBezTo>
                  <a:cubicBezTo>
                    <a:pt x="154" y="195"/>
                    <a:pt x="154" y="195"/>
                    <a:pt x="154" y="195"/>
                  </a:cubicBezTo>
                  <a:cubicBezTo>
                    <a:pt x="151" y="196"/>
                    <a:pt x="149" y="197"/>
                    <a:pt x="146" y="198"/>
                  </a:cubicBezTo>
                  <a:cubicBezTo>
                    <a:pt x="145" y="204"/>
                    <a:pt x="145" y="210"/>
                    <a:pt x="143" y="215"/>
                  </a:cubicBezTo>
                  <a:cubicBezTo>
                    <a:pt x="143" y="216"/>
                    <a:pt x="142" y="218"/>
                    <a:pt x="140" y="218"/>
                  </a:cubicBezTo>
                  <a:cubicBezTo>
                    <a:pt x="120" y="218"/>
                    <a:pt x="120" y="218"/>
                    <a:pt x="120" y="218"/>
                  </a:cubicBezTo>
                  <a:cubicBezTo>
                    <a:pt x="118" y="218"/>
                    <a:pt x="117" y="216"/>
                    <a:pt x="116" y="215"/>
                  </a:cubicBezTo>
                  <a:cubicBezTo>
                    <a:pt x="114" y="198"/>
                    <a:pt x="114" y="198"/>
                    <a:pt x="114" y="198"/>
                  </a:cubicBezTo>
                  <a:cubicBezTo>
                    <a:pt x="111" y="197"/>
                    <a:pt x="108" y="196"/>
                    <a:pt x="106" y="195"/>
                  </a:cubicBezTo>
                  <a:cubicBezTo>
                    <a:pt x="93" y="204"/>
                    <a:pt x="93" y="204"/>
                    <a:pt x="93" y="204"/>
                  </a:cubicBezTo>
                  <a:cubicBezTo>
                    <a:pt x="92" y="205"/>
                    <a:pt x="91" y="205"/>
                    <a:pt x="91" y="205"/>
                  </a:cubicBezTo>
                  <a:cubicBezTo>
                    <a:pt x="90" y="205"/>
                    <a:pt x="89" y="205"/>
                    <a:pt x="88" y="204"/>
                  </a:cubicBezTo>
                  <a:cubicBezTo>
                    <a:pt x="85" y="202"/>
                    <a:pt x="73" y="190"/>
                    <a:pt x="73" y="187"/>
                  </a:cubicBezTo>
                  <a:cubicBezTo>
                    <a:pt x="73" y="186"/>
                    <a:pt x="73" y="185"/>
                    <a:pt x="73" y="185"/>
                  </a:cubicBezTo>
                  <a:cubicBezTo>
                    <a:pt x="76" y="181"/>
                    <a:pt x="80" y="176"/>
                    <a:pt x="83" y="172"/>
                  </a:cubicBezTo>
                  <a:cubicBezTo>
                    <a:pt x="81" y="169"/>
                    <a:pt x="80" y="166"/>
                    <a:pt x="79" y="163"/>
                  </a:cubicBezTo>
                  <a:cubicBezTo>
                    <a:pt x="62" y="161"/>
                    <a:pt x="62" y="161"/>
                    <a:pt x="62" y="161"/>
                  </a:cubicBezTo>
                  <a:cubicBezTo>
                    <a:pt x="61" y="160"/>
                    <a:pt x="60" y="159"/>
                    <a:pt x="60" y="157"/>
                  </a:cubicBezTo>
                  <a:cubicBezTo>
                    <a:pt x="60" y="137"/>
                    <a:pt x="60" y="137"/>
                    <a:pt x="60" y="137"/>
                  </a:cubicBezTo>
                  <a:cubicBezTo>
                    <a:pt x="60" y="136"/>
                    <a:pt x="61" y="134"/>
                    <a:pt x="62" y="134"/>
                  </a:cubicBezTo>
                  <a:cubicBezTo>
                    <a:pt x="79" y="131"/>
                    <a:pt x="79" y="131"/>
                    <a:pt x="79" y="131"/>
                  </a:cubicBezTo>
                  <a:cubicBezTo>
                    <a:pt x="80" y="128"/>
                    <a:pt x="81" y="126"/>
                    <a:pt x="83" y="123"/>
                  </a:cubicBezTo>
                  <a:cubicBezTo>
                    <a:pt x="80" y="119"/>
                    <a:pt x="76" y="115"/>
                    <a:pt x="73" y="110"/>
                  </a:cubicBezTo>
                  <a:cubicBezTo>
                    <a:pt x="73" y="110"/>
                    <a:pt x="72" y="109"/>
                    <a:pt x="72" y="108"/>
                  </a:cubicBezTo>
                  <a:cubicBezTo>
                    <a:pt x="72" y="107"/>
                    <a:pt x="72" y="107"/>
                    <a:pt x="73" y="106"/>
                  </a:cubicBezTo>
                  <a:cubicBezTo>
                    <a:pt x="75" y="103"/>
                    <a:pt x="87" y="90"/>
                    <a:pt x="91" y="90"/>
                  </a:cubicBezTo>
                  <a:cubicBezTo>
                    <a:pt x="91" y="90"/>
                    <a:pt x="92" y="90"/>
                    <a:pt x="93" y="91"/>
                  </a:cubicBezTo>
                  <a:cubicBezTo>
                    <a:pt x="105" y="100"/>
                    <a:pt x="105" y="100"/>
                    <a:pt x="105" y="100"/>
                  </a:cubicBezTo>
                  <a:cubicBezTo>
                    <a:pt x="108" y="99"/>
                    <a:pt x="111" y="98"/>
                    <a:pt x="114" y="97"/>
                  </a:cubicBezTo>
                  <a:cubicBezTo>
                    <a:pt x="114" y="91"/>
                    <a:pt x="115" y="85"/>
                    <a:pt x="116" y="80"/>
                  </a:cubicBezTo>
                  <a:cubicBezTo>
                    <a:pt x="117" y="79"/>
                    <a:pt x="118" y="77"/>
                    <a:pt x="120" y="77"/>
                  </a:cubicBezTo>
                  <a:cubicBezTo>
                    <a:pt x="140" y="77"/>
                    <a:pt x="140" y="77"/>
                    <a:pt x="140" y="77"/>
                  </a:cubicBezTo>
                  <a:cubicBezTo>
                    <a:pt x="142" y="77"/>
                    <a:pt x="143" y="79"/>
                    <a:pt x="143" y="80"/>
                  </a:cubicBezTo>
                  <a:cubicBezTo>
                    <a:pt x="146" y="97"/>
                    <a:pt x="146" y="97"/>
                    <a:pt x="146" y="97"/>
                  </a:cubicBezTo>
                  <a:cubicBezTo>
                    <a:pt x="149" y="98"/>
                    <a:pt x="151" y="99"/>
                    <a:pt x="154" y="100"/>
                  </a:cubicBezTo>
                  <a:cubicBezTo>
                    <a:pt x="167" y="91"/>
                    <a:pt x="167" y="91"/>
                    <a:pt x="167" y="91"/>
                  </a:cubicBezTo>
                  <a:cubicBezTo>
                    <a:pt x="168" y="90"/>
                    <a:pt x="168" y="90"/>
                    <a:pt x="169" y="90"/>
                  </a:cubicBezTo>
                  <a:cubicBezTo>
                    <a:pt x="170" y="90"/>
                    <a:pt x="171" y="90"/>
                    <a:pt x="171" y="91"/>
                  </a:cubicBezTo>
                  <a:cubicBezTo>
                    <a:pt x="174" y="93"/>
                    <a:pt x="187" y="105"/>
                    <a:pt x="187" y="108"/>
                  </a:cubicBezTo>
                  <a:cubicBezTo>
                    <a:pt x="187" y="109"/>
                    <a:pt x="187" y="110"/>
                    <a:pt x="186" y="110"/>
                  </a:cubicBezTo>
                  <a:cubicBezTo>
                    <a:pt x="183" y="115"/>
                    <a:pt x="180" y="119"/>
                    <a:pt x="177" y="123"/>
                  </a:cubicBezTo>
                  <a:cubicBezTo>
                    <a:pt x="178" y="126"/>
                    <a:pt x="180" y="129"/>
                    <a:pt x="181" y="132"/>
                  </a:cubicBezTo>
                  <a:cubicBezTo>
                    <a:pt x="197" y="134"/>
                    <a:pt x="197" y="134"/>
                    <a:pt x="197" y="134"/>
                  </a:cubicBezTo>
                  <a:cubicBezTo>
                    <a:pt x="199" y="135"/>
                    <a:pt x="200" y="136"/>
                    <a:pt x="200" y="138"/>
                  </a:cubicBezTo>
                  <a:lnTo>
                    <a:pt x="200" y="158"/>
                  </a:lnTo>
                  <a:close/>
                  <a:moveTo>
                    <a:pt x="273" y="98"/>
                  </a:moveTo>
                  <a:cubicBezTo>
                    <a:pt x="273" y="100"/>
                    <a:pt x="259" y="101"/>
                    <a:pt x="257" y="102"/>
                  </a:cubicBezTo>
                  <a:cubicBezTo>
                    <a:pt x="256" y="104"/>
                    <a:pt x="255" y="106"/>
                    <a:pt x="254" y="107"/>
                  </a:cubicBezTo>
                  <a:cubicBezTo>
                    <a:pt x="255" y="110"/>
                    <a:pt x="259" y="120"/>
                    <a:pt x="259" y="122"/>
                  </a:cubicBezTo>
                  <a:cubicBezTo>
                    <a:pt x="259" y="123"/>
                    <a:pt x="259" y="123"/>
                    <a:pt x="259" y="123"/>
                  </a:cubicBezTo>
                  <a:cubicBezTo>
                    <a:pt x="258" y="124"/>
                    <a:pt x="246" y="131"/>
                    <a:pt x="245" y="131"/>
                  </a:cubicBezTo>
                  <a:cubicBezTo>
                    <a:pt x="244" y="131"/>
                    <a:pt x="236" y="120"/>
                    <a:pt x="235" y="118"/>
                  </a:cubicBezTo>
                  <a:cubicBezTo>
                    <a:pt x="234" y="119"/>
                    <a:pt x="232" y="119"/>
                    <a:pt x="231" y="119"/>
                  </a:cubicBezTo>
                  <a:cubicBezTo>
                    <a:pt x="230" y="119"/>
                    <a:pt x="229" y="119"/>
                    <a:pt x="228" y="118"/>
                  </a:cubicBezTo>
                  <a:cubicBezTo>
                    <a:pt x="227" y="120"/>
                    <a:pt x="219" y="131"/>
                    <a:pt x="217" y="131"/>
                  </a:cubicBezTo>
                  <a:cubicBezTo>
                    <a:pt x="217" y="131"/>
                    <a:pt x="205" y="124"/>
                    <a:pt x="204" y="123"/>
                  </a:cubicBezTo>
                  <a:cubicBezTo>
                    <a:pt x="203" y="123"/>
                    <a:pt x="203" y="123"/>
                    <a:pt x="203" y="122"/>
                  </a:cubicBezTo>
                  <a:cubicBezTo>
                    <a:pt x="203" y="121"/>
                    <a:pt x="208" y="110"/>
                    <a:pt x="209" y="107"/>
                  </a:cubicBezTo>
                  <a:cubicBezTo>
                    <a:pt x="208" y="106"/>
                    <a:pt x="206" y="104"/>
                    <a:pt x="206" y="102"/>
                  </a:cubicBezTo>
                  <a:cubicBezTo>
                    <a:pt x="203" y="101"/>
                    <a:pt x="189" y="100"/>
                    <a:pt x="189" y="98"/>
                  </a:cubicBezTo>
                  <a:cubicBezTo>
                    <a:pt x="189" y="83"/>
                    <a:pt x="189" y="83"/>
                    <a:pt x="189" y="83"/>
                  </a:cubicBezTo>
                  <a:cubicBezTo>
                    <a:pt x="189" y="81"/>
                    <a:pt x="203" y="80"/>
                    <a:pt x="206" y="80"/>
                  </a:cubicBezTo>
                  <a:cubicBezTo>
                    <a:pt x="206" y="78"/>
                    <a:pt x="208" y="76"/>
                    <a:pt x="209" y="74"/>
                  </a:cubicBezTo>
                  <a:cubicBezTo>
                    <a:pt x="208" y="72"/>
                    <a:pt x="203" y="61"/>
                    <a:pt x="203" y="59"/>
                  </a:cubicBezTo>
                  <a:cubicBezTo>
                    <a:pt x="203" y="59"/>
                    <a:pt x="203" y="58"/>
                    <a:pt x="204" y="58"/>
                  </a:cubicBezTo>
                  <a:cubicBezTo>
                    <a:pt x="205" y="57"/>
                    <a:pt x="217" y="50"/>
                    <a:pt x="217" y="50"/>
                  </a:cubicBezTo>
                  <a:cubicBezTo>
                    <a:pt x="219" y="50"/>
                    <a:pt x="227" y="61"/>
                    <a:pt x="228" y="63"/>
                  </a:cubicBezTo>
                  <a:cubicBezTo>
                    <a:pt x="229" y="63"/>
                    <a:pt x="230" y="63"/>
                    <a:pt x="231" y="63"/>
                  </a:cubicBezTo>
                  <a:cubicBezTo>
                    <a:pt x="232" y="63"/>
                    <a:pt x="234" y="63"/>
                    <a:pt x="235" y="63"/>
                  </a:cubicBezTo>
                  <a:cubicBezTo>
                    <a:pt x="238" y="59"/>
                    <a:pt x="241" y="54"/>
                    <a:pt x="245" y="51"/>
                  </a:cubicBezTo>
                  <a:cubicBezTo>
                    <a:pt x="245" y="50"/>
                    <a:pt x="245" y="50"/>
                    <a:pt x="245" y="50"/>
                  </a:cubicBezTo>
                  <a:cubicBezTo>
                    <a:pt x="246" y="50"/>
                    <a:pt x="258" y="57"/>
                    <a:pt x="259" y="58"/>
                  </a:cubicBezTo>
                  <a:cubicBezTo>
                    <a:pt x="259" y="58"/>
                    <a:pt x="259" y="59"/>
                    <a:pt x="259" y="59"/>
                  </a:cubicBezTo>
                  <a:cubicBezTo>
                    <a:pt x="259" y="61"/>
                    <a:pt x="255" y="72"/>
                    <a:pt x="254" y="74"/>
                  </a:cubicBezTo>
                  <a:cubicBezTo>
                    <a:pt x="255" y="76"/>
                    <a:pt x="256" y="78"/>
                    <a:pt x="257" y="80"/>
                  </a:cubicBezTo>
                  <a:cubicBezTo>
                    <a:pt x="259" y="80"/>
                    <a:pt x="273" y="81"/>
                    <a:pt x="273" y="83"/>
                  </a:cubicBezTo>
                  <a:lnTo>
                    <a:pt x="273" y="98"/>
                  </a:lnTo>
                  <a:close/>
                </a:path>
              </a:pathLst>
            </a:custGeom>
            <a:solidFill>
              <a:srgbClr val="004445"/>
            </a:solidFill>
            <a:ln>
              <a:noFill/>
            </a:ln>
          </p:spPr>
          <p:txBody>
            <a:bodyPr vert="horz" wrap="square" lIns="121920" tIns="60960" rIns="121920" bIns="60960" numCol="1" anchor="t" anchorCtr="0" compatLnSpc="1"/>
            <a:lstStyle/>
            <a:p>
              <a:endParaRPr lang="en-US" sz="2400" dirty="0">
                <a:solidFill>
                  <a:srgbClr val="004445"/>
                </a:solidFill>
                <a:latin typeface="微软雅黑" panose="020B0503020204020204" pitchFamily="34" charset="-122"/>
              </a:endParaRPr>
            </a:p>
          </p:txBody>
        </p:sp>
      </p:grpSp>
      <p:grpSp>
        <p:nvGrpSpPr>
          <p:cNvPr id="24" name="Group 4"/>
          <p:cNvGrpSpPr/>
          <p:nvPr/>
        </p:nvGrpSpPr>
        <p:grpSpPr>
          <a:xfrm>
            <a:off x="1332781" y="2846917"/>
            <a:ext cx="1701817" cy="789728"/>
            <a:chOff x="999585" y="2135188"/>
            <a:chExt cx="1276363" cy="592296"/>
          </a:xfrm>
        </p:grpSpPr>
        <p:sp>
          <p:nvSpPr>
            <p:cNvPr id="25" name="TextBox 57"/>
            <p:cNvSpPr txBox="1"/>
            <p:nvPr/>
          </p:nvSpPr>
          <p:spPr>
            <a:xfrm>
              <a:off x="999585" y="2480829"/>
              <a:ext cx="1276363" cy="246655"/>
            </a:xfrm>
            <a:prstGeom prst="rect">
              <a:avLst/>
            </a:prstGeom>
            <a:noFill/>
          </p:spPr>
          <p:txBody>
            <a:bodyPr wrap="square" rtlCol="0">
              <a:spAutoFit/>
            </a:bodyPr>
            <a:lstStyle/>
            <a:p>
              <a:pPr algn="ctr">
                <a:lnSpc>
                  <a:spcPct val="125000"/>
                </a:lnSpc>
              </a:pPr>
              <a:r>
                <a:rPr lang="zh-CN" altLang="en-US" sz="1335" dirty="0">
                  <a:solidFill>
                    <a:srgbClr val="004445"/>
                  </a:solidFill>
                  <a:latin typeface="Lato Black" pitchFamily="34" charset="0"/>
                  <a:ea typeface="微软雅黑" panose="020B0503020204020204" pitchFamily="34" charset="-122"/>
                </a:rPr>
                <a:t>关键词</a:t>
              </a:r>
              <a:endParaRPr lang="en-US" sz="1065" dirty="0">
                <a:solidFill>
                  <a:srgbClr val="004445"/>
                </a:solidFill>
                <a:latin typeface="Lato Light" panose="020F0302020204030203" pitchFamily="34" charset="0"/>
              </a:endParaRPr>
            </a:p>
          </p:txBody>
        </p:sp>
        <p:sp>
          <p:nvSpPr>
            <p:cNvPr id="26" name="Freeform 7"/>
            <p:cNvSpPr>
              <a:spLocks noEditPoints="1"/>
            </p:cNvSpPr>
            <p:nvPr/>
          </p:nvSpPr>
          <p:spPr bwMode="auto">
            <a:xfrm>
              <a:off x="1466315" y="2135188"/>
              <a:ext cx="325438" cy="327025"/>
            </a:xfrm>
            <a:custGeom>
              <a:avLst/>
              <a:gdLst>
                <a:gd name="T0" fmla="*/ 325 w 400"/>
                <a:gd name="T1" fmla="*/ 347 h 400"/>
                <a:gd name="T2" fmla="*/ 347 w 400"/>
                <a:gd name="T3" fmla="*/ 325 h 400"/>
                <a:gd name="T4" fmla="*/ 308 w 400"/>
                <a:gd name="T5" fmla="*/ 308 h 400"/>
                <a:gd name="T6" fmla="*/ 75 w 400"/>
                <a:gd name="T7" fmla="*/ 53 h 400"/>
                <a:gd name="T8" fmla="*/ 53 w 400"/>
                <a:gd name="T9" fmla="*/ 75 h 400"/>
                <a:gd name="T10" fmla="*/ 92 w 400"/>
                <a:gd name="T11" fmla="*/ 92 h 400"/>
                <a:gd name="T12" fmla="*/ 75 w 400"/>
                <a:gd name="T13" fmla="*/ 53 h 400"/>
                <a:gd name="T14" fmla="*/ 53 w 400"/>
                <a:gd name="T15" fmla="*/ 325 h 400"/>
                <a:gd name="T16" fmla="*/ 75 w 400"/>
                <a:gd name="T17" fmla="*/ 347 h 400"/>
                <a:gd name="T18" fmla="*/ 92 w 400"/>
                <a:gd name="T19" fmla="*/ 308 h 400"/>
                <a:gd name="T20" fmla="*/ 347 w 400"/>
                <a:gd name="T21" fmla="*/ 75 h 400"/>
                <a:gd name="T22" fmla="*/ 325 w 400"/>
                <a:gd name="T23" fmla="*/ 53 h 400"/>
                <a:gd name="T24" fmla="*/ 308 w 400"/>
                <a:gd name="T25" fmla="*/ 92 h 400"/>
                <a:gd name="T26" fmla="*/ 347 w 400"/>
                <a:gd name="T27" fmla="*/ 75 h 400"/>
                <a:gd name="T28" fmla="*/ 184 w 400"/>
                <a:gd name="T29" fmla="*/ 360 h 400"/>
                <a:gd name="T30" fmla="*/ 200 w 400"/>
                <a:gd name="T31" fmla="*/ 400 h 400"/>
                <a:gd name="T32" fmla="*/ 216 w 400"/>
                <a:gd name="T33" fmla="*/ 360 h 400"/>
                <a:gd name="T34" fmla="*/ 200 w 400"/>
                <a:gd name="T35" fmla="*/ 60 h 400"/>
                <a:gd name="T36" fmla="*/ 216 w 400"/>
                <a:gd name="T37" fmla="*/ 20 h 400"/>
                <a:gd name="T38" fmla="*/ 184 w 400"/>
                <a:gd name="T39" fmla="*/ 20 h 400"/>
                <a:gd name="T40" fmla="*/ 200 w 400"/>
                <a:gd name="T41" fmla="*/ 60 h 400"/>
                <a:gd name="T42" fmla="*/ 40 w 400"/>
                <a:gd name="T43" fmla="*/ 184 h 400"/>
                <a:gd name="T44" fmla="*/ 0 w 400"/>
                <a:gd name="T45" fmla="*/ 200 h 400"/>
                <a:gd name="T46" fmla="*/ 40 w 400"/>
                <a:gd name="T47" fmla="*/ 216 h 400"/>
                <a:gd name="T48" fmla="*/ 202 w 400"/>
                <a:gd name="T49" fmla="*/ 280 h 400"/>
                <a:gd name="T50" fmla="*/ 202 w 400"/>
                <a:gd name="T51" fmla="*/ 120 h 400"/>
                <a:gd name="T52" fmla="*/ 200 w 400"/>
                <a:gd name="T53" fmla="*/ 90 h 400"/>
                <a:gd name="T54" fmla="*/ 200 w 400"/>
                <a:gd name="T55" fmla="*/ 310 h 400"/>
                <a:gd name="T56" fmla="*/ 200 w 400"/>
                <a:gd name="T57" fmla="*/ 90 h 400"/>
                <a:gd name="T58" fmla="*/ 360 w 400"/>
                <a:gd name="T59" fmla="*/ 184 h 400"/>
                <a:gd name="T60" fmla="*/ 360 w 400"/>
                <a:gd name="T61" fmla="*/ 216 h 400"/>
                <a:gd name="T62" fmla="*/ 400 w 400"/>
                <a:gd name="T63" fmla="*/ 2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11" y="333"/>
                  </a:moveTo>
                  <a:cubicBezTo>
                    <a:pt x="313" y="335"/>
                    <a:pt x="323" y="345"/>
                    <a:pt x="325" y="347"/>
                  </a:cubicBezTo>
                  <a:cubicBezTo>
                    <a:pt x="333" y="355"/>
                    <a:pt x="344" y="356"/>
                    <a:pt x="350" y="350"/>
                  </a:cubicBezTo>
                  <a:cubicBezTo>
                    <a:pt x="356" y="344"/>
                    <a:pt x="355" y="332"/>
                    <a:pt x="347" y="325"/>
                  </a:cubicBezTo>
                  <a:cubicBezTo>
                    <a:pt x="345" y="322"/>
                    <a:pt x="335" y="313"/>
                    <a:pt x="333" y="311"/>
                  </a:cubicBezTo>
                  <a:cubicBezTo>
                    <a:pt x="326" y="303"/>
                    <a:pt x="314" y="301"/>
                    <a:pt x="308" y="308"/>
                  </a:cubicBezTo>
                  <a:cubicBezTo>
                    <a:pt x="302" y="314"/>
                    <a:pt x="303" y="325"/>
                    <a:pt x="311" y="333"/>
                  </a:cubicBezTo>
                  <a:close/>
                  <a:moveTo>
                    <a:pt x="75" y="53"/>
                  </a:moveTo>
                  <a:cubicBezTo>
                    <a:pt x="68" y="45"/>
                    <a:pt x="56" y="43"/>
                    <a:pt x="50" y="50"/>
                  </a:cubicBezTo>
                  <a:cubicBezTo>
                    <a:pt x="44" y="56"/>
                    <a:pt x="45" y="67"/>
                    <a:pt x="53" y="75"/>
                  </a:cubicBezTo>
                  <a:cubicBezTo>
                    <a:pt x="55" y="77"/>
                    <a:pt x="65" y="87"/>
                    <a:pt x="67" y="89"/>
                  </a:cubicBezTo>
                  <a:cubicBezTo>
                    <a:pt x="75" y="97"/>
                    <a:pt x="86" y="98"/>
                    <a:pt x="92" y="92"/>
                  </a:cubicBezTo>
                  <a:cubicBezTo>
                    <a:pt x="98" y="86"/>
                    <a:pt x="97" y="74"/>
                    <a:pt x="89" y="67"/>
                  </a:cubicBezTo>
                  <a:cubicBezTo>
                    <a:pt x="87" y="64"/>
                    <a:pt x="77" y="55"/>
                    <a:pt x="75" y="53"/>
                  </a:cubicBezTo>
                  <a:close/>
                  <a:moveTo>
                    <a:pt x="67" y="311"/>
                  </a:moveTo>
                  <a:cubicBezTo>
                    <a:pt x="65" y="313"/>
                    <a:pt x="55" y="322"/>
                    <a:pt x="53" y="325"/>
                  </a:cubicBezTo>
                  <a:cubicBezTo>
                    <a:pt x="45" y="332"/>
                    <a:pt x="44" y="344"/>
                    <a:pt x="50" y="350"/>
                  </a:cubicBezTo>
                  <a:cubicBezTo>
                    <a:pt x="56" y="356"/>
                    <a:pt x="68" y="355"/>
                    <a:pt x="75" y="347"/>
                  </a:cubicBezTo>
                  <a:cubicBezTo>
                    <a:pt x="77" y="345"/>
                    <a:pt x="87" y="335"/>
                    <a:pt x="89" y="333"/>
                  </a:cubicBezTo>
                  <a:cubicBezTo>
                    <a:pt x="97" y="325"/>
                    <a:pt x="98" y="314"/>
                    <a:pt x="92" y="308"/>
                  </a:cubicBezTo>
                  <a:cubicBezTo>
                    <a:pt x="86" y="301"/>
                    <a:pt x="74" y="303"/>
                    <a:pt x="67" y="311"/>
                  </a:cubicBezTo>
                  <a:close/>
                  <a:moveTo>
                    <a:pt x="347" y="75"/>
                  </a:moveTo>
                  <a:cubicBezTo>
                    <a:pt x="355" y="67"/>
                    <a:pt x="356" y="56"/>
                    <a:pt x="350" y="50"/>
                  </a:cubicBezTo>
                  <a:cubicBezTo>
                    <a:pt x="344" y="43"/>
                    <a:pt x="332" y="45"/>
                    <a:pt x="325" y="53"/>
                  </a:cubicBezTo>
                  <a:cubicBezTo>
                    <a:pt x="323" y="55"/>
                    <a:pt x="313" y="64"/>
                    <a:pt x="311" y="67"/>
                  </a:cubicBezTo>
                  <a:cubicBezTo>
                    <a:pt x="303" y="74"/>
                    <a:pt x="302" y="86"/>
                    <a:pt x="308" y="92"/>
                  </a:cubicBezTo>
                  <a:cubicBezTo>
                    <a:pt x="314" y="98"/>
                    <a:pt x="326" y="97"/>
                    <a:pt x="333" y="89"/>
                  </a:cubicBezTo>
                  <a:cubicBezTo>
                    <a:pt x="335" y="87"/>
                    <a:pt x="345" y="77"/>
                    <a:pt x="347" y="75"/>
                  </a:cubicBezTo>
                  <a:close/>
                  <a:moveTo>
                    <a:pt x="200" y="340"/>
                  </a:moveTo>
                  <a:cubicBezTo>
                    <a:pt x="191" y="340"/>
                    <a:pt x="184" y="349"/>
                    <a:pt x="184" y="360"/>
                  </a:cubicBezTo>
                  <a:cubicBezTo>
                    <a:pt x="184" y="363"/>
                    <a:pt x="184" y="376"/>
                    <a:pt x="184" y="380"/>
                  </a:cubicBezTo>
                  <a:cubicBezTo>
                    <a:pt x="184" y="391"/>
                    <a:pt x="191" y="400"/>
                    <a:pt x="200" y="400"/>
                  </a:cubicBezTo>
                  <a:cubicBezTo>
                    <a:pt x="209" y="400"/>
                    <a:pt x="216" y="391"/>
                    <a:pt x="216" y="380"/>
                  </a:cubicBezTo>
                  <a:cubicBezTo>
                    <a:pt x="216" y="376"/>
                    <a:pt x="216" y="363"/>
                    <a:pt x="216" y="360"/>
                  </a:cubicBezTo>
                  <a:cubicBezTo>
                    <a:pt x="216" y="349"/>
                    <a:pt x="209" y="340"/>
                    <a:pt x="200" y="340"/>
                  </a:cubicBezTo>
                  <a:close/>
                  <a:moveTo>
                    <a:pt x="200" y="60"/>
                  </a:moveTo>
                  <a:cubicBezTo>
                    <a:pt x="209" y="60"/>
                    <a:pt x="216" y="51"/>
                    <a:pt x="216" y="40"/>
                  </a:cubicBezTo>
                  <a:cubicBezTo>
                    <a:pt x="216" y="36"/>
                    <a:pt x="216" y="23"/>
                    <a:pt x="216" y="20"/>
                  </a:cubicBezTo>
                  <a:cubicBezTo>
                    <a:pt x="216" y="9"/>
                    <a:pt x="209" y="0"/>
                    <a:pt x="200" y="0"/>
                  </a:cubicBezTo>
                  <a:cubicBezTo>
                    <a:pt x="191" y="0"/>
                    <a:pt x="184" y="9"/>
                    <a:pt x="184" y="20"/>
                  </a:cubicBezTo>
                  <a:cubicBezTo>
                    <a:pt x="184" y="23"/>
                    <a:pt x="184" y="36"/>
                    <a:pt x="184" y="40"/>
                  </a:cubicBezTo>
                  <a:cubicBezTo>
                    <a:pt x="184" y="51"/>
                    <a:pt x="191" y="60"/>
                    <a:pt x="200" y="60"/>
                  </a:cubicBezTo>
                  <a:close/>
                  <a:moveTo>
                    <a:pt x="60" y="200"/>
                  </a:moveTo>
                  <a:cubicBezTo>
                    <a:pt x="60" y="191"/>
                    <a:pt x="51" y="184"/>
                    <a:pt x="40" y="184"/>
                  </a:cubicBezTo>
                  <a:cubicBezTo>
                    <a:pt x="36" y="184"/>
                    <a:pt x="24" y="184"/>
                    <a:pt x="20" y="184"/>
                  </a:cubicBezTo>
                  <a:cubicBezTo>
                    <a:pt x="9" y="184"/>
                    <a:pt x="0" y="191"/>
                    <a:pt x="0" y="200"/>
                  </a:cubicBezTo>
                  <a:cubicBezTo>
                    <a:pt x="0" y="209"/>
                    <a:pt x="9" y="216"/>
                    <a:pt x="20" y="216"/>
                  </a:cubicBezTo>
                  <a:cubicBezTo>
                    <a:pt x="24" y="216"/>
                    <a:pt x="36" y="216"/>
                    <a:pt x="40" y="216"/>
                  </a:cubicBezTo>
                  <a:cubicBezTo>
                    <a:pt x="51" y="216"/>
                    <a:pt x="60" y="209"/>
                    <a:pt x="60" y="200"/>
                  </a:cubicBezTo>
                  <a:close/>
                  <a:moveTo>
                    <a:pt x="202" y="280"/>
                  </a:moveTo>
                  <a:cubicBezTo>
                    <a:pt x="156" y="280"/>
                    <a:pt x="120" y="244"/>
                    <a:pt x="120" y="200"/>
                  </a:cubicBezTo>
                  <a:cubicBezTo>
                    <a:pt x="120" y="156"/>
                    <a:pt x="156" y="120"/>
                    <a:pt x="202" y="120"/>
                  </a:cubicBezTo>
                  <a:cubicBezTo>
                    <a:pt x="202" y="280"/>
                    <a:pt x="202" y="280"/>
                    <a:pt x="202" y="280"/>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path>
              </a:pathLst>
            </a:custGeom>
            <a:solidFill>
              <a:srgbClr val="004646"/>
            </a:solidFill>
            <a:ln>
              <a:noFill/>
            </a:ln>
          </p:spPr>
          <p:txBody>
            <a:bodyPr vert="horz" wrap="square" lIns="121920" tIns="60960" rIns="121920" bIns="60960" numCol="1" anchor="t" anchorCtr="0" compatLnSpc="1"/>
            <a:lstStyle/>
            <a:p>
              <a:endParaRPr lang="en-US" sz="2400" dirty="0">
                <a:solidFill>
                  <a:srgbClr val="004445"/>
                </a:solidFill>
                <a:latin typeface="微软雅黑" panose="020B0503020204020204" pitchFamily="34" charset="-122"/>
              </a:endParaRPr>
            </a:p>
          </p:txBody>
        </p:sp>
      </p:grpSp>
      <p:grpSp>
        <p:nvGrpSpPr>
          <p:cNvPr id="27" name="Group 5"/>
          <p:cNvGrpSpPr/>
          <p:nvPr/>
        </p:nvGrpSpPr>
        <p:grpSpPr>
          <a:xfrm>
            <a:off x="1480459" y="4006856"/>
            <a:ext cx="1406460" cy="747395"/>
            <a:chOff x="1110344" y="3005138"/>
            <a:chExt cx="1054845" cy="560546"/>
          </a:xfrm>
        </p:grpSpPr>
        <p:sp>
          <p:nvSpPr>
            <p:cNvPr id="28" name="TextBox 58"/>
            <p:cNvSpPr txBox="1"/>
            <p:nvPr/>
          </p:nvSpPr>
          <p:spPr>
            <a:xfrm>
              <a:off x="1110344" y="3319029"/>
              <a:ext cx="1054845" cy="246655"/>
            </a:xfrm>
            <a:prstGeom prst="rect">
              <a:avLst/>
            </a:prstGeom>
            <a:noFill/>
          </p:spPr>
          <p:txBody>
            <a:bodyPr wrap="square" rtlCol="0">
              <a:spAutoFit/>
            </a:bodyPr>
            <a:lstStyle/>
            <a:p>
              <a:pPr algn="ctr">
                <a:lnSpc>
                  <a:spcPct val="125000"/>
                </a:lnSpc>
              </a:pPr>
              <a:r>
                <a:rPr lang="zh-CN" altLang="en-US" sz="1335" dirty="0">
                  <a:solidFill>
                    <a:srgbClr val="004445"/>
                  </a:solidFill>
                  <a:latin typeface="Lato Black" pitchFamily="34" charset="0"/>
                  <a:ea typeface="微软雅黑" panose="020B0503020204020204" pitchFamily="34" charset="-122"/>
                </a:rPr>
                <a:t>关键词</a:t>
              </a:r>
              <a:endParaRPr lang="en-US" sz="1065" dirty="0">
                <a:solidFill>
                  <a:srgbClr val="004445"/>
                </a:solidFill>
                <a:latin typeface="Lato Light" panose="020F0302020204030203" pitchFamily="34" charset="0"/>
              </a:endParaRPr>
            </a:p>
          </p:txBody>
        </p:sp>
        <p:sp>
          <p:nvSpPr>
            <p:cNvPr id="29" name="Freeform 8"/>
            <p:cNvSpPr>
              <a:spLocks noEditPoints="1"/>
            </p:cNvSpPr>
            <p:nvPr/>
          </p:nvSpPr>
          <p:spPr bwMode="auto">
            <a:xfrm>
              <a:off x="1466315" y="3005138"/>
              <a:ext cx="328613" cy="328613"/>
            </a:xfrm>
            <a:custGeom>
              <a:avLst/>
              <a:gdLst>
                <a:gd name="T0" fmla="*/ 315 w 403"/>
                <a:gd name="T1" fmla="*/ 371 h 403"/>
                <a:gd name="T2" fmla="*/ 179 w 403"/>
                <a:gd name="T3" fmla="*/ 334 h 403"/>
                <a:gd name="T4" fmla="*/ 189 w 403"/>
                <a:gd name="T5" fmla="*/ 294 h 403"/>
                <a:gd name="T6" fmla="*/ 267 w 403"/>
                <a:gd name="T7" fmla="*/ 273 h 403"/>
                <a:gd name="T8" fmla="*/ 279 w 403"/>
                <a:gd name="T9" fmla="*/ 254 h 403"/>
                <a:gd name="T10" fmla="*/ 249 w 403"/>
                <a:gd name="T11" fmla="*/ 141 h 403"/>
                <a:gd name="T12" fmla="*/ 368 w 403"/>
                <a:gd name="T13" fmla="*/ 174 h 403"/>
                <a:gd name="T14" fmla="*/ 315 w 403"/>
                <a:gd name="T15" fmla="*/ 371 h 403"/>
                <a:gd name="T16" fmla="*/ 34 w 403"/>
                <a:gd name="T17" fmla="*/ 74 h 403"/>
                <a:gd name="T18" fmla="*/ 191 w 403"/>
                <a:gd name="T19" fmla="*/ 32 h 403"/>
                <a:gd name="T20" fmla="*/ 249 w 403"/>
                <a:gd name="T21" fmla="*/ 249 h 403"/>
                <a:gd name="T22" fmla="*/ 92 w 403"/>
                <a:gd name="T23" fmla="*/ 291 h 403"/>
                <a:gd name="T24" fmla="*/ 34 w 403"/>
                <a:gd name="T25" fmla="*/ 74 h 403"/>
                <a:gd name="T26" fmla="*/ 389 w 403"/>
                <a:gd name="T27" fmla="*/ 150 h 403"/>
                <a:gd name="T28" fmla="*/ 240 w 403"/>
                <a:gd name="T29" fmla="*/ 110 h 403"/>
                <a:gd name="T30" fmla="*/ 214 w 403"/>
                <a:gd name="T31" fmla="*/ 13 h 403"/>
                <a:gd name="T32" fmla="*/ 195 w 403"/>
                <a:gd name="T33" fmla="*/ 2 h 403"/>
                <a:gd name="T34" fmla="*/ 13 w 403"/>
                <a:gd name="T35" fmla="*/ 51 h 403"/>
                <a:gd name="T36" fmla="*/ 2 w 403"/>
                <a:gd name="T37" fmla="*/ 70 h 403"/>
                <a:gd name="T38" fmla="*/ 66 w 403"/>
                <a:gd name="T39" fmla="*/ 311 h 403"/>
                <a:gd name="T40" fmla="*/ 86 w 403"/>
                <a:gd name="T41" fmla="*/ 321 h 403"/>
                <a:gd name="T42" fmla="*/ 158 w 403"/>
                <a:gd name="T43" fmla="*/ 302 h 403"/>
                <a:gd name="T44" fmla="*/ 148 w 403"/>
                <a:gd name="T45" fmla="*/ 339 h 403"/>
                <a:gd name="T46" fmla="*/ 160 w 403"/>
                <a:gd name="T47" fmla="*/ 358 h 403"/>
                <a:gd name="T48" fmla="*/ 322 w 403"/>
                <a:gd name="T49" fmla="*/ 401 h 403"/>
                <a:gd name="T50" fmla="*/ 342 w 403"/>
                <a:gd name="T51" fmla="*/ 391 h 403"/>
                <a:gd name="T52" fmla="*/ 401 w 403"/>
                <a:gd name="T53" fmla="*/ 169 h 403"/>
                <a:gd name="T54" fmla="*/ 389 w 403"/>
                <a:gd name="T55" fmla="*/ 15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3">
                  <a:moveTo>
                    <a:pt x="315" y="371"/>
                  </a:moveTo>
                  <a:cubicBezTo>
                    <a:pt x="179" y="334"/>
                    <a:pt x="179" y="334"/>
                    <a:pt x="179" y="334"/>
                  </a:cubicBezTo>
                  <a:cubicBezTo>
                    <a:pt x="189" y="294"/>
                    <a:pt x="189" y="294"/>
                    <a:pt x="189" y="294"/>
                  </a:cubicBezTo>
                  <a:cubicBezTo>
                    <a:pt x="267" y="273"/>
                    <a:pt x="267" y="273"/>
                    <a:pt x="267" y="273"/>
                  </a:cubicBezTo>
                  <a:cubicBezTo>
                    <a:pt x="276" y="270"/>
                    <a:pt x="281" y="262"/>
                    <a:pt x="279" y="254"/>
                  </a:cubicBezTo>
                  <a:cubicBezTo>
                    <a:pt x="249" y="141"/>
                    <a:pt x="249" y="141"/>
                    <a:pt x="249" y="141"/>
                  </a:cubicBezTo>
                  <a:cubicBezTo>
                    <a:pt x="368" y="174"/>
                    <a:pt x="368" y="174"/>
                    <a:pt x="368" y="174"/>
                  </a:cubicBezTo>
                  <a:cubicBezTo>
                    <a:pt x="315" y="371"/>
                    <a:pt x="315" y="371"/>
                    <a:pt x="315" y="371"/>
                  </a:cubicBezTo>
                  <a:close/>
                  <a:moveTo>
                    <a:pt x="34" y="74"/>
                  </a:moveTo>
                  <a:cubicBezTo>
                    <a:pt x="191" y="32"/>
                    <a:pt x="191" y="32"/>
                    <a:pt x="191" y="32"/>
                  </a:cubicBezTo>
                  <a:cubicBezTo>
                    <a:pt x="249" y="249"/>
                    <a:pt x="249" y="249"/>
                    <a:pt x="249" y="249"/>
                  </a:cubicBezTo>
                  <a:cubicBezTo>
                    <a:pt x="92" y="291"/>
                    <a:pt x="92" y="291"/>
                    <a:pt x="92" y="291"/>
                  </a:cubicBezTo>
                  <a:cubicBezTo>
                    <a:pt x="34" y="74"/>
                    <a:pt x="34" y="74"/>
                    <a:pt x="34" y="74"/>
                  </a:cubicBezTo>
                  <a:close/>
                  <a:moveTo>
                    <a:pt x="389" y="150"/>
                  </a:moveTo>
                  <a:cubicBezTo>
                    <a:pt x="240" y="110"/>
                    <a:pt x="240" y="110"/>
                    <a:pt x="240" y="110"/>
                  </a:cubicBezTo>
                  <a:cubicBezTo>
                    <a:pt x="214" y="13"/>
                    <a:pt x="214" y="13"/>
                    <a:pt x="214" y="13"/>
                  </a:cubicBezTo>
                  <a:cubicBezTo>
                    <a:pt x="212" y="5"/>
                    <a:pt x="204" y="0"/>
                    <a:pt x="195" y="2"/>
                  </a:cubicBezTo>
                  <a:cubicBezTo>
                    <a:pt x="13" y="51"/>
                    <a:pt x="13" y="51"/>
                    <a:pt x="13" y="51"/>
                  </a:cubicBezTo>
                  <a:cubicBezTo>
                    <a:pt x="5" y="53"/>
                    <a:pt x="0" y="62"/>
                    <a:pt x="2" y="70"/>
                  </a:cubicBezTo>
                  <a:cubicBezTo>
                    <a:pt x="66" y="311"/>
                    <a:pt x="66" y="311"/>
                    <a:pt x="66" y="311"/>
                  </a:cubicBezTo>
                  <a:cubicBezTo>
                    <a:pt x="69" y="319"/>
                    <a:pt x="77" y="324"/>
                    <a:pt x="86" y="321"/>
                  </a:cubicBezTo>
                  <a:cubicBezTo>
                    <a:pt x="158" y="302"/>
                    <a:pt x="158" y="302"/>
                    <a:pt x="158" y="302"/>
                  </a:cubicBezTo>
                  <a:cubicBezTo>
                    <a:pt x="148" y="339"/>
                    <a:pt x="148" y="339"/>
                    <a:pt x="148" y="339"/>
                  </a:cubicBezTo>
                  <a:cubicBezTo>
                    <a:pt x="146" y="347"/>
                    <a:pt x="151" y="355"/>
                    <a:pt x="160" y="358"/>
                  </a:cubicBezTo>
                  <a:cubicBezTo>
                    <a:pt x="322" y="401"/>
                    <a:pt x="322" y="401"/>
                    <a:pt x="322" y="401"/>
                  </a:cubicBezTo>
                  <a:cubicBezTo>
                    <a:pt x="331" y="403"/>
                    <a:pt x="339" y="399"/>
                    <a:pt x="342" y="391"/>
                  </a:cubicBezTo>
                  <a:cubicBezTo>
                    <a:pt x="401" y="169"/>
                    <a:pt x="401" y="169"/>
                    <a:pt x="401" y="169"/>
                  </a:cubicBezTo>
                  <a:cubicBezTo>
                    <a:pt x="403" y="161"/>
                    <a:pt x="398" y="152"/>
                    <a:pt x="389" y="150"/>
                  </a:cubicBezTo>
                  <a:close/>
                </a:path>
              </a:pathLst>
            </a:custGeom>
            <a:solidFill>
              <a:srgbClr val="014244"/>
            </a:solidFill>
            <a:ln>
              <a:noFill/>
            </a:ln>
          </p:spPr>
          <p:txBody>
            <a:bodyPr vert="horz" wrap="square" lIns="121920" tIns="60960" rIns="121920" bIns="60960" numCol="1" anchor="t" anchorCtr="0" compatLnSpc="1"/>
            <a:lstStyle/>
            <a:p>
              <a:endParaRPr lang="en-US" sz="2400" dirty="0">
                <a:solidFill>
                  <a:srgbClr val="004445"/>
                </a:solidFill>
                <a:latin typeface="微软雅黑" panose="020B0503020204020204" pitchFamily="34" charset="-122"/>
              </a:endParaRPr>
            </a:p>
          </p:txBody>
        </p:sp>
      </p:grpSp>
      <p:grpSp>
        <p:nvGrpSpPr>
          <p:cNvPr id="30" name="Group 7"/>
          <p:cNvGrpSpPr/>
          <p:nvPr/>
        </p:nvGrpSpPr>
        <p:grpSpPr>
          <a:xfrm>
            <a:off x="1480459" y="5240873"/>
            <a:ext cx="1406460" cy="654602"/>
            <a:chOff x="1110344" y="3930650"/>
            <a:chExt cx="1054845" cy="490951"/>
          </a:xfrm>
        </p:grpSpPr>
        <p:sp>
          <p:nvSpPr>
            <p:cNvPr id="31" name="TextBox 59"/>
            <p:cNvSpPr txBox="1"/>
            <p:nvPr/>
          </p:nvSpPr>
          <p:spPr>
            <a:xfrm>
              <a:off x="1110344" y="4174946"/>
              <a:ext cx="1054845" cy="246655"/>
            </a:xfrm>
            <a:prstGeom prst="rect">
              <a:avLst/>
            </a:prstGeom>
            <a:noFill/>
          </p:spPr>
          <p:txBody>
            <a:bodyPr wrap="square" rtlCol="0">
              <a:spAutoFit/>
            </a:bodyPr>
            <a:lstStyle/>
            <a:p>
              <a:pPr algn="ctr">
                <a:lnSpc>
                  <a:spcPct val="125000"/>
                </a:lnSpc>
              </a:pPr>
              <a:r>
                <a:rPr lang="zh-CN" altLang="en-US" sz="1335" dirty="0">
                  <a:solidFill>
                    <a:srgbClr val="004445"/>
                  </a:solidFill>
                  <a:latin typeface="Lato Black" pitchFamily="34" charset="0"/>
                  <a:ea typeface="微软雅黑" panose="020B0503020204020204" pitchFamily="34" charset="-122"/>
                </a:rPr>
                <a:t>关键词</a:t>
              </a:r>
              <a:endParaRPr lang="en-US" sz="1065" dirty="0">
                <a:solidFill>
                  <a:srgbClr val="004445"/>
                </a:solidFill>
                <a:latin typeface="Lato Light" panose="020F0302020204030203" pitchFamily="34" charset="0"/>
              </a:endParaRPr>
            </a:p>
          </p:txBody>
        </p:sp>
        <p:sp>
          <p:nvSpPr>
            <p:cNvPr id="32" name="Freeform 9"/>
            <p:cNvSpPr/>
            <p:nvPr/>
          </p:nvSpPr>
          <p:spPr bwMode="auto">
            <a:xfrm>
              <a:off x="1520290" y="3930650"/>
              <a:ext cx="223838" cy="231775"/>
            </a:xfrm>
            <a:custGeom>
              <a:avLst/>
              <a:gdLst>
                <a:gd name="T0" fmla="*/ 103 w 274"/>
                <a:gd name="T1" fmla="*/ 283 h 283"/>
                <a:gd name="T2" fmla="*/ 80 w 274"/>
                <a:gd name="T3" fmla="*/ 272 h 283"/>
                <a:gd name="T4" fmla="*/ 9 w 274"/>
                <a:gd name="T5" fmla="*/ 178 h 283"/>
                <a:gd name="T6" fmla="*/ 14 w 274"/>
                <a:gd name="T7" fmla="*/ 139 h 283"/>
                <a:gd name="T8" fmla="*/ 53 w 274"/>
                <a:gd name="T9" fmla="*/ 144 h 283"/>
                <a:gd name="T10" fmla="*/ 100 w 274"/>
                <a:gd name="T11" fmla="*/ 206 h 283"/>
                <a:gd name="T12" fmla="*/ 219 w 274"/>
                <a:gd name="T13" fmla="*/ 17 h 283"/>
                <a:gd name="T14" fmla="*/ 257 w 274"/>
                <a:gd name="T15" fmla="*/ 8 h 283"/>
                <a:gd name="T16" fmla="*/ 266 w 274"/>
                <a:gd name="T17" fmla="*/ 46 h 283"/>
                <a:gd name="T18" fmla="*/ 126 w 274"/>
                <a:gd name="T19" fmla="*/ 270 h 283"/>
                <a:gd name="T20" fmla="*/ 104 w 274"/>
                <a:gd name="T21" fmla="*/ 283 h 283"/>
                <a:gd name="T22" fmla="*/ 103 w 274"/>
                <a:gd name="T23"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3">
                  <a:moveTo>
                    <a:pt x="103" y="283"/>
                  </a:moveTo>
                  <a:cubicBezTo>
                    <a:pt x="94" y="283"/>
                    <a:pt x="86" y="279"/>
                    <a:pt x="80" y="272"/>
                  </a:cubicBezTo>
                  <a:cubicBezTo>
                    <a:pt x="9" y="178"/>
                    <a:pt x="9" y="178"/>
                    <a:pt x="9" y="178"/>
                  </a:cubicBezTo>
                  <a:cubicBezTo>
                    <a:pt x="0" y="166"/>
                    <a:pt x="2" y="148"/>
                    <a:pt x="14" y="139"/>
                  </a:cubicBezTo>
                  <a:cubicBezTo>
                    <a:pt x="27" y="130"/>
                    <a:pt x="44" y="132"/>
                    <a:pt x="53" y="144"/>
                  </a:cubicBezTo>
                  <a:cubicBezTo>
                    <a:pt x="100" y="206"/>
                    <a:pt x="100" y="206"/>
                    <a:pt x="100" y="206"/>
                  </a:cubicBezTo>
                  <a:cubicBezTo>
                    <a:pt x="219" y="17"/>
                    <a:pt x="219" y="17"/>
                    <a:pt x="219" y="17"/>
                  </a:cubicBezTo>
                  <a:cubicBezTo>
                    <a:pt x="227" y="4"/>
                    <a:pt x="244" y="0"/>
                    <a:pt x="257" y="8"/>
                  </a:cubicBezTo>
                  <a:cubicBezTo>
                    <a:pt x="270" y="16"/>
                    <a:pt x="274" y="33"/>
                    <a:pt x="266" y="46"/>
                  </a:cubicBezTo>
                  <a:cubicBezTo>
                    <a:pt x="126" y="270"/>
                    <a:pt x="126" y="270"/>
                    <a:pt x="126" y="270"/>
                  </a:cubicBezTo>
                  <a:cubicBezTo>
                    <a:pt x="122" y="278"/>
                    <a:pt x="113" y="283"/>
                    <a:pt x="104" y="283"/>
                  </a:cubicBezTo>
                  <a:cubicBezTo>
                    <a:pt x="104" y="283"/>
                    <a:pt x="103" y="283"/>
                    <a:pt x="103" y="283"/>
                  </a:cubicBezTo>
                  <a:close/>
                </a:path>
              </a:pathLst>
            </a:custGeom>
            <a:solidFill>
              <a:srgbClr val="014244"/>
            </a:solidFill>
            <a:ln>
              <a:noFill/>
            </a:ln>
          </p:spPr>
          <p:txBody>
            <a:bodyPr vert="horz" wrap="square" lIns="121920" tIns="60960" rIns="121920" bIns="60960" numCol="1" anchor="t" anchorCtr="0" compatLnSpc="1"/>
            <a:lstStyle/>
            <a:p>
              <a:endParaRPr lang="en-US" sz="2400" dirty="0">
                <a:solidFill>
                  <a:srgbClr val="004445"/>
                </a:solidFill>
                <a:latin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graphicEl>
                                              <a:dgm id="{6962D7D4-B92D-48D3-B71F-B5694087BD19}"/>
                                            </p:graphicEl>
                                          </p:spTgt>
                                        </p:tgtEl>
                                        <p:attrNameLst>
                                          <p:attrName>style.visibility</p:attrName>
                                        </p:attrNameLst>
                                      </p:cBhvr>
                                      <p:to>
                                        <p:strVal val="visible"/>
                                      </p:to>
                                    </p:set>
                                    <p:animEffect transition="in" filter="wipe(left)">
                                      <p:cBhvr>
                                        <p:cTn id="7" dur="500"/>
                                        <p:tgtEl>
                                          <p:spTgt spid="16">
                                            <p:graphicEl>
                                              <a:dgm id="{6962D7D4-B92D-48D3-B71F-B5694087BD19}"/>
                                            </p:graphic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fltVal val="0"/>
                                          </p:val>
                                        </p:tav>
                                        <p:tav tm="100000">
                                          <p:val>
                                            <p:strVal val="#ppt_w"/>
                                          </p:val>
                                        </p:tav>
                                      </p:tavLst>
                                    </p:anim>
                                    <p:anim calcmode="lin" valueType="num">
                                      <p:cBhvr>
                                        <p:cTn id="12" dur="500" fill="hold"/>
                                        <p:tgtEl>
                                          <p:spTgt spid="21"/>
                                        </p:tgtEl>
                                        <p:attrNameLst>
                                          <p:attrName>ppt_h</p:attrName>
                                        </p:attrNameLst>
                                      </p:cBhvr>
                                      <p:tavLst>
                                        <p:tav tm="0">
                                          <p:val>
                                            <p:fltVal val="0"/>
                                          </p:val>
                                        </p:tav>
                                        <p:tav tm="100000">
                                          <p:val>
                                            <p:strVal val="#ppt_h"/>
                                          </p:val>
                                        </p:tav>
                                      </p:tavLst>
                                    </p:anim>
                                    <p:animEffect transition="in" filter="fade">
                                      <p:cBhvr>
                                        <p:cTn id="13" dur="500"/>
                                        <p:tgtEl>
                                          <p:spTgt spid="21"/>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
                                            <p:graphicEl>
                                              <a:dgm id="{74B95B16-238D-4FE7-B751-DC64669D9D8B}"/>
                                            </p:graphicEl>
                                          </p:spTgt>
                                        </p:tgtEl>
                                        <p:attrNameLst>
                                          <p:attrName>style.visibility</p:attrName>
                                        </p:attrNameLst>
                                      </p:cBhvr>
                                      <p:to>
                                        <p:strVal val="visible"/>
                                      </p:to>
                                    </p:set>
                                    <p:animEffect transition="in" filter="wipe(left)">
                                      <p:cBhvr>
                                        <p:cTn id="26" dur="500"/>
                                        <p:tgtEl>
                                          <p:spTgt spid="16">
                                            <p:graphicEl>
                                              <a:dgm id="{74B95B16-238D-4FE7-B751-DC64669D9D8B}"/>
                                            </p:graphicEl>
                                          </p:spTgt>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ppt_w</p:attrName>
                                        </p:attrNameLst>
                                      </p:cBhvr>
                                      <p:tavLst>
                                        <p:tav tm="0">
                                          <p:val>
                                            <p:fltVal val="0"/>
                                          </p:val>
                                        </p:tav>
                                        <p:tav tm="100000">
                                          <p:val>
                                            <p:strVal val="#ppt_w"/>
                                          </p:val>
                                        </p:tav>
                                      </p:tavLst>
                                    </p:anim>
                                    <p:anim calcmode="lin" valueType="num">
                                      <p:cBhvr>
                                        <p:cTn id="31" dur="500" fill="hold"/>
                                        <p:tgtEl>
                                          <p:spTgt spid="24"/>
                                        </p:tgtEl>
                                        <p:attrNameLst>
                                          <p:attrName>ppt_h</p:attrName>
                                        </p:attrNameLst>
                                      </p:cBhvr>
                                      <p:tavLst>
                                        <p:tav tm="0">
                                          <p:val>
                                            <p:fltVal val="0"/>
                                          </p:val>
                                        </p:tav>
                                        <p:tav tm="100000">
                                          <p:val>
                                            <p:strVal val="#ppt_h"/>
                                          </p:val>
                                        </p:tav>
                                      </p:tavLst>
                                    </p:anim>
                                    <p:animEffect transition="in" filter="fade">
                                      <p:cBhvr>
                                        <p:cTn id="32" dur="500"/>
                                        <p:tgtEl>
                                          <p:spTgt spid="24"/>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
                                            <p:graphicEl>
                                              <a:dgm id="{52D1E60C-FE9E-4C72-8AC2-D13707DCC744}"/>
                                            </p:graphicEl>
                                          </p:spTgt>
                                        </p:tgtEl>
                                        <p:attrNameLst>
                                          <p:attrName>style.visibility</p:attrName>
                                        </p:attrNameLst>
                                      </p:cBhvr>
                                      <p:to>
                                        <p:strVal val="visible"/>
                                      </p:to>
                                    </p:set>
                                    <p:animEffect transition="in" filter="wipe(left)">
                                      <p:cBhvr>
                                        <p:cTn id="45" dur="500"/>
                                        <p:tgtEl>
                                          <p:spTgt spid="16">
                                            <p:graphicEl>
                                              <a:dgm id="{52D1E60C-FE9E-4C72-8AC2-D13707DCC744}"/>
                                            </p:graphicEl>
                                          </p:spTgt>
                                        </p:tgtEl>
                                      </p:cBhvr>
                                    </p:animEffect>
                                  </p:childTnLst>
                                </p:cTn>
                              </p:par>
                            </p:childTnLst>
                          </p:cTn>
                        </p:par>
                        <p:par>
                          <p:cTn id="46" fill="hold">
                            <p:stCondLst>
                              <p:cond delay="500"/>
                            </p:stCondLst>
                            <p:childTnLst>
                              <p:par>
                                <p:cTn id="47" presetID="53" presetClass="entr" presetSubtype="16"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left)">
                                      <p:cBhvr>
                                        <p:cTn id="55" dur="500"/>
                                        <p:tgtEl>
                                          <p:spTgt spid="6"/>
                                        </p:tgtEl>
                                      </p:cBhvr>
                                    </p:animEffect>
                                  </p:childTnLst>
                                </p:cTn>
                              </p:par>
                            </p:childTnLst>
                          </p:cTn>
                        </p:par>
                        <p:par>
                          <p:cTn id="56" fill="hold">
                            <p:stCondLst>
                              <p:cond delay="1500"/>
                            </p:stCondLst>
                            <p:childTnLst>
                              <p:par>
                                <p:cTn id="57" presetID="22" presetClass="entr" presetSubtype="8"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6">
                                            <p:graphicEl>
                                              <a:dgm id="{29BD89FE-99A9-47A8-9125-9170F6B5D43B}"/>
                                            </p:graphicEl>
                                          </p:spTgt>
                                        </p:tgtEl>
                                        <p:attrNameLst>
                                          <p:attrName>style.visibility</p:attrName>
                                        </p:attrNameLst>
                                      </p:cBhvr>
                                      <p:to>
                                        <p:strVal val="visible"/>
                                      </p:to>
                                    </p:set>
                                    <p:animEffect transition="in" filter="wipe(left)">
                                      <p:cBhvr>
                                        <p:cTn id="64" dur="500"/>
                                        <p:tgtEl>
                                          <p:spTgt spid="16">
                                            <p:graphicEl>
                                              <a:dgm id="{29BD89FE-99A9-47A8-9125-9170F6B5D43B}"/>
                                            </p:graphicEl>
                                          </p:spTgt>
                                        </p:tgtEl>
                                      </p:cBhvr>
                                    </p:animEffect>
                                  </p:childTnLst>
                                </p:cTn>
                              </p:par>
                            </p:childTnLst>
                          </p:cTn>
                        </p:par>
                        <p:par>
                          <p:cTn id="65" fill="hold">
                            <p:stCondLst>
                              <p:cond delay="500"/>
                            </p:stCondLst>
                            <p:childTnLst>
                              <p:par>
                                <p:cTn id="66" presetID="53" presetClass="entr" presetSubtype="16"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 calcmode="lin" valueType="num">
                                      <p:cBhvr>
                                        <p:cTn id="68" dur="500" fill="hold"/>
                                        <p:tgtEl>
                                          <p:spTgt spid="30"/>
                                        </p:tgtEl>
                                        <p:attrNameLst>
                                          <p:attrName>ppt_w</p:attrName>
                                        </p:attrNameLst>
                                      </p:cBhvr>
                                      <p:tavLst>
                                        <p:tav tm="0">
                                          <p:val>
                                            <p:fltVal val="0"/>
                                          </p:val>
                                        </p:tav>
                                        <p:tav tm="100000">
                                          <p:val>
                                            <p:strVal val="#ppt_w"/>
                                          </p:val>
                                        </p:tav>
                                      </p:tavLst>
                                    </p:anim>
                                    <p:anim calcmode="lin" valueType="num">
                                      <p:cBhvr>
                                        <p:cTn id="69" dur="500" fill="hold"/>
                                        <p:tgtEl>
                                          <p:spTgt spid="30"/>
                                        </p:tgtEl>
                                        <p:attrNameLst>
                                          <p:attrName>ppt_h</p:attrName>
                                        </p:attrNameLst>
                                      </p:cBhvr>
                                      <p:tavLst>
                                        <p:tav tm="0">
                                          <p:val>
                                            <p:fltVal val="0"/>
                                          </p:val>
                                        </p:tav>
                                        <p:tav tm="100000">
                                          <p:val>
                                            <p:strVal val="#ppt_h"/>
                                          </p:val>
                                        </p:tav>
                                      </p:tavLst>
                                    </p:anim>
                                    <p:animEffect transition="in" filter="fade">
                                      <p:cBhvr>
                                        <p:cTn id="70" dur="500"/>
                                        <p:tgtEl>
                                          <p:spTgt spid="30"/>
                                        </p:tgtEl>
                                      </p:cBhvr>
                                    </p:animEffect>
                                  </p:childTnLst>
                                </p:cTn>
                              </p:par>
                            </p:childTnLst>
                          </p:cTn>
                        </p:par>
                        <p:par>
                          <p:cTn id="71" fill="hold">
                            <p:stCondLst>
                              <p:cond delay="1000"/>
                            </p:stCondLst>
                            <p:childTnLst>
                              <p:par>
                                <p:cTn id="72" presetID="22" presetClass="entr" presetSubtype="8" fill="hold" nodeType="after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wipe(left)">
                                      <p:cBhvr>
                                        <p:cTn id="74" dur="500"/>
                                        <p:tgtEl>
                                          <p:spTgt spid="3"/>
                                        </p:tgtEl>
                                      </p:cBhvr>
                                    </p:animEffect>
                                  </p:childTnLst>
                                </p:cTn>
                              </p:par>
                            </p:childTnLst>
                          </p:cTn>
                        </p:par>
                        <p:par>
                          <p:cTn id="75" fill="hold">
                            <p:stCondLst>
                              <p:cond delay="1500"/>
                            </p:stCondLst>
                            <p:childTnLst>
                              <p:par>
                                <p:cTn id="76" presetID="22" presetClass="entr" presetSubtype="8"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left)">
                                      <p:cBhvr>
                                        <p:cTn id="7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uiExpand="1">
        <p:bldSub>
          <a:bldDgm bld="one"/>
        </p:bldSub>
      </p:bldGraphic>
      <p:bldP spid="17" grpId="0"/>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811709" y="2379335"/>
            <a:ext cx="2567583" cy="2099331"/>
            <a:chOff x="793751" y="2361406"/>
            <a:chExt cx="2611438" cy="2135188"/>
          </a:xfrm>
        </p:grpSpPr>
        <p:sp>
          <p:nvSpPr>
            <p:cNvPr id="10" name="Freeform 9"/>
            <p:cNvSpPr>
              <a:spLocks noEditPoints="1"/>
            </p:cNvSpPr>
            <p:nvPr/>
          </p:nvSpPr>
          <p:spPr bwMode="auto">
            <a:xfrm>
              <a:off x="793751" y="2361406"/>
              <a:ext cx="2611438" cy="2135188"/>
            </a:xfrm>
            <a:custGeom>
              <a:avLst/>
              <a:gdLst>
                <a:gd name="T0" fmla="*/ 299 w 1645"/>
                <a:gd name="T1" fmla="*/ 761 h 1345"/>
                <a:gd name="T2" fmla="*/ 299 w 1645"/>
                <a:gd name="T3" fmla="*/ 1059 h 1345"/>
                <a:gd name="T4" fmla="*/ 823 w 1645"/>
                <a:gd name="T5" fmla="*/ 1345 h 1345"/>
                <a:gd name="T6" fmla="*/ 1346 w 1645"/>
                <a:gd name="T7" fmla="*/ 1059 h 1345"/>
                <a:gd name="T8" fmla="*/ 1346 w 1645"/>
                <a:gd name="T9" fmla="*/ 761 h 1345"/>
                <a:gd name="T10" fmla="*/ 823 w 1645"/>
                <a:gd name="T11" fmla="*/ 1046 h 1345"/>
                <a:gd name="T12" fmla="*/ 299 w 1645"/>
                <a:gd name="T13" fmla="*/ 761 h 1345"/>
                <a:gd name="T14" fmla="*/ 299 w 1645"/>
                <a:gd name="T15" fmla="*/ 761 h 1345"/>
                <a:gd name="T16" fmla="*/ 823 w 1645"/>
                <a:gd name="T17" fmla="*/ 0 h 1345"/>
                <a:gd name="T18" fmla="*/ 0 w 1645"/>
                <a:gd name="T19" fmla="*/ 448 h 1345"/>
                <a:gd name="T20" fmla="*/ 823 w 1645"/>
                <a:gd name="T21" fmla="*/ 896 h 1345"/>
                <a:gd name="T22" fmla="*/ 1496 w 1645"/>
                <a:gd name="T23" fmla="*/ 530 h 1345"/>
                <a:gd name="T24" fmla="*/ 1496 w 1645"/>
                <a:gd name="T25" fmla="*/ 1046 h 1345"/>
                <a:gd name="T26" fmla="*/ 1645 w 1645"/>
                <a:gd name="T27" fmla="*/ 1046 h 1345"/>
                <a:gd name="T28" fmla="*/ 1645 w 1645"/>
                <a:gd name="T29" fmla="*/ 448 h 1345"/>
                <a:gd name="T30" fmla="*/ 823 w 1645"/>
                <a:gd name="T31" fmla="*/ 0 h 1345"/>
                <a:gd name="T32" fmla="*/ 823 w 1645"/>
                <a:gd name="T33"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5" h="1345">
                  <a:moveTo>
                    <a:pt x="299" y="761"/>
                  </a:moveTo>
                  <a:lnTo>
                    <a:pt x="299" y="1059"/>
                  </a:lnTo>
                  <a:lnTo>
                    <a:pt x="823" y="1345"/>
                  </a:lnTo>
                  <a:lnTo>
                    <a:pt x="1346" y="1059"/>
                  </a:lnTo>
                  <a:lnTo>
                    <a:pt x="1346" y="761"/>
                  </a:lnTo>
                  <a:lnTo>
                    <a:pt x="823" y="1046"/>
                  </a:lnTo>
                  <a:lnTo>
                    <a:pt x="299" y="761"/>
                  </a:lnTo>
                  <a:lnTo>
                    <a:pt x="299" y="761"/>
                  </a:lnTo>
                  <a:close/>
                  <a:moveTo>
                    <a:pt x="823" y="0"/>
                  </a:moveTo>
                  <a:lnTo>
                    <a:pt x="0" y="448"/>
                  </a:lnTo>
                  <a:lnTo>
                    <a:pt x="823" y="896"/>
                  </a:lnTo>
                  <a:lnTo>
                    <a:pt x="1496" y="530"/>
                  </a:lnTo>
                  <a:lnTo>
                    <a:pt x="1496" y="1046"/>
                  </a:lnTo>
                  <a:lnTo>
                    <a:pt x="1645" y="1046"/>
                  </a:lnTo>
                  <a:lnTo>
                    <a:pt x="1645" y="448"/>
                  </a:lnTo>
                  <a:lnTo>
                    <a:pt x="823" y="0"/>
                  </a:lnTo>
                  <a:lnTo>
                    <a:pt x="823" y="0"/>
                  </a:lnTo>
                  <a:close/>
                </a:path>
              </a:pathLst>
            </a:custGeom>
            <a:gradFill flip="none" rotWithShape="1">
              <a:gsLst>
                <a:gs pos="0">
                  <a:schemeClr val="bg1"/>
                </a:gs>
                <a:gs pos="92000">
                  <a:schemeClr val="bg1">
                    <a:lumMod val="75000"/>
                  </a:schemeClr>
                </a:gs>
                <a:gs pos="100000">
                  <a:schemeClr val="bg1">
                    <a:lumMod val="65000"/>
                  </a:schemeClr>
                </a:gs>
                <a:gs pos="100000">
                  <a:schemeClr val="bg1">
                    <a:lumMod val="50000"/>
                  </a:schemeClr>
                </a:gs>
              </a:gsLst>
              <a:lin ang="5400000" scaled="1"/>
              <a:tileRect/>
            </a:gra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菱形 10"/>
            <p:cNvSpPr/>
            <p:nvPr/>
          </p:nvSpPr>
          <p:spPr>
            <a:xfrm>
              <a:off x="1591470" y="2810527"/>
              <a:ext cx="1016000" cy="533400"/>
            </a:xfrm>
            <a:prstGeom prst="diamond">
              <a:avLst/>
            </a:prstGeom>
            <a:solidFill>
              <a:srgbClr val="005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163615" y="2736502"/>
            <a:ext cx="5783771" cy="1384995"/>
            <a:chOff x="3204115" y="3848269"/>
            <a:chExt cx="5783771" cy="1384995"/>
          </a:xfrm>
        </p:grpSpPr>
        <p:sp>
          <p:nvSpPr>
            <p:cNvPr id="12" name="文本框 11"/>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rPr>
                <a:t>研究思路与方法</a:t>
              </a:r>
            </a:p>
          </p:txBody>
        </p:sp>
        <p:sp>
          <p:nvSpPr>
            <p:cNvPr id="14" name="文本框 13"/>
            <p:cNvSpPr txBox="1"/>
            <p:nvPr/>
          </p:nvSpPr>
          <p:spPr>
            <a:xfrm>
              <a:off x="3423578" y="4863932"/>
              <a:ext cx="5344844" cy="369332"/>
            </a:xfrm>
            <a:prstGeom prst="rect">
              <a:avLst/>
            </a:prstGeom>
            <a:noFill/>
          </p:spPr>
          <p:txBody>
            <a:bodyPr wrap="square" rtlCol="0">
              <a:spAutoFit/>
            </a:bodyPr>
            <a:lstStyle/>
            <a:p>
              <a:pPr algn="dist"/>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rPr>
                <a:t>Research ideas and methods</a:t>
              </a:r>
              <a:endPar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点击此处添加标题</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grpSp>
        <p:nvGrpSpPr>
          <p:cNvPr id="30" name="Group 7"/>
          <p:cNvGrpSpPr/>
          <p:nvPr/>
        </p:nvGrpSpPr>
        <p:grpSpPr>
          <a:xfrm>
            <a:off x="5815595" y="1268345"/>
            <a:ext cx="2391581" cy="1363527"/>
            <a:chOff x="2324103" y="1581151"/>
            <a:chExt cx="2105022" cy="1200149"/>
          </a:xfrm>
        </p:grpSpPr>
        <p:sp>
          <p:nvSpPr>
            <p:cNvPr id="31" name="Right Arrow 5"/>
            <p:cNvSpPr/>
            <p:nvPr/>
          </p:nvSpPr>
          <p:spPr>
            <a:xfrm>
              <a:off x="2781300" y="1581151"/>
              <a:ext cx="1647825" cy="1050466"/>
            </a:xfrm>
            <a:prstGeom prst="rightArrow">
              <a:avLst>
                <a:gd name="adj1" fmla="val 74773"/>
                <a:gd name="adj2" fmla="val 5828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10000"/>
                  </a:schemeClr>
                </a:solidFill>
                <a:latin typeface="微软雅黑" panose="020B0503020204020204" pitchFamily="34" charset="-122"/>
              </a:endParaRPr>
            </a:p>
          </p:txBody>
        </p:sp>
        <p:sp>
          <p:nvSpPr>
            <p:cNvPr id="32" name="Parallelogram 4"/>
            <p:cNvSpPr/>
            <p:nvPr/>
          </p:nvSpPr>
          <p:spPr>
            <a:xfrm rot="5400000" flipH="1" flipV="1">
              <a:off x="2535883" y="1964383"/>
              <a:ext cx="1062334" cy="571500"/>
            </a:xfrm>
            <a:prstGeom prst="parallelogram">
              <a:avLst>
                <a:gd name="adj" fmla="val 6324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10000"/>
                  </a:schemeClr>
                </a:solidFill>
                <a:latin typeface="微软雅黑" panose="020B0503020204020204" pitchFamily="34" charset="-122"/>
              </a:endParaRPr>
            </a:p>
          </p:txBody>
        </p:sp>
        <p:sp>
          <p:nvSpPr>
            <p:cNvPr id="33" name="Trapezoid 3"/>
            <p:cNvSpPr/>
            <p:nvPr/>
          </p:nvSpPr>
          <p:spPr>
            <a:xfrm rot="16200000">
              <a:off x="2491109" y="1918968"/>
              <a:ext cx="694687" cy="1028700"/>
            </a:xfrm>
            <a:prstGeom prst="trapezoid">
              <a:avLst>
                <a:gd name="adj" fmla="val 8698"/>
              </a:avLst>
            </a:prstGeom>
            <a:gradFill>
              <a:gsLst>
                <a:gs pos="0">
                  <a:schemeClr val="accent1">
                    <a:lumMod val="50000"/>
                  </a:schemeClr>
                </a:gs>
                <a:gs pos="5000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200" dirty="0">
                  <a:solidFill>
                    <a:schemeClr val="accent1">
                      <a:lumMod val="10000"/>
                    </a:schemeClr>
                  </a:solidFill>
                  <a:latin typeface="微软雅黑" panose="020B0503020204020204" pitchFamily="34" charset="-122"/>
                </a:rPr>
                <a:t>01</a:t>
              </a:r>
            </a:p>
          </p:txBody>
        </p:sp>
      </p:grpSp>
      <p:grpSp>
        <p:nvGrpSpPr>
          <p:cNvPr id="34" name="Group 21"/>
          <p:cNvGrpSpPr/>
          <p:nvPr/>
        </p:nvGrpSpPr>
        <p:grpSpPr>
          <a:xfrm flipH="1">
            <a:off x="3984824" y="2532569"/>
            <a:ext cx="2391581" cy="1363527"/>
            <a:chOff x="2324103" y="1581151"/>
            <a:chExt cx="2105022" cy="1200149"/>
          </a:xfrm>
        </p:grpSpPr>
        <p:sp>
          <p:nvSpPr>
            <p:cNvPr id="35" name="Right Arrow 22"/>
            <p:cNvSpPr/>
            <p:nvPr/>
          </p:nvSpPr>
          <p:spPr>
            <a:xfrm>
              <a:off x="2781300" y="1581151"/>
              <a:ext cx="1647825" cy="1050466"/>
            </a:xfrm>
            <a:prstGeom prst="rightArrow">
              <a:avLst>
                <a:gd name="adj1" fmla="val 74773"/>
                <a:gd name="adj2" fmla="val 5828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10000"/>
                  </a:schemeClr>
                </a:solidFill>
                <a:latin typeface="微软雅黑" panose="020B0503020204020204" pitchFamily="34" charset="-122"/>
              </a:endParaRPr>
            </a:p>
          </p:txBody>
        </p:sp>
        <p:sp>
          <p:nvSpPr>
            <p:cNvPr id="36" name="Parallelogram 23"/>
            <p:cNvSpPr/>
            <p:nvPr/>
          </p:nvSpPr>
          <p:spPr>
            <a:xfrm rot="5400000" flipH="1" flipV="1">
              <a:off x="2535883" y="1964383"/>
              <a:ext cx="1062334" cy="571500"/>
            </a:xfrm>
            <a:prstGeom prst="parallelogram">
              <a:avLst>
                <a:gd name="adj" fmla="val 63243"/>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10000"/>
                  </a:schemeClr>
                </a:solidFill>
                <a:latin typeface="微软雅黑" panose="020B0503020204020204" pitchFamily="34" charset="-122"/>
              </a:endParaRPr>
            </a:p>
          </p:txBody>
        </p:sp>
        <p:sp>
          <p:nvSpPr>
            <p:cNvPr id="37" name="Trapezoid 24"/>
            <p:cNvSpPr/>
            <p:nvPr/>
          </p:nvSpPr>
          <p:spPr>
            <a:xfrm rot="16200000">
              <a:off x="2491109" y="1918968"/>
              <a:ext cx="694687" cy="1028700"/>
            </a:xfrm>
            <a:prstGeom prst="trapezoid">
              <a:avLst>
                <a:gd name="adj" fmla="val 8698"/>
              </a:avLst>
            </a:prstGeom>
            <a:gradFill>
              <a:gsLst>
                <a:gs pos="0">
                  <a:schemeClr val="accent2">
                    <a:lumMod val="50000"/>
                  </a:schemeClr>
                </a:gs>
                <a:gs pos="50000">
                  <a:schemeClr val="accent2">
                    <a:lumMod val="75000"/>
                  </a:schemeClr>
                </a:gs>
                <a:gs pos="10000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dirty="0">
                  <a:solidFill>
                    <a:schemeClr val="accent1">
                      <a:lumMod val="10000"/>
                    </a:schemeClr>
                  </a:solidFill>
                  <a:latin typeface="微软雅黑" panose="020B0503020204020204" pitchFamily="34" charset="-122"/>
                </a:rPr>
                <a:t>02</a:t>
              </a:r>
            </a:p>
          </p:txBody>
        </p:sp>
      </p:grpSp>
      <p:grpSp>
        <p:nvGrpSpPr>
          <p:cNvPr id="38" name="Group 27"/>
          <p:cNvGrpSpPr/>
          <p:nvPr/>
        </p:nvGrpSpPr>
        <p:grpSpPr>
          <a:xfrm>
            <a:off x="5815595" y="3796793"/>
            <a:ext cx="2391581" cy="1363527"/>
            <a:chOff x="2324103" y="1581151"/>
            <a:chExt cx="2105022" cy="1200149"/>
          </a:xfrm>
        </p:grpSpPr>
        <p:sp>
          <p:nvSpPr>
            <p:cNvPr id="39" name="Right Arrow 32"/>
            <p:cNvSpPr/>
            <p:nvPr/>
          </p:nvSpPr>
          <p:spPr>
            <a:xfrm>
              <a:off x="2781300" y="1581151"/>
              <a:ext cx="1647825" cy="1050466"/>
            </a:xfrm>
            <a:prstGeom prst="rightArrow">
              <a:avLst>
                <a:gd name="adj1" fmla="val 74773"/>
                <a:gd name="adj2" fmla="val 5828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10000"/>
                  </a:schemeClr>
                </a:solidFill>
                <a:latin typeface="微软雅黑" panose="020B0503020204020204" pitchFamily="34" charset="-122"/>
              </a:endParaRPr>
            </a:p>
          </p:txBody>
        </p:sp>
        <p:sp>
          <p:nvSpPr>
            <p:cNvPr id="40" name="Parallelogram 33"/>
            <p:cNvSpPr/>
            <p:nvPr/>
          </p:nvSpPr>
          <p:spPr>
            <a:xfrm rot="5400000" flipH="1" flipV="1">
              <a:off x="2535883" y="1964383"/>
              <a:ext cx="1062334" cy="571500"/>
            </a:xfrm>
            <a:prstGeom prst="parallelogram">
              <a:avLst>
                <a:gd name="adj" fmla="val 63243"/>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10000"/>
                  </a:schemeClr>
                </a:solidFill>
                <a:latin typeface="微软雅黑" panose="020B0503020204020204" pitchFamily="34" charset="-122"/>
              </a:endParaRPr>
            </a:p>
          </p:txBody>
        </p:sp>
        <p:sp>
          <p:nvSpPr>
            <p:cNvPr id="41" name="Trapezoid 34"/>
            <p:cNvSpPr/>
            <p:nvPr/>
          </p:nvSpPr>
          <p:spPr>
            <a:xfrm rot="16200000">
              <a:off x="2491109" y="1918968"/>
              <a:ext cx="694687" cy="1028700"/>
            </a:xfrm>
            <a:prstGeom prst="trapezoid">
              <a:avLst>
                <a:gd name="adj" fmla="val 8698"/>
              </a:avLst>
            </a:prstGeom>
            <a:gradFill>
              <a:gsLst>
                <a:gs pos="0">
                  <a:schemeClr val="accent3">
                    <a:lumMod val="50000"/>
                  </a:schemeClr>
                </a:gs>
                <a:gs pos="50000">
                  <a:schemeClr val="accent3">
                    <a:lumMod val="75000"/>
                  </a:schemeClr>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200" dirty="0">
                  <a:solidFill>
                    <a:schemeClr val="accent1">
                      <a:lumMod val="10000"/>
                    </a:schemeClr>
                  </a:solidFill>
                  <a:latin typeface="微软雅黑" panose="020B0503020204020204" pitchFamily="34" charset="-122"/>
                </a:rPr>
                <a:t>03</a:t>
              </a:r>
            </a:p>
          </p:txBody>
        </p:sp>
      </p:grpSp>
      <p:grpSp>
        <p:nvGrpSpPr>
          <p:cNvPr id="42" name="Group 28"/>
          <p:cNvGrpSpPr/>
          <p:nvPr/>
        </p:nvGrpSpPr>
        <p:grpSpPr>
          <a:xfrm flipH="1">
            <a:off x="3984824" y="5061018"/>
            <a:ext cx="2391581" cy="1363527"/>
            <a:chOff x="2324103" y="1581151"/>
            <a:chExt cx="2105022" cy="1200149"/>
          </a:xfrm>
        </p:grpSpPr>
        <p:sp>
          <p:nvSpPr>
            <p:cNvPr id="43" name="Right Arrow 29"/>
            <p:cNvSpPr/>
            <p:nvPr/>
          </p:nvSpPr>
          <p:spPr>
            <a:xfrm>
              <a:off x="2781300" y="1581151"/>
              <a:ext cx="1647825" cy="1050466"/>
            </a:xfrm>
            <a:prstGeom prst="rightArrow">
              <a:avLst>
                <a:gd name="adj1" fmla="val 74773"/>
                <a:gd name="adj2" fmla="val 582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10000"/>
                  </a:schemeClr>
                </a:solidFill>
                <a:latin typeface="微软雅黑" panose="020B0503020204020204" pitchFamily="34" charset="-122"/>
              </a:endParaRPr>
            </a:p>
          </p:txBody>
        </p:sp>
        <p:sp>
          <p:nvSpPr>
            <p:cNvPr id="44" name="Parallelogram 30"/>
            <p:cNvSpPr/>
            <p:nvPr/>
          </p:nvSpPr>
          <p:spPr>
            <a:xfrm rot="5400000" flipH="1" flipV="1">
              <a:off x="2535883" y="1964383"/>
              <a:ext cx="1062334" cy="571500"/>
            </a:xfrm>
            <a:prstGeom prst="parallelogram">
              <a:avLst>
                <a:gd name="adj" fmla="val 63243"/>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10000"/>
                  </a:schemeClr>
                </a:solidFill>
                <a:latin typeface="微软雅黑" panose="020B0503020204020204" pitchFamily="34" charset="-122"/>
              </a:endParaRPr>
            </a:p>
          </p:txBody>
        </p:sp>
        <p:sp>
          <p:nvSpPr>
            <p:cNvPr id="45" name="Trapezoid 31"/>
            <p:cNvSpPr/>
            <p:nvPr/>
          </p:nvSpPr>
          <p:spPr>
            <a:xfrm rot="16200000">
              <a:off x="2491109" y="1918968"/>
              <a:ext cx="694687" cy="1028700"/>
            </a:xfrm>
            <a:prstGeom prst="trapezoid">
              <a:avLst>
                <a:gd name="adj" fmla="val 8698"/>
              </a:avLst>
            </a:prstGeom>
            <a:gradFill>
              <a:gsLst>
                <a:gs pos="0">
                  <a:schemeClr val="accent4">
                    <a:lumMod val="50000"/>
                  </a:schemeClr>
                </a:gs>
                <a:gs pos="50000">
                  <a:schemeClr val="accent4">
                    <a:lumMod val="75000"/>
                  </a:schemeClr>
                </a:gs>
                <a:gs pos="100000">
                  <a:schemeClr val="accent4">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dirty="0">
                  <a:solidFill>
                    <a:schemeClr val="accent1">
                      <a:lumMod val="10000"/>
                    </a:schemeClr>
                  </a:solidFill>
                  <a:latin typeface="微软雅黑" panose="020B0503020204020204" pitchFamily="34" charset="-122"/>
                </a:rPr>
                <a:t>04</a:t>
              </a:r>
            </a:p>
          </p:txBody>
        </p:sp>
      </p:grpSp>
      <p:sp>
        <p:nvSpPr>
          <p:cNvPr id="46" name="Freeform 157"/>
          <p:cNvSpPr>
            <a:spLocks noEditPoints="1"/>
          </p:cNvSpPr>
          <p:nvPr/>
        </p:nvSpPr>
        <p:spPr bwMode="auto">
          <a:xfrm>
            <a:off x="7253355" y="1609036"/>
            <a:ext cx="458719" cy="508000"/>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1">
              <a:lumMod val="10000"/>
            </a:schemeClr>
          </a:solidFill>
          <a:ln w="9525">
            <a:noFill/>
            <a:round/>
          </a:ln>
        </p:spPr>
        <p:txBody>
          <a:bodyPr vert="horz" wrap="square" lIns="121920" tIns="60960" rIns="121920" bIns="60960" numCol="1" anchor="t" anchorCtr="0" compatLnSpc="1"/>
          <a:lstStyle/>
          <a:p>
            <a:endParaRPr lang="en-US" sz="2400" dirty="0">
              <a:solidFill>
                <a:schemeClr val="accent1">
                  <a:lumMod val="10000"/>
                </a:schemeClr>
              </a:solidFill>
              <a:latin typeface="微软雅黑" panose="020B0503020204020204" pitchFamily="34" charset="-122"/>
            </a:endParaRPr>
          </a:p>
        </p:txBody>
      </p:sp>
      <p:sp>
        <p:nvSpPr>
          <p:cNvPr id="47" name="Freeform 69"/>
          <p:cNvSpPr>
            <a:spLocks noEditPoints="1"/>
          </p:cNvSpPr>
          <p:nvPr/>
        </p:nvSpPr>
        <p:spPr bwMode="auto">
          <a:xfrm>
            <a:off x="4443897" y="2903332"/>
            <a:ext cx="472196" cy="475973"/>
          </a:xfrm>
          <a:custGeom>
            <a:avLst/>
            <a:gdLst/>
            <a:ahLst/>
            <a:cxnLst>
              <a:cxn ang="0">
                <a:pos x="29" y="58"/>
              </a:cxn>
              <a:cxn ang="0">
                <a:pos x="6" y="47"/>
              </a:cxn>
              <a:cxn ang="0">
                <a:pos x="7" y="46"/>
              </a:cxn>
              <a:cxn ang="0">
                <a:pos x="12" y="40"/>
              </a:cxn>
              <a:cxn ang="0">
                <a:pos x="13" y="40"/>
              </a:cxn>
              <a:cxn ang="0">
                <a:pos x="14" y="41"/>
              </a:cxn>
              <a:cxn ang="0">
                <a:pos x="29" y="48"/>
              </a:cxn>
              <a:cxn ang="0">
                <a:pos x="48" y="29"/>
              </a:cxn>
              <a:cxn ang="0">
                <a:pos x="29" y="9"/>
              </a:cxn>
              <a:cxn ang="0">
                <a:pos x="16" y="14"/>
              </a:cxn>
              <a:cxn ang="0">
                <a:pos x="21" y="20"/>
              </a:cxn>
              <a:cxn ang="0">
                <a:pos x="21" y="22"/>
              </a:cxn>
              <a:cxn ang="0">
                <a:pos x="19" y="24"/>
              </a:cxn>
              <a:cxn ang="0">
                <a:pos x="2" y="24"/>
              </a:cxn>
              <a:cxn ang="0">
                <a:pos x="0" y="21"/>
              </a:cxn>
              <a:cxn ang="0">
                <a:pos x="0" y="4"/>
              </a:cxn>
              <a:cxn ang="0">
                <a:pos x="1" y="2"/>
              </a:cxn>
              <a:cxn ang="0">
                <a:pos x="4" y="3"/>
              </a:cxn>
              <a:cxn ang="0">
                <a:pos x="9" y="8"/>
              </a:cxn>
              <a:cxn ang="0">
                <a:pos x="29" y="0"/>
              </a:cxn>
              <a:cxn ang="0">
                <a:pos x="58" y="29"/>
              </a:cxn>
              <a:cxn ang="0">
                <a:pos x="29" y="58"/>
              </a:cxn>
              <a:cxn ang="0">
                <a:pos x="34" y="35"/>
              </a:cxn>
              <a:cxn ang="0">
                <a:pos x="33" y="36"/>
              </a:cxn>
              <a:cxn ang="0">
                <a:pos x="20" y="36"/>
              </a:cxn>
              <a:cxn ang="0">
                <a:pos x="19" y="35"/>
              </a:cxn>
              <a:cxn ang="0">
                <a:pos x="19" y="32"/>
              </a:cxn>
              <a:cxn ang="0">
                <a:pos x="20" y="31"/>
              </a:cxn>
              <a:cxn ang="0">
                <a:pos x="29" y="31"/>
              </a:cxn>
              <a:cxn ang="0">
                <a:pos x="29" y="18"/>
              </a:cxn>
              <a:cxn ang="0">
                <a:pos x="30" y="17"/>
              </a:cxn>
              <a:cxn ang="0">
                <a:pos x="33" y="17"/>
              </a:cxn>
              <a:cxn ang="0">
                <a:pos x="34" y="18"/>
              </a:cxn>
              <a:cxn ang="0">
                <a:pos x="34" y="35"/>
              </a:cxn>
            </a:cxnLst>
            <a:rect l="0" t="0" r="r" b="b"/>
            <a:pathLst>
              <a:path w="58" h="58">
                <a:moveTo>
                  <a:pt x="29" y="58"/>
                </a:moveTo>
                <a:cubicBezTo>
                  <a:pt x="20" y="58"/>
                  <a:pt x="12" y="54"/>
                  <a:pt x="6" y="47"/>
                </a:cubicBezTo>
                <a:cubicBezTo>
                  <a:pt x="6" y="47"/>
                  <a:pt x="6" y="46"/>
                  <a:pt x="7" y="46"/>
                </a:cubicBezTo>
                <a:cubicBezTo>
                  <a:pt x="12" y="40"/>
                  <a:pt x="12" y="40"/>
                  <a:pt x="12" y="40"/>
                </a:cubicBezTo>
                <a:cubicBezTo>
                  <a:pt x="12" y="40"/>
                  <a:pt x="12" y="40"/>
                  <a:pt x="13" y="40"/>
                </a:cubicBezTo>
                <a:cubicBezTo>
                  <a:pt x="13" y="40"/>
                  <a:pt x="13" y="40"/>
                  <a:pt x="14" y="41"/>
                </a:cubicBezTo>
                <a:cubicBezTo>
                  <a:pt x="17" y="45"/>
                  <a:pt x="23" y="48"/>
                  <a:pt x="29" y="48"/>
                </a:cubicBezTo>
                <a:cubicBezTo>
                  <a:pt x="40" y="48"/>
                  <a:pt x="48" y="39"/>
                  <a:pt x="48" y="29"/>
                </a:cubicBezTo>
                <a:cubicBezTo>
                  <a:pt x="48" y="18"/>
                  <a:pt x="40" y="9"/>
                  <a:pt x="29" y="9"/>
                </a:cubicBezTo>
                <a:cubicBezTo>
                  <a:pt x="24" y="9"/>
                  <a:pt x="19" y="11"/>
                  <a:pt x="16" y="14"/>
                </a:cubicBezTo>
                <a:cubicBezTo>
                  <a:pt x="21" y="20"/>
                  <a:pt x="21" y="20"/>
                  <a:pt x="21" y="20"/>
                </a:cubicBezTo>
                <a:cubicBezTo>
                  <a:pt x="22" y="20"/>
                  <a:pt x="22" y="21"/>
                  <a:pt x="21" y="22"/>
                </a:cubicBezTo>
                <a:cubicBezTo>
                  <a:pt x="21" y="23"/>
                  <a:pt x="20" y="24"/>
                  <a:pt x="19" y="24"/>
                </a:cubicBezTo>
                <a:cubicBezTo>
                  <a:pt x="2" y="24"/>
                  <a:pt x="2" y="24"/>
                  <a:pt x="2" y="24"/>
                </a:cubicBezTo>
                <a:cubicBezTo>
                  <a:pt x="1" y="24"/>
                  <a:pt x="0" y="23"/>
                  <a:pt x="0" y="21"/>
                </a:cubicBezTo>
                <a:cubicBezTo>
                  <a:pt x="0" y="4"/>
                  <a:pt x="0" y="4"/>
                  <a:pt x="0" y="4"/>
                </a:cubicBezTo>
                <a:cubicBezTo>
                  <a:pt x="0" y="3"/>
                  <a:pt x="0" y="3"/>
                  <a:pt x="1" y="2"/>
                </a:cubicBezTo>
                <a:cubicBezTo>
                  <a:pt x="2" y="2"/>
                  <a:pt x="3" y="2"/>
                  <a:pt x="4" y="3"/>
                </a:cubicBezTo>
                <a:cubicBezTo>
                  <a:pt x="9" y="8"/>
                  <a:pt x="9" y="8"/>
                  <a:pt x="9" y="8"/>
                </a:cubicBezTo>
                <a:cubicBezTo>
                  <a:pt x="14" y="3"/>
                  <a:pt x="21" y="0"/>
                  <a:pt x="29" y="0"/>
                </a:cubicBezTo>
                <a:cubicBezTo>
                  <a:pt x="45" y="0"/>
                  <a:pt x="58" y="13"/>
                  <a:pt x="58" y="29"/>
                </a:cubicBezTo>
                <a:cubicBezTo>
                  <a:pt x="58" y="45"/>
                  <a:pt x="45" y="58"/>
                  <a:pt x="29" y="58"/>
                </a:cubicBezTo>
                <a:close/>
                <a:moveTo>
                  <a:pt x="34" y="35"/>
                </a:moveTo>
                <a:cubicBezTo>
                  <a:pt x="34" y="35"/>
                  <a:pt x="33" y="36"/>
                  <a:pt x="33" y="36"/>
                </a:cubicBezTo>
                <a:cubicBezTo>
                  <a:pt x="20" y="36"/>
                  <a:pt x="20" y="36"/>
                  <a:pt x="20" y="36"/>
                </a:cubicBezTo>
                <a:cubicBezTo>
                  <a:pt x="20" y="36"/>
                  <a:pt x="19" y="35"/>
                  <a:pt x="19" y="35"/>
                </a:cubicBezTo>
                <a:cubicBezTo>
                  <a:pt x="19" y="32"/>
                  <a:pt x="19" y="32"/>
                  <a:pt x="19" y="32"/>
                </a:cubicBezTo>
                <a:cubicBezTo>
                  <a:pt x="19" y="32"/>
                  <a:pt x="20" y="31"/>
                  <a:pt x="20" y="31"/>
                </a:cubicBezTo>
                <a:cubicBezTo>
                  <a:pt x="29" y="31"/>
                  <a:pt x="29" y="31"/>
                  <a:pt x="29" y="31"/>
                </a:cubicBezTo>
                <a:cubicBezTo>
                  <a:pt x="29" y="18"/>
                  <a:pt x="29" y="18"/>
                  <a:pt x="29" y="18"/>
                </a:cubicBezTo>
                <a:cubicBezTo>
                  <a:pt x="29" y="17"/>
                  <a:pt x="29" y="17"/>
                  <a:pt x="30" y="17"/>
                </a:cubicBezTo>
                <a:cubicBezTo>
                  <a:pt x="33" y="17"/>
                  <a:pt x="33" y="17"/>
                  <a:pt x="33" y="17"/>
                </a:cubicBezTo>
                <a:cubicBezTo>
                  <a:pt x="33" y="17"/>
                  <a:pt x="34" y="17"/>
                  <a:pt x="34" y="18"/>
                </a:cubicBezTo>
                <a:lnTo>
                  <a:pt x="34" y="35"/>
                </a:lnTo>
                <a:close/>
              </a:path>
            </a:pathLst>
          </a:custGeom>
          <a:solidFill>
            <a:srgbClr val="070304"/>
          </a:solidFill>
          <a:ln w="9525">
            <a:noFill/>
            <a:round/>
          </a:ln>
        </p:spPr>
        <p:txBody>
          <a:bodyPr vert="horz" wrap="square" lIns="121920" tIns="60960" rIns="121920" bIns="60960" numCol="1" anchor="t" anchorCtr="0" compatLnSpc="1"/>
          <a:lstStyle/>
          <a:p>
            <a:endParaRPr lang="en-US" sz="2400" dirty="0">
              <a:solidFill>
                <a:schemeClr val="accent1">
                  <a:lumMod val="10000"/>
                </a:schemeClr>
              </a:solidFill>
              <a:latin typeface="微软雅黑" panose="020B0503020204020204" pitchFamily="34" charset="-122"/>
            </a:endParaRPr>
          </a:p>
        </p:txBody>
      </p:sp>
      <p:grpSp>
        <p:nvGrpSpPr>
          <p:cNvPr id="48" name="Group 38"/>
          <p:cNvGrpSpPr/>
          <p:nvPr/>
        </p:nvGrpSpPr>
        <p:grpSpPr>
          <a:xfrm>
            <a:off x="7276301" y="4161183"/>
            <a:ext cx="475449" cy="434768"/>
            <a:chOff x="2046288" y="3759200"/>
            <a:chExt cx="296863" cy="271463"/>
          </a:xfrm>
          <a:solidFill>
            <a:srgbClr val="181818"/>
          </a:solidFill>
        </p:grpSpPr>
        <p:sp>
          <p:nvSpPr>
            <p:cNvPr id="49" name="Rectangle 160"/>
            <p:cNvSpPr>
              <a:spLocks noChangeArrowheads="1"/>
            </p:cNvSpPr>
            <p:nvPr/>
          </p:nvSpPr>
          <p:spPr bwMode="auto">
            <a:xfrm>
              <a:off x="2065338" y="3973513"/>
              <a:ext cx="55563" cy="57150"/>
            </a:xfrm>
            <a:prstGeom prst="rect">
              <a:avLst/>
            </a:prstGeom>
            <a:grpFill/>
            <a:ln w="9525">
              <a:noFill/>
              <a:miter lim="800000"/>
            </a:ln>
          </p:spPr>
          <p:txBody>
            <a:bodyPr vert="horz" wrap="square" lIns="121920" tIns="60960" rIns="121920" bIns="60960" numCol="1" anchor="t" anchorCtr="0" compatLnSpc="1"/>
            <a:lstStyle/>
            <a:p>
              <a:endParaRPr lang="en-US" sz="2400" dirty="0">
                <a:solidFill>
                  <a:schemeClr val="accent1">
                    <a:lumMod val="10000"/>
                  </a:schemeClr>
                </a:solidFill>
                <a:latin typeface="微软雅黑" panose="020B0503020204020204" pitchFamily="34" charset="-122"/>
              </a:endParaRPr>
            </a:p>
          </p:txBody>
        </p:sp>
        <p:sp>
          <p:nvSpPr>
            <p:cNvPr id="50" name="Rectangle 161"/>
            <p:cNvSpPr>
              <a:spLocks noChangeArrowheads="1"/>
            </p:cNvSpPr>
            <p:nvPr/>
          </p:nvSpPr>
          <p:spPr bwMode="auto">
            <a:xfrm>
              <a:off x="2139950" y="3935413"/>
              <a:ext cx="55563" cy="95250"/>
            </a:xfrm>
            <a:prstGeom prst="rect">
              <a:avLst/>
            </a:prstGeom>
            <a:grpFill/>
            <a:ln w="9525">
              <a:noFill/>
              <a:miter lim="800000"/>
            </a:ln>
          </p:spPr>
          <p:txBody>
            <a:bodyPr vert="horz" wrap="square" lIns="121920" tIns="60960" rIns="121920" bIns="60960" numCol="1" anchor="t" anchorCtr="0" compatLnSpc="1"/>
            <a:lstStyle/>
            <a:p>
              <a:endParaRPr lang="en-US" sz="2400" dirty="0">
                <a:solidFill>
                  <a:schemeClr val="accent1">
                    <a:lumMod val="10000"/>
                  </a:schemeClr>
                </a:solidFill>
                <a:latin typeface="微软雅黑" panose="020B0503020204020204" pitchFamily="34" charset="-122"/>
              </a:endParaRPr>
            </a:p>
          </p:txBody>
        </p:sp>
        <p:sp>
          <p:nvSpPr>
            <p:cNvPr id="51" name="Rectangle 162"/>
            <p:cNvSpPr>
              <a:spLocks noChangeArrowheads="1"/>
            </p:cNvSpPr>
            <p:nvPr/>
          </p:nvSpPr>
          <p:spPr bwMode="auto">
            <a:xfrm>
              <a:off x="2212975" y="3898900"/>
              <a:ext cx="57150" cy="131763"/>
            </a:xfrm>
            <a:prstGeom prst="rect">
              <a:avLst/>
            </a:prstGeom>
            <a:grpFill/>
            <a:ln w="9525">
              <a:noFill/>
              <a:miter lim="800000"/>
            </a:ln>
          </p:spPr>
          <p:txBody>
            <a:bodyPr vert="horz" wrap="square" lIns="121920" tIns="60960" rIns="121920" bIns="60960" numCol="1" anchor="t" anchorCtr="0" compatLnSpc="1"/>
            <a:lstStyle/>
            <a:p>
              <a:endParaRPr lang="en-US" sz="2400" dirty="0">
                <a:solidFill>
                  <a:schemeClr val="accent1">
                    <a:lumMod val="10000"/>
                  </a:schemeClr>
                </a:solidFill>
                <a:latin typeface="微软雅黑" panose="020B0503020204020204" pitchFamily="34" charset="-122"/>
              </a:endParaRPr>
            </a:p>
          </p:txBody>
        </p:sp>
        <p:sp>
          <p:nvSpPr>
            <p:cNvPr id="52" name="Rectangle 163"/>
            <p:cNvSpPr>
              <a:spLocks noChangeArrowheads="1"/>
            </p:cNvSpPr>
            <p:nvPr/>
          </p:nvSpPr>
          <p:spPr bwMode="auto">
            <a:xfrm>
              <a:off x="2287588" y="3860800"/>
              <a:ext cx="55563" cy="169863"/>
            </a:xfrm>
            <a:prstGeom prst="rect">
              <a:avLst/>
            </a:prstGeom>
            <a:grpFill/>
            <a:ln w="9525">
              <a:noFill/>
              <a:miter lim="800000"/>
            </a:ln>
          </p:spPr>
          <p:txBody>
            <a:bodyPr vert="horz" wrap="square" lIns="121920" tIns="60960" rIns="121920" bIns="60960" numCol="1" anchor="t" anchorCtr="0" compatLnSpc="1"/>
            <a:lstStyle/>
            <a:p>
              <a:endParaRPr lang="en-US" sz="2400" dirty="0">
                <a:solidFill>
                  <a:schemeClr val="accent1">
                    <a:lumMod val="10000"/>
                  </a:schemeClr>
                </a:solidFill>
                <a:latin typeface="微软雅黑" panose="020B0503020204020204" pitchFamily="34" charset="-122"/>
              </a:endParaRPr>
            </a:p>
          </p:txBody>
        </p:sp>
        <p:sp>
          <p:nvSpPr>
            <p:cNvPr id="53" name="Freeform 164"/>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ln>
          </p:spPr>
          <p:txBody>
            <a:bodyPr vert="horz" wrap="square" lIns="121920" tIns="60960" rIns="121920" bIns="60960" numCol="1" anchor="t" anchorCtr="0" compatLnSpc="1"/>
            <a:lstStyle/>
            <a:p>
              <a:endParaRPr lang="en-US" sz="2400" dirty="0">
                <a:solidFill>
                  <a:schemeClr val="accent1">
                    <a:lumMod val="10000"/>
                  </a:schemeClr>
                </a:solidFill>
                <a:latin typeface="微软雅黑" panose="020B0503020204020204" pitchFamily="34" charset="-122"/>
              </a:endParaRPr>
            </a:p>
          </p:txBody>
        </p:sp>
      </p:grpSp>
      <p:grpSp>
        <p:nvGrpSpPr>
          <p:cNvPr id="54" name="Group 100"/>
          <p:cNvGrpSpPr/>
          <p:nvPr/>
        </p:nvGrpSpPr>
        <p:grpSpPr>
          <a:xfrm>
            <a:off x="4484128" y="5420140"/>
            <a:ext cx="392205" cy="487973"/>
            <a:chOff x="649288" y="2347912"/>
            <a:chExt cx="273050" cy="339725"/>
          </a:xfrm>
          <a:solidFill>
            <a:schemeClr val="tx1"/>
          </a:solidFill>
        </p:grpSpPr>
        <p:sp>
          <p:nvSpPr>
            <p:cNvPr id="55" name="Freeform 211"/>
            <p:cNvSpPr>
              <a:spLocks noEditPoints="1"/>
            </p:cNvSpPr>
            <p:nvPr/>
          </p:nvSpPr>
          <p:spPr bwMode="auto">
            <a:xfrm>
              <a:off x="727075" y="2487612"/>
              <a:ext cx="117475" cy="115888"/>
            </a:xfrm>
            <a:custGeom>
              <a:avLst/>
              <a:gdLst/>
              <a:ahLst/>
              <a:cxnLst>
                <a:cxn ang="0">
                  <a:pos x="28" y="38"/>
                </a:cxn>
                <a:cxn ang="0">
                  <a:pos x="27" y="38"/>
                </a:cxn>
                <a:cxn ang="0">
                  <a:pos x="27" y="41"/>
                </a:cxn>
                <a:cxn ang="0">
                  <a:pos x="26" y="42"/>
                </a:cxn>
                <a:cxn ang="0">
                  <a:pos x="25" y="42"/>
                </a:cxn>
                <a:cxn ang="0">
                  <a:pos x="23" y="41"/>
                </a:cxn>
                <a:cxn ang="0">
                  <a:pos x="23" y="38"/>
                </a:cxn>
                <a:cxn ang="0">
                  <a:pos x="23" y="38"/>
                </a:cxn>
                <a:cxn ang="0">
                  <a:pos x="18" y="36"/>
                </a:cxn>
                <a:cxn ang="0">
                  <a:pos x="17" y="35"/>
                </a:cxn>
                <a:cxn ang="0">
                  <a:pos x="18" y="33"/>
                </a:cxn>
                <a:cxn ang="0">
                  <a:pos x="19" y="32"/>
                </a:cxn>
                <a:cxn ang="0">
                  <a:pos x="19" y="32"/>
                </a:cxn>
                <a:cxn ang="0">
                  <a:pos x="25" y="34"/>
                </a:cxn>
                <a:cxn ang="0">
                  <a:pos x="29" y="31"/>
                </a:cxn>
                <a:cxn ang="0">
                  <a:pos x="25" y="26"/>
                </a:cxn>
                <a:cxn ang="0">
                  <a:pos x="17" y="19"/>
                </a:cxn>
                <a:cxn ang="0">
                  <a:pos x="23" y="12"/>
                </a:cxn>
                <a:cxn ang="0">
                  <a:pos x="24" y="11"/>
                </a:cxn>
                <a:cxn ang="0">
                  <a:pos x="24" y="9"/>
                </a:cxn>
                <a:cxn ang="0">
                  <a:pos x="25" y="7"/>
                </a:cxn>
                <a:cxn ang="0">
                  <a:pos x="26" y="7"/>
                </a:cxn>
                <a:cxn ang="0">
                  <a:pos x="28" y="9"/>
                </a:cxn>
                <a:cxn ang="0">
                  <a:pos x="28" y="11"/>
                </a:cxn>
                <a:cxn ang="0">
                  <a:pos x="28" y="11"/>
                </a:cxn>
                <a:cxn ang="0">
                  <a:pos x="32" y="13"/>
                </a:cxn>
                <a:cxn ang="0">
                  <a:pos x="33" y="14"/>
                </a:cxn>
                <a:cxn ang="0">
                  <a:pos x="32" y="16"/>
                </a:cxn>
                <a:cxn ang="0">
                  <a:pos x="31" y="17"/>
                </a:cxn>
                <a:cxn ang="0">
                  <a:pos x="30" y="16"/>
                </a:cxn>
                <a:cxn ang="0">
                  <a:pos x="26" y="15"/>
                </a:cxn>
                <a:cxn ang="0">
                  <a:pos x="22" y="18"/>
                </a:cxn>
                <a:cxn ang="0">
                  <a:pos x="27" y="22"/>
                </a:cxn>
                <a:cxn ang="0">
                  <a:pos x="34" y="30"/>
                </a:cxn>
                <a:cxn ang="0">
                  <a:pos x="28" y="38"/>
                </a:cxn>
                <a:cxn ang="0">
                  <a:pos x="25" y="0"/>
                </a:cxn>
                <a:cxn ang="0">
                  <a:pos x="0" y="25"/>
                </a:cxn>
                <a:cxn ang="0">
                  <a:pos x="25" y="50"/>
                </a:cxn>
                <a:cxn ang="0">
                  <a:pos x="51" y="25"/>
                </a:cxn>
                <a:cxn ang="0">
                  <a:pos x="25" y="0"/>
                </a:cxn>
              </a:cxnLst>
              <a:rect l="0" t="0" r="r" b="b"/>
              <a:pathLst>
                <a:path w="51" h="50">
                  <a:moveTo>
                    <a:pt x="28" y="38"/>
                  </a:moveTo>
                  <a:cubicBezTo>
                    <a:pt x="28" y="38"/>
                    <a:pt x="27" y="38"/>
                    <a:pt x="27" y="38"/>
                  </a:cubicBezTo>
                  <a:cubicBezTo>
                    <a:pt x="27" y="41"/>
                    <a:pt x="27" y="41"/>
                    <a:pt x="27" y="41"/>
                  </a:cubicBezTo>
                  <a:cubicBezTo>
                    <a:pt x="27" y="41"/>
                    <a:pt x="27" y="42"/>
                    <a:pt x="26" y="42"/>
                  </a:cubicBezTo>
                  <a:cubicBezTo>
                    <a:pt x="25" y="42"/>
                    <a:pt x="25" y="42"/>
                    <a:pt x="25" y="42"/>
                  </a:cubicBezTo>
                  <a:cubicBezTo>
                    <a:pt x="24" y="42"/>
                    <a:pt x="23" y="41"/>
                    <a:pt x="23" y="41"/>
                  </a:cubicBezTo>
                  <a:cubicBezTo>
                    <a:pt x="23" y="38"/>
                    <a:pt x="23" y="38"/>
                    <a:pt x="23" y="38"/>
                  </a:cubicBezTo>
                  <a:cubicBezTo>
                    <a:pt x="23" y="38"/>
                    <a:pt x="23" y="38"/>
                    <a:pt x="23" y="38"/>
                  </a:cubicBezTo>
                  <a:cubicBezTo>
                    <a:pt x="23" y="38"/>
                    <a:pt x="19" y="37"/>
                    <a:pt x="18" y="36"/>
                  </a:cubicBezTo>
                  <a:cubicBezTo>
                    <a:pt x="17" y="36"/>
                    <a:pt x="17" y="36"/>
                    <a:pt x="17" y="35"/>
                  </a:cubicBezTo>
                  <a:cubicBezTo>
                    <a:pt x="18" y="33"/>
                    <a:pt x="18" y="33"/>
                    <a:pt x="18" y="33"/>
                  </a:cubicBezTo>
                  <a:cubicBezTo>
                    <a:pt x="18" y="33"/>
                    <a:pt x="18" y="32"/>
                    <a:pt x="19" y="32"/>
                  </a:cubicBezTo>
                  <a:cubicBezTo>
                    <a:pt x="19" y="32"/>
                    <a:pt x="19" y="32"/>
                    <a:pt x="19" y="32"/>
                  </a:cubicBezTo>
                  <a:cubicBezTo>
                    <a:pt x="20" y="32"/>
                    <a:pt x="22" y="34"/>
                    <a:pt x="25" y="34"/>
                  </a:cubicBezTo>
                  <a:cubicBezTo>
                    <a:pt x="27" y="34"/>
                    <a:pt x="29" y="33"/>
                    <a:pt x="29" y="31"/>
                  </a:cubicBezTo>
                  <a:cubicBezTo>
                    <a:pt x="29" y="29"/>
                    <a:pt x="28" y="28"/>
                    <a:pt x="25" y="26"/>
                  </a:cubicBezTo>
                  <a:cubicBezTo>
                    <a:pt x="21" y="25"/>
                    <a:pt x="17" y="23"/>
                    <a:pt x="17" y="19"/>
                  </a:cubicBezTo>
                  <a:cubicBezTo>
                    <a:pt x="17" y="15"/>
                    <a:pt x="20" y="13"/>
                    <a:pt x="23" y="12"/>
                  </a:cubicBezTo>
                  <a:cubicBezTo>
                    <a:pt x="23" y="12"/>
                    <a:pt x="24" y="12"/>
                    <a:pt x="24" y="11"/>
                  </a:cubicBezTo>
                  <a:cubicBezTo>
                    <a:pt x="24" y="9"/>
                    <a:pt x="24" y="9"/>
                    <a:pt x="24" y="9"/>
                  </a:cubicBezTo>
                  <a:cubicBezTo>
                    <a:pt x="24" y="8"/>
                    <a:pt x="24" y="7"/>
                    <a:pt x="25" y="7"/>
                  </a:cubicBezTo>
                  <a:cubicBezTo>
                    <a:pt x="26" y="7"/>
                    <a:pt x="26" y="7"/>
                    <a:pt x="26" y="7"/>
                  </a:cubicBezTo>
                  <a:cubicBezTo>
                    <a:pt x="27" y="7"/>
                    <a:pt x="28" y="8"/>
                    <a:pt x="28" y="9"/>
                  </a:cubicBezTo>
                  <a:cubicBezTo>
                    <a:pt x="28" y="11"/>
                    <a:pt x="28" y="11"/>
                    <a:pt x="28" y="11"/>
                  </a:cubicBezTo>
                  <a:cubicBezTo>
                    <a:pt x="28" y="11"/>
                    <a:pt x="28" y="11"/>
                    <a:pt x="28" y="11"/>
                  </a:cubicBezTo>
                  <a:cubicBezTo>
                    <a:pt x="28" y="11"/>
                    <a:pt x="31" y="12"/>
                    <a:pt x="32" y="13"/>
                  </a:cubicBezTo>
                  <a:cubicBezTo>
                    <a:pt x="33" y="13"/>
                    <a:pt x="33" y="13"/>
                    <a:pt x="33" y="14"/>
                  </a:cubicBezTo>
                  <a:cubicBezTo>
                    <a:pt x="32" y="16"/>
                    <a:pt x="32" y="16"/>
                    <a:pt x="32" y="16"/>
                  </a:cubicBezTo>
                  <a:cubicBezTo>
                    <a:pt x="32" y="16"/>
                    <a:pt x="32" y="17"/>
                    <a:pt x="31" y="17"/>
                  </a:cubicBezTo>
                  <a:cubicBezTo>
                    <a:pt x="31" y="17"/>
                    <a:pt x="31" y="16"/>
                    <a:pt x="30" y="16"/>
                  </a:cubicBezTo>
                  <a:cubicBezTo>
                    <a:pt x="30" y="16"/>
                    <a:pt x="28" y="15"/>
                    <a:pt x="26" y="15"/>
                  </a:cubicBezTo>
                  <a:cubicBezTo>
                    <a:pt x="23" y="15"/>
                    <a:pt x="22" y="17"/>
                    <a:pt x="22" y="18"/>
                  </a:cubicBezTo>
                  <a:cubicBezTo>
                    <a:pt x="22" y="20"/>
                    <a:pt x="23" y="21"/>
                    <a:pt x="27" y="22"/>
                  </a:cubicBezTo>
                  <a:cubicBezTo>
                    <a:pt x="32" y="24"/>
                    <a:pt x="34" y="27"/>
                    <a:pt x="34" y="30"/>
                  </a:cubicBezTo>
                  <a:cubicBezTo>
                    <a:pt x="34" y="34"/>
                    <a:pt x="32" y="37"/>
                    <a:pt x="28" y="38"/>
                  </a:cubicBezTo>
                  <a:moveTo>
                    <a:pt x="25" y="0"/>
                  </a:moveTo>
                  <a:cubicBezTo>
                    <a:pt x="12" y="0"/>
                    <a:pt x="0" y="11"/>
                    <a:pt x="0" y="25"/>
                  </a:cubicBezTo>
                  <a:cubicBezTo>
                    <a:pt x="0" y="39"/>
                    <a:pt x="12" y="50"/>
                    <a:pt x="25" y="50"/>
                  </a:cubicBezTo>
                  <a:cubicBezTo>
                    <a:pt x="39" y="50"/>
                    <a:pt x="51" y="39"/>
                    <a:pt x="51" y="25"/>
                  </a:cubicBezTo>
                  <a:cubicBezTo>
                    <a:pt x="51" y="11"/>
                    <a:pt x="39" y="0"/>
                    <a:pt x="25" y="0"/>
                  </a:cubicBezTo>
                </a:path>
              </a:pathLst>
            </a:custGeom>
            <a:grpFill/>
            <a:ln w="9525">
              <a:noFill/>
              <a:round/>
            </a:ln>
          </p:spPr>
          <p:txBody>
            <a:bodyPr vert="horz" wrap="square" lIns="121920" tIns="60960" rIns="121920" bIns="60960" numCol="1" anchor="t" anchorCtr="0" compatLnSpc="1"/>
            <a:lstStyle/>
            <a:p>
              <a:endParaRPr lang="en-US" sz="2400" dirty="0">
                <a:solidFill>
                  <a:schemeClr val="accent1">
                    <a:lumMod val="10000"/>
                  </a:schemeClr>
                </a:solidFill>
                <a:latin typeface="微软雅黑" panose="020B0503020204020204" pitchFamily="34" charset="-122"/>
              </a:endParaRPr>
            </a:p>
          </p:txBody>
        </p:sp>
        <p:sp>
          <p:nvSpPr>
            <p:cNvPr id="56" name="Freeform 212"/>
            <p:cNvSpPr>
              <a:spLocks noEditPoints="1"/>
            </p:cNvSpPr>
            <p:nvPr/>
          </p:nvSpPr>
          <p:spPr bwMode="auto">
            <a:xfrm>
              <a:off x="649288" y="2347912"/>
              <a:ext cx="273050" cy="339725"/>
            </a:xfrm>
            <a:custGeom>
              <a:avLst/>
              <a:gdLst/>
              <a:ahLst/>
              <a:cxnLst>
                <a:cxn ang="0">
                  <a:pos x="59" y="118"/>
                </a:cxn>
                <a:cxn ang="0">
                  <a:pos x="27" y="86"/>
                </a:cxn>
                <a:cxn ang="0">
                  <a:pos x="59" y="53"/>
                </a:cxn>
                <a:cxn ang="0">
                  <a:pos x="92" y="86"/>
                </a:cxn>
                <a:cxn ang="0">
                  <a:pos x="59" y="118"/>
                </a:cxn>
                <a:cxn ang="0">
                  <a:pos x="76" y="27"/>
                </a:cxn>
                <a:cxn ang="0">
                  <a:pos x="76" y="25"/>
                </a:cxn>
                <a:cxn ang="0">
                  <a:pos x="90" y="8"/>
                </a:cxn>
                <a:cxn ang="0">
                  <a:pos x="87" y="0"/>
                </a:cxn>
                <a:cxn ang="0">
                  <a:pos x="32" y="0"/>
                </a:cxn>
                <a:cxn ang="0">
                  <a:pos x="29" y="8"/>
                </a:cxn>
                <a:cxn ang="0">
                  <a:pos x="43" y="25"/>
                </a:cxn>
                <a:cxn ang="0">
                  <a:pos x="42" y="27"/>
                </a:cxn>
                <a:cxn ang="0">
                  <a:pos x="0" y="104"/>
                </a:cxn>
                <a:cxn ang="0">
                  <a:pos x="59" y="148"/>
                </a:cxn>
                <a:cxn ang="0">
                  <a:pos x="119" y="104"/>
                </a:cxn>
                <a:cxn ang="0">
                  <a:pos x="76" y="27"/>
                </a:cxn>
              </a:cxnLst>
              <a:rect l="0" t="0" r="r" b="b"/>
              <a:pathLst>
                <a:path w="119" h="148">
                  <a:moveTo>
                    <a:pt x="59" y="118"/>
                  </a:moveTo>
                  <a:cubicBezTo>
                    <a:pt x="41" y="118"/>
                    <a:pt x="27" y="104"/>
                    <a:pt x="27" y="86"/>
                  </a:cubicBezTo>
                  <a:cubicBezTo>
                    <a:pt x="27" y="68"/>
                    <a:pt x="41" y="53"/>
                    <a:pt x="59" y="53"/>
                  </a:cubicBezTo>
                  <a:cubicBezTo>
                    <a:pt x="78" y="53"/>
                    <a:pt x="92" y="68"/>
                    <a:pt x="92" y="86"/>
                  </a:cubicBezTo>
                  <a:cubicBezTo>
                    <a:pt x="92" y="104"/>
                    <a:pt x="78" y="118"/>
                    <a:pt x="59" y="118"/>
                  </a:cubicBezTo>
                  <a:moveTo>
                    <a:pt x="76" y="27"/>
                  </a:moveTo>
                  <a:cubicBezTo>
                    <a:pt x="76" y="26"/>
                    <a:pt x="75" y="26"/>
                    <a:pt x="76" y="25"/>
                  </a:cubicBezTo>
                  <a:cubicBezTo>
                    <a:pt x="90" y="8"/>
                    <a:pt x="90" y="8"/>
                    <a:pt x="90" y="8"/>
                  </a:cubicBezTo>
                  <a:cubicBezTo>
                    <a:pt x="94" y="4"/>
                    <a:pt x="92" y="0"/>
                    <a:pt x="87" y="0"/>
                  </a:cubicBezTo>
                  <a:cubicBezTo>
                    <a:pt x="32" y="0"/>
                    <a:pt x="32" y="0"/>
                    <a:pt x="32" y="0"/>
                  </a:cubicBezTo>
                  <a:cubicBezTo>
                    <a:pt x="27" y="0"/>
                    <a:pt x="25" y="4"/>
                    <a:pt x="29" y="8"/>
                  </a:cubicBezTo>
                  <a:cubicBezTo>
                    <a:pt x="43" y="25"/>
                    <a:pt x="43" y="25"/>
                    <a:pt x="43" y="25"/>
                  </a:cubicBezTo>
                  <a:cubicBezTo>
                    <a:pt x="44" y="26"/>
                    <a:pt x="43" y="27"/>
                    <a:pt x="42" y="27"/>
                  </a:cubicBezTo>
                  <a:cubicBezTo>
                    <a:pt x="18" y="40"/>
                    <a:pt x="0" y="78"/>
                    <a:pt x="0" y="104"/>
                  </a:cubicBezTo>
                  <a:cubicBezTo>
                    <a:pt x="0" y="137"/>
                    <a:pt x="27" y="148"/>
                    <a:pt x="59" y="148"/>
                  </a:cubicBezTo>
                  <a:cubicBezTo>
                    <a:pt x="92" y="148"/>
                    <a:pt x="119" y="137"/>
                    <a:pt x="119" y="104"/>
                  </a:cubicBezTo>
                  <a:cubicBezTo>
                    <a:pt x="119" y="77"/>
                    <a:pt x="101" y="40"/>
                    <a:pt x="76" y="27"/>
                  </a:cubicBezTo>
                </a:path>
              </a:pathLst>
            </a:custGeom>
            <a:solidFill>
              <a:srgbClr val="181818"/>
            </a:solidFill>
            <a:ln w="9525">
              <a:noFill/>
              <a:round/>
            </a:ln>
          </p:spPr>
          <p:txBody>
            <a:bodyPr vert="horz" wrap="square" lIns="121920" tIns="60960" rIns="121920" bIns="60960" numCol="1" anchor="t" anchorCtr="0" compatLnSpc="1"/>
            <a:lstStyle/>
            <a:p>
              <a:endParaRPr lang="en-US" sz="2400" dirty="0">
                <a:solidFill>
                  <a:schemeClr val="accent1">
                    <a:lumMod val="10000"/>
                  </a:schemeClr>
                </a:solidFill>
                <a:latin typeface="微软雅黑" panose="020B0503020204020204" pitchFamily="34" charset="-122"/>
              </a:endParaRPr>
            </a:p>
          </p:txBody>
        </p:sp>
      </p:grpSp>
      <p:sp>
        <p:nvSpPr>
          <p:cNvPr id="57" name="TextBox 47"/>
          <p:cNvSpPr txBox="1"/>
          <p:nvPr/>
        </p:nvSpPr>
        <p:spPr>
          <a:xfrm>
            <a:off x="8487245" y="1414672"/>
            <a:ext cx="2819732" cy="697499"/>
          </a:xfrm>
          <a:prstGeom prst="rect">
            <a:avLst/>
          </a:prstGeom>
          <a:noFill/>
        </p:spPr>
        <p:txBody>
          <a:bodyPr wrap="square" lIns="0" tIns="0" rIns="0" bIns="0" rtlCol="0" anchor="t">
            <a:spAutoFit/>
          </a:bodyPr>
          <a:lstStyle/>
          <a:p>
            <a:pPr defTabSz="121856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rPr>
              <a:t>单击编辑标题</a:t>
            </a:r>
            <a:endParaRPr lang="en-US" sz="1600" b="1" dirty="0">
              <a:solidFill>
                <a:schemeClr val="bg1"/>
              </a:solidFill>
              <a:latin typeface="微软雅黑" panose="020B0503020204020204" pitchFamily="34" charset="-122"/>
            </a:endParaRPr>
          </a:p>
          <a:p>
            <a:pPr defTabSz="1218565">
              <a:spcBef>
                <a:spcPct val="20000"/>
              </a:spcBef>
              <a:defRPr/>
            </a:pPr>
            <a:r>
              <a:rPr lang="zh-CN" altLang="en-US" sz="1335"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solidFill>
                <a:schemeClr val="bg1"/>
              </a:solidFill>
              <a:latin typeface="微软雅黑" panose="020B0503020204020204" pitchFamily="34" charset="-122"/>
            </a:endParaRPr>
          </a:p>
        </p:txBody>
      </p:sp>
      <p:sp>
        <p:nvSpPr>
          <p:cNvPr id="58" name="TextBox 49"/>
          <p:cNvSpPr txBox="1"/>
          <p:nvPr/>
        </p:nvSpPr>
        <p:spPr>
          <a:xfrm>
            <a:off x="874645" y="2669208"/>
            <a:ext cx="2819732" cy="697499"/>
          </a:xfrm>
          <a:prstGeom prst="rect">
            <a:avLst/>
          </a:prstGeom>
          <a:noFill/>
        </p:spPr>
        <p:txBody>
          <a:bodyPr wrap="square" lIns="0" tIns="0" rIns="0" bIns="0" rtlCol="0" anchor="t">
            <a:spAutoFit/>
          </a:bodyPr>
          <a:lstStyle/>
          <a:p>
            <a:pPr algn="r" defTabSz="121856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rPr>
              <a:t>单击编辑标题</a:t>
            </a:r>
            <a:endParaRPr lang="en-US" sz="1600" b="1" dirty="0">
              <a:solidFill>
                <a:schemeClr val="bg1"/>
              </a:solidFill>
              <a:latin typeface="微软雅黑" panose="020B0503020204020204" pitchFamily="34" charset="-122"/>
            </a:endParaRPr>
          </a:p>
          <a:p>
            <a:pPr algn="r" defTabSz="1218565">
              <a:spcBef>
                <a:spcPct val="20000"/>
              </a:spcBef>
              <a:defRPr/>
            </a:pPr>
            <a:r>
              <a:rPr lang="zh-CN" altLang="en-US" sz="1335"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solidFill>
                <a:schemeClr val="bg1"/>
              </a:solidFill>
              <a:latin typeface="微软雅黑" panose="020B0503020204020204" pitchFamily="34" charset="-122"/>
            </a:endParaRPr>
          </a:p>
        </p:txBody>
      </p:sp>
      <p:sp>
        <p:nvSpPr>
          <p:cNvPr id="59" name="TextBox 50"/>
          <p:cNvSpPr txBox="1"/>
          <p:nvPr/>
        </p:nvSpPr>
        <p:spPr>
          <a:xfrm>
            <a:off x="8487245" y="3945836"/>
            <a:ext cx="2819732" cy="697499"/>
          </a:xfrm>
          <a:prstGeom prst="rect">
            <a:avLst/>
          </a:prstGeom>
          <a:noFill/>
        </p:spPr>
        <p:txBody>
          <a:bodyPr wrap="square" lIns="0" tIns="0" rIns="0" bIns="0" rtlCol="0" anchor="t">
            <a:spAutoFit/>
          </a:bodyPr>
          <a:lstStyle/>
          <a:p>
            <a:pPr defTabSz="121856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rPr>
              <a:t>单击编辑标题</a:t>
            </a:r>
            <a:endParaRPr lang="en-US" sz="1600" b="1" dirty="0">
              <a:solidFill>
                <a:schemeClr val="bg1"/>
              </a:solidFill>
              <a:latin typeface="微软雅黑" panose="020B0503020204020204" pitchFamily="34" charset="-122"/>
            </a:endParaRPr>
          </a:p>
          <a:p>
            <a:pPr defTabSz="1218565">
              <a:spcBef>
                <a:spcPct val="20000"/>
              </a:spcBef>
              <a:defRPr/>
            </a:pPr>
            <a:r>
              <a:rPr lang="zh-CN" altLang="en-US" sz="1335"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solidFill>
                <a:schemeClr val="bg1"/>
              </a:solidFill>
              <a:latin typeface="微软雅黑" panose="020B0503020204020204" pitchFamily="34" charset="-122"/>
            </a:endParaRPr>
          </a:p>
        </p:txBody>
      </p:sp>
      <p:sp>
        <p:nvSpPr>
          <p:cNvPr id="60" name="TextBox 52"/>
          <p:cNvSpPr txBox="1"/>
          <p:nvPr/>
        </p:nvSpPr>
        <p:spPr>
          <a:xfrm>
            <a:off x="874645" y="5200372"/>
            <a:ext cx="2819732" cy="697499"/>
          </a:xfrm>
          <a:prstGeom prst="rect">
            <a:avLst/>
          </a:prstGeom>
          <a:noFill/>
        </p:spPr>
        <p:txBody>
          <a:bodyPr wrap="square" lIns="0" tIns="0" rIns="0" bIns="0" rtlCol="0" anchor="t">
            <a:spAutoFit/>
          </a:bodyPr>
          <a:lstStyle/>
          <a:p>
            <a:pPr algn="r" defTabSz="121856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rPr>
              <a:t>单击编辑标题</a:t>
            </a:r>
            <a:endParaRPr lang="en-US" sz="1600" b="1" dirty="0">
              <a:solidFill>
                <a:schemeClr val="bg1"/>
              </a:solidFill>
              <a:latin typeface="微软雅黑" panose="020B0503020204020204" pitchFamily="34" charset="-122"/>
            </a:endParaRPr>
          </a:p>
          <a:p>
            <a:pPr algn="r" defTabSz="1218565">
              <a:spcBef>
                <a:spcPct val="20000"/>
              </a:spcBef>
              <a:defRPr/>
            </a:pPr>
            <a:r>
              <a:rPr lang="zh-CN" altLang="en-US" sz="1335"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solidFill>
                <a:schemeClr val="bg1"/>
              </a:solidFill>
              <a:latin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p:cTn id="11" dur="500" fill="hold"/>
                                        <p:tgtEl>
                                          <p:spTgt spid="46"/>
                                        </p:tgtEl>
                                        <p:attrNameLst>
                                          <p:attrName>ppt_w</p:attrName>
                                        </p:attrNameLst>
                                      </p:cBhvr>
                                      <p:tavLst>
                                        <p:tav tm="0">
                                          <p:val>
                                            <p:fltVal val="0"/>
                                          </p:val>
                                        </p:tav>
                                        <p:tav tm="100000">
                                          <p:val>
                                            <p:strVal val="#ppt_w"/>
                                          </p:val>
                                        </p:tav>
                                      </p:tavLst>
                                    </p:anim>
                                    <p:anim calcmode="lin" valueType="num">
                                      <p:cBhvr>
                                        <p:cTn id="12" dur="500" fill="hold"/>
                                        <p:tgtEl>
                                          <p:spTgt spid="46"/>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 presetClass="entr" presetSubtype="2" accel="50000" decel="50000" fill="hold" grpId="0" nodeType="afterEffect">
                                  <p:stCondLst>
                                    <p:cond delay="0"/>
                                  </p:stCondLst>
                                  <p:childTnLst>
                                    <p:set>
                                      <p:cBhvr>
                                        <p:cTn id="15" dur="1" fill="hold">
                                          <p:stCondLst>
                                            <p:cond delay="0"/>
                                          </p:stCondLst>
                                        </p:cTn>
                                        <p:tgtEl>
                                          <p:spTgt spid="57"/>
                                        </p:tgtEl>
                                        <p:attrNameLst>
                                          <p:attrName>style.visibility</p:attrName>
                                        </p:attrNameLst>
                                      </p:cBhvr>
                                      <p:to>
                                        <p:strVal val="visible"/>
                                      </p:to>
                                    </p:set>
                                    <p:anim calcmode="lin" valueType="num">
                                      <p:cBhvr additive="base">
                                        <p:cTn id="16" dur="500" fill="hold"/>
                                        <p:tgtEl>
                                          <p:spTgt spid="57"/>
                                        </p:tgtEl>
                                        <p:attrNameLst>
                                          <p:attrName>ppt_x</p:attrName>
                                        </p:attrNameLst>
                                      </p:cBhvr>
                                      <p:tavLst>
                                        <p:tav tm="0">
                                          <p:val>
                                            <p:strVal val="1+#ppt_w/2"/>
                                          </p:val>
                                        </p:tav>
                                        <p:tav tm="100000">
                                          <p:val>
                                            <p:strVal val="#ppt_x"/>
                                          </p:val>
                                        </p:tav>
                                      </p:tavLst>
                                    </p:anim>
                                    <p:anim calcmode="lin" valueType="num">
                                      <p:cBhvr additive="base">
                                        <p:cTn id="17" dur="500" fill="hold"/>
                                        <p:tgtEl>
                                          <p:spTgt spid="57"/>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2"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right)">
                                      <p:cBhvr>
                                        <p:cTn id="21" dur="500"/>
                                        <p:tgtEl>
                                          <p:spTgt spid="34"/>
                                        </p:tgtEl>
                                      </p:cBhvr>
                                    </p:animEffect>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p:cTn id="25" dur="500" fill="hold"/>
                                        <p:tgtEl>
                                          <p:spTgt spid="47"/>
                                        </p:tgtEl>
                                        <p:attrNameLst>
                                          <p:attrName>ppt_w</p:attrName>
                                        </p:attrNameLst>
                                      </p:cBhvr>
                                      <p:tavLst>
                                        <p:tav tm="0">
                                          <p:val>
                                            <p:fltVal val="0"/>
                                          </p:val>
                                        </p:tav>
                                        <p:tav tm="100000">
                                          <p:val>
                                            <p:strVal val="#ppt_w"/>
                                          </p:val>
                                        </p:tav>
                                      </p:tavLst>
                                    </p:anim>
                                    <p:anim calcmode="lin" valueType="num">
                                      <p:cBhvr>
                                        <p:cTn id="26" dur="500" fill="hold"/>
                                        <p:tgtEl>
                                          <p:spTgt spid="47"/>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 presetClass="entr" presetSubtype="8" accel="50000" decel="50000" fill="hold" grpId="0" nodeType="afterEffect">
                                  <p:stCondLst>
                                    <p:cond delay="0"/>
                                  </p:stCondLst>
                                  <p:childTnLst>
                                    <p:set>
                                      <p:cBhvr>
                                        <p:cTn id="29" dur="1" fill="hold">
                                          <p:stCondLst>
                                            <p:cond delay="0"/>
                                          </p:stCondLst>
                                        </p:cTn>
                                        <p:tgtEl>
                                          <p:spTgt spid="58"/>
                                        </p:tgtEl>
                                        <p:attrNameLst>
                                          <p:attrName>style.visibility</p:attrName>
                                        </p:attrNameLst>
                                      </p:cBhvr>
                                      <p:to>
                                        <p:strVal val="visible"/>
                                      </p:to>
                                    </p:set>
                                    <p:anim calcmode="lin" valueType="num">
                                      <p:cBhvr additive="base">
                                        <p:cTn id="30" dur="500" fill="hold"/>
                                        <p:tgtEl>
                                          <p:spTgt spid="58"/>
                                        </p:tgtEl>
                                        <p:attrNameLst>
                                          <p:attrName>ppt_x</p:attrName>
                                        </p:attrNameLst>
                                      </p:cBhvr>
                                      <p:tavLst>
                                        <p:tav tm="0">
                                          <p:val>
                                            <p:strVal val="0-#ppt_w/2"/>
                                          </p:val>
                                        </p:tav>
                                        <p:tav tm="100000">
                                          <p:val>
                                            <p:strVal val="#ppt_x"/>
                                          </p:val>
                                        </p:tav>
                                      </p:tavLst>
                                    </p:anim>
                                    <p:anim calcmode="lin" valueType="num">
                                      <p:cBhvr additive="base">
                                        <p:cTn id="31" dur="500" fill="hold"/>
                                        <p:tgtEl>
                                          <p:spTgt spid="58"/>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3500"/>
                            </p:stCondLst>
                            <p:childTnLst>
                              <p:par>
                                <p:cTn id="37" presetID="23" presetClass="entr" presetSubtype="16" fill="hold"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childTnLst>
                                </p:cTn>
                              </p:par>
                            </p:childTnLst>
                          </p:cTn>
                        </p:par>
                        <p:par>
                          <p:cTn id="41" fill="hold">
                            <p:stCondLst>
                              <p:cond delay="4000"/>
                            </p:stCondLst>
                            <p:childTnLst>
                              <p:par>
                                <p:cTn id="42" presetID="2" presetClass="entr" presetSubtype="2" accel="50000" decel="50000" fill="hold" grpId="0" nodeType="after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additive="base">
                                        <p:cTn id="44" dur="500" fill="hold"/>
                                        <p:tgtEl>
                                          <p:spTgt spid="59"/>
                                        </p:tgtEl>
                                        <p:attrNameLst>
                                          <p:attrName>ppt_x</p:attrName>
                                        </p:attrNameLst>
                                      </p:cBhvr>
                                      <p:tavLst>
                                        <p:tav tm="0">
                                          <p:val>
                                            <p:strVal val="1+#ppt_w/2"/>
                                          </p:val>
                                        </p:tav>
                                        <p:tav tm="100000">
                                          <p:val>
                                            <p:strVal val="#ppt_x"/>
                                          </p:val>
                                        </p:tav>
                                      </p:tavLst>
                                    </p:anim>
                                    <p:anim calcmode="lin" valueType="num">
                                      <p:cBhvr additive="base">
                                        <p:cTn id="45" dur="500" fill="hold"/>
                                        <p:tgtEl>
                                          <p:spTgt spid="59"/>
                                        </p:tgtEl>
                                        <p:attrNameLst>
                                          <p:attrName>ppt_y</p:attrName>
                                        </p:attrNameLst>
                                      </p:cBhvr>
                                      <p:tavLst>
                                        <p:tav tm="0">
                                          <p:val>
                                            <p:strVal val="#ppt_y"/>
                                          </p:val>
                                        </p:tav>
                                        <p:tav tm="100000">
                                          <p:val>
                                            <p:strVal val="#ppt_y"/>
                                          </p:val>
                                        </p:tav>
                                      </p:tavLst>
                                    </p:anim>
                                  </p:childTnLst>
                                </p:cTn>
                              </p:par>
                            </p:childTnLst>
                          </p:cTn>
                        </p:par>
                        <p:par>
                          <p:cTn id="46" fill="hold">
                            <p:stCondLst>
                              <p:cond delay="4500"/>
                            </p:stCondLst>
                            <p:childTnLst>
                              <p:par>
                                <p:cTn id="47" presetID="22" presetClass="entr" presetSubtype="2" fill="hold"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right)">
                                      <p:cBhvr>
                                        <p:cTn id="49" dur="500"/>
                                        <p:tgtEl>
                                          <p:spTgt spid="42"/>
                                        </p:tgtEl>
                                      </p:cBhvr>
                                    </p:animEffect>
                                  </p:childTnLst>
                                </p:cTn>
                              </p:par>
                            </p:childTnLst>
                          </p:cTn>
                        </p:par>
                        <p:par>
                          <p:cTn id="50" fill="hold">
                            <p:stCondLst>
                              <p:cond delay="5000"/>
                            </p:stCondLst>
                            <p:childTnLst>
                              <p:par>
                                <p:cTn id="51" presetID="23" presetClass="entr" presetSubtype="16" fill="hold" nodeType="afterEffect">
                                  <p:stCondLst>
                                    <p:cond delay="0"/>
                                  </p:stCondLst>
                                  <p:childTnLst>
                                    <p:set>
                                      <p:cBhvr>
                                        <p:cTn id="52" dur="1" fill="hold">
                                          <p:stCondLst>
                                            <p:cond delay="0"/>
                                          </p:stCondLst>
                                        </p:cTn>
                                        <p:tgtEl>
                                          <p:spTgt spid="54"/>
                                        </p:tgtEl>
                                        <p:attrNameLst>
                                          <p:attrName>style.visibility</p:attrName>
                                        </p:attrNameLst>
                                      </p:cBhvr>
                                      <p:to>
                                        <p:strVal val="visible"/>
                                      </p:to>
                                    </p:set>
                                    <p:anim calcmode="lin" valueType="num">
                                      <p:cBhvr>
                                        <p:cTn id="53" dur="500" fill="hold"/>
                                        <p:tgtEl>
                                          <p:spTgt spid="54"/>
                                        </p:tgtEl>
                                        <p:attrNameLst>
                                          <p:attrName>ppt_w</p:attrName>
                                        </p:attrNameLst>
                                      </p:cBhvr>
                                      <p:tavLst>
                                        <p:tav tm="0">
                                          <p:val>
                                            <p:fltVal val="0"/>
                                          </p:val>
                                        </p:tav>
                                        <p:tav tm="100000">
                                          <p:val>
                                            <p:strVal val="#ppt_w"/>
                                          </p:val>
                                        </p:tav>
                                      </p:tavLst>
                                    </p:anim>
                                    <p:anim calcmode="lin" valueType="num">
                                      <p:cBhvr>
                                        <p:cTn id="54" dur="500" fill="hold"/>
                                        <p:tgtEl>
                                          <p:spTgt spid="54"/>
                                        </p:tgtEl>
                                        <p:attrNameLst>
                                          <p:attrName>ppt_h</p:attrName>
                                        </p:attrNameLst>
                                      </p:cBhvr>
                                      <p:tavLst>
                                        <p:tav tm="0">
                                          <p:val>
                                            <p:fltVal val="0"/>
                                          </p:val>
                                        </p:tav>
                                        <p:tav tm="100000">
                                          <p:val>
                                            <p:strVal val="#ppt_h"/>
                                          </p:val>
                                        </p:tav>
                                      </p:tavLst>
                                    </p:anim>
                                  </p:childTnLst>
                                </p:cTn>
                              </p:par>
                            </p:childTnLst>
                          </p:cTn>
                        </p:par>
                        <p:par>
                          <p:cTn id="55" fill="hold">
                            <p:stCondLst>
                              <p:cond delay="5500"/>
                            </p:stCondLst>
                            <p:childTnLst>
                              <p:par>
                                <p:cTn id="56" presetID="2" presetClass="entr" presetSubtype="8" accel="50000" decel="50000" fill="hold" grpId="0" nodeType="afterEffect">
                                  <p:stCondLst>
                                    <p:cond delay="0"/>
                                  </p:stCondLst>
                                  <p:childTnLst>
                                    <p:set>
                                      <p:cBhvr>
                                        <p:cTn id="57" dur="1" fill="hold">
                                          <p:stCondLst>
                                            <p:cond delay="0"/>
                                          </p:stCondLst>
                                        </p:cTn>
                                        <p:tgtEl>
                                          <p:spTgt spid="60"/>
                                        </p:tgtEl>
                                        <p:attrNameLst>
                                          <p:attrName>style.visibility</p:attrName>
                                        </p:attrNameLst>
                                      </p:cBhvr>
                                      <p:to>
                                        <p:strVal val="visible"/>
                                      </p:to>
                                    </p:set>
                                    <p:anim calcmode="lin" valueType="num">
                                      <p:cBhvr additive="base">
                                        <p:cTn id="58" dur="500" fill="hold"/>
                                        <p:tgtEl>
                                          <p:spTgt spid="60"/>
                                        </p:tgtEl>
                                        <p:attrNameLst>
                                          <p:attrName>ppt_x</p:attrName>
                                        </p:attrNameLst>
                                      </p:cBhvr>
                                      <p:tavLst>
                                        <p:tav tm="0">
                                          <p:val>
                                            <p:strVal val="0-#ppt_w/2"/>
                                          </p:val>
                                        </p:tav>
                                        <p:tav tm="100000">
                                          <p:val>
                                            <p:strVal val="#ppt_x"/>
                                          </p:val>
                                        </p:tav>
                                      </p:tavLst>
                                    </p:anim>
                                    <p:anim calcmode="lin" valueType="num">
                                      <p:cBhvr additive="base">
                                        <p:cTn id="59"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57" grpId="0"/>
      <p:bldP spid="58" grpId="0"/>
      <p:bldP spid="59" grpId="0"/>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点击此处添加标题</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3" name="任意多边形 5"/>
          <p:cNvSpPr/>
          <p:nvPr/>
        </p:nvSpPr>
        <p:spPr>
          <a:xfrm>
            <a:off x="2019313" y="2128628"/>
            <a:ext cx="2105013" cy="3386804"/>
          </a:xfrm>
          <a:custGeom>
            <a:avLst/>
            <a:gdLst>
              <a:gd name="connsiteX0" fmla="*/ 0 w 1953958"/>
              <a:gd name="connsiteY0" fmla="*/ 0 h 4226560"/>
              <a:gd name="connsiteX1" fmla="*/ 1953958 w 1953958"/>
              <a:gd name="connsiteY1" fmla="*/ 0 h 4226560"/>
              <a:gd name="connsiteX2" fmla="*/ 1953958 w 1953958"/>
              <a:gd name="connsiteY2" fmla="*/ 4226560 h 4226560"/>
              <a:gd name="connsiteX3" fmla="*/ 0 w 1953958"/>
              <a:gd name="connsiteY3" fmla="*/ 4226560 h 4226560"/>
              <a:gd name="connsiteX4" fmla="*/ 0 w 1953958"/>
              <a:gd name="connsiteY4" fmla="*/ 0 h 4226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958" h="4226560">
                <a:moveTo>
                  <a:pt x="0" y="0"/>
                </a:moveTo>
                <a:lnTo>
                  <a:pt x="1953958" y="0"/>
                </a:lnTo>
                <a:lnTo>
                  <a:pt x="1953958" y="4226560"/>
                </a:lnTo>
                <a:lnTo>
                  <a:pt x="0" y="4226560"/>
                </a:lnTo>
                <a:lnTo>
                  <a:pt x="0" y="0"/>
                </a:lnTo>
                <a:close/>
              </a:path>
            </a:pathLst>
          </a:custGeom>
          <a:noFill/>
          <a:ln>
            <a:solidFill>
              <a:schemeClr val="accent1">
                <a:alpha val="91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8000" tIns="345967" rIns="305816" bIns="305816" numCol="1" spcCol="1270" anchor="ctr" anchorCtr="1">
            <a:noAutofit/>
          </a:bodyPr>
          <a:lstStyle/>
          <a:p>
            <a:pPr algn="ctr">
              <a:lnSpc>
                <a:spcPct val="130000"/>
              </a:lnSpc>
            </a:pPr>
            <a:r>
              <a:rPr lang="zh-CN" altLang="en-US" dirty="0">
                <a:solidFill>
                  <a:schemeClr val="bg1"/>
                </a:solidFill>
                <a:latin typeface="微软雅黑" panose="020B0503020204020204" pitchFamily="34" charset="-122"/>
                <a:ea typeface="微软雅黑" panose="020B0503020204020204" pitchFamily="34" charset="-122"/>
              </a:rPr>
              <a:t>请在此处输入您的文本，或者将您的文本复制到此处，建议用微软雅黑。</a:t>
            </a:r>
          </a:p>
        </p:txBody>
      </p:sp>
      <p:sp>
        <p:nvSpPr>
          <p:cNvPr id="4" name="矩形 3"/>
          <p:cNvSpPr/>
          <p:nvPr/>
        </p:nvSpPr>
        <p:spPr>
          <a:xfrm>
            <a:off x="1704974" y="3507691"/>
            <a:ext cx="628676" cy="628675"/>
          </a:xfrm>
          <a:prstGeom prst="rect">
            <a:avLst/>
          </a:prstGeom>
          <a:solidFill>
            <a:schemeClr val="accent1">
              <a:alpha val="93000"/>
            </a:schemeClr>
          </a:solidFill>
          <a:ln>
            <a:solidFill>
              <a:schemeClr val="tx1"/>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nchorCtr="1"/>
          <a:lstStyle/>
          <a:p>
            <a:r>
              <a:rPr lang="en-US" altLang="zh-CN" sz="3600" b="1" dirty="0">
                <a:solidFill>
                  <a:srgbClr val="004445"/>
                </a:solidFill>
                <a:latin typeface="微软雅黑" panose="020B0503020204020204" pitchFamily="34" charset="-122"/>
                <a:ea typeface="微软雅黑" panose="020B0503020204020204" pitchFamily="34" charset="-122"/>
              </a:rPr>
              <a:t>1</a:t>
            </a:r>
            <a:endParaRPr lang="zh-CN" altLang="en-US" sz="3600" b="1" dirty="0">
              <a:solidFill>
                <a:srgbClr val="004445"/>
              </a:solidFill>
              <a:latin typeface="微软雅黑" panose="020B0503020204020204" pitchFamily="34" charset="-122"/>
              <a:ea typeface="微软雅黑" panose="020B0503020204020204" pitchFamily="34" charset="-122"/>
            </a:endParaRPr>
          </a:p>
        </p:txBody>
      </p:sp>
      <p:sp>
        <p:nvSpPr>
          <p:cNvPr id="5" name="任意多边形 13"/>
          <p:cNvSpPr/>
          <p:nvPr/>
        </p:nvSpPr>
        <p:spPr>
          <a:xfrm>
            <a:off x="5200663" y="2128628"/>
            <a:ext cx="2105013" cy="3386804"/>
          </a:xfrm>
          <a:custGeom>
            <a:avLst/>
            <a:gdLst>
              <a:gd name="connsiteX0" fmla="*/ 0 w 1953958"/>
              <a:gd name="connsiteY0" fmla="*/ 0 h 4226560"/>
              <a:gd name="connsiteX1" fmla="*/ 1953958 w 1953958"/>
              <a:gd name="connsiteY1" fmla="*/ 0 h 4226560"/>
              <a:gd name="connsiteX2" fmla="*/ 1953958 w 1953958"/>
              <a:gd name="connsiteY2" fmla="*/ 4226560 h 4226560"/>
              <a:gd name="connsiteX3" fmla="*/ 0 w 1953958"/>
              <a:gd name="connsiteY3" fmla="*/ 4226560 h 4226560"/>
              <a:gd name="connsiteX4" fmla="*/ 0 w 1953958"/>
              <a:gd name="connsiteY4" fmla="*/ 0 h 4226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958" h="4226560">
                <a:moveTo>
                  <a:pt x="0" y="0"/>
                </a:moveTo>
                <a:lnTo>
                  <a:pt x="1953958" y="0"/>
                </a:lnTo>
                <a:lnTo>
                  <a:pt x="1953958" y="4226560"/>
                </a:lnTo>
                <a:lnTo>
                  <a:pt x="0" y="4226560"/>
                </a:lnTo>
                <a:lnTo>
                  <a:pt x="0" y="0"/>
                </a:lnTo>
                <a:close/>
              </a:path>
            </a:pathLst>
          </a:custGeom>
          <a:noFill/>
          <a:ln>
            <a:solidFill>
              <a:schemeClr val="accent1">
                <a:alpha val="91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8000" tIns="345967" rIns="305816" bIns="305816" numCol="1" spcCol="1270" anchor="ctr" anchorCtr="1">
            <a:noAutofit/>
          </a:bodyPr>
          <a:lstStyle/>
          <a:p>
            <a:pPr algn="ctr">
              <a:lnSpc>
                <a:spcPct val="130000"/>
              </a:lnSpc>
            </a:pPr>
            <a:r>
              <a:rPr lang="zh-CN" altLang="en-US" dirty="0">
                <a:solidFill>
                  <a:schemeClr val="bg1"/>
                </a:solidFill>
                <a:latin typeface="微软雅黑" panose="020B0503020204020204" pitchFamily="34" charset="-122"/>
                <a:ea typeface="微软雅黑" panose="020B0503020204020204" pitchFamily="34" charset="-122"/>
              </a:rPr>
              <a:t>请在此处输入您的文本，或者将您的文本复制到此处，建议用微软雅黑。</a:t>
            </a:r>
          </a:p>
        </p:txBody>
      </p:sp>
      <p:sp>
        <p:nvSpPr>
          <p:cNvPr id="6" name="矩形 5"/>
          <p:cNvSpPr/>
          <p:nvPr/>
        </p:nvSpPr>
        <p:spPr>
          <a:xfrm>
            <a:off x="4886324" y="3507691"/>
            <a:ext cx="628676" cy="628675"/>
          </a:xfrm>
          <a:prstGeom prst="rect">
            <a:avLst/>
          </a:prstGeom>
          <a:solidFill>
            <a:schemeClr val="accent1">
              <a:alpha val="93000"/>
            </a:schemeClr>
          </a:solidFill>
          <a:ln>
            <a:solidFill>
              <a:schemeClr val="tx1"/>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nchorCtr="1"/>
          <a:lstStyle/>
          <a:p>
            <a:r>
              <a:rPr lang="en-US" altLang="zh-CN" sz="3600" b="1" dirty="0">
                <a:solidFill>
                  <a:srgbClr val="004445"/>
                </a:solidFill>
                <a:latin typeface="微软雅黑" panose="020B0503020204020204" pitchFamily="34" charset="-122"/>
                <a:ea typeface="微软雅黑" panose="020B0503020204020204" pitchFamily="34" charset="-122"/>
              </a:rPr>
              <a:t>2</a:t>
            </a:r>
            <a:endParaRPr lang="zh-CN" altLang="en-US" sz="3600" b="1" dirty="0">
              <a:solidFill>
                <a:srgbClr val="004445"/>
              </a:solidFill>
              <a:latin typeface="微软雅黑" panose="020B0503020204020204" pitchFamily="34" charset="-122"/>
              <a:ea typeface="微软雅黑" panose="020B0503020204020204" pitchFamily="34" charset="-122"/>
            </a:endParaRPr>
          </a:p>
        </p:txBody>
      </p:sp>
      <p:sp>
        <p:nvSpPr>
          <p:cNvPr id="7" name="任意多边形 15"/>
          <p:cNvSpPr/>
          <p:nvPr/>
        </p:nvSpPr>
        <p:spPr>
          <a:xfrm>
            <a:off x="8382013" y="2128628"/>
            <a:ext cx="2105013" cy="3386804"/>
          </a:xfrm>
          <a:custGeom>
            <a:avLst/>
            <a:gdLst>
              <a:gd name="connsiteX0" fmla="*/ 0 w 1953958"/>
              <a:gd name="connsiteY0" fmla="*/ 0 h 4226560"/>
              <a:gd name="connsiteX1" fmla="*/ 1953958 w 1953958"/>
              <a:gd name="connsiteY1" fmla="*/ 0 h 4226560"/>
              <a:gd name="connsiteX2" fmla="*/ 1953958 w 1953958"/>
              <a:gd name="connsiteY2" fmla="*/ 4226560 h 4226560"/>
              <a:gd name="connsiteX3" fmla="*/ 0 w 1953958"/>
              <a:gd name="connsiteY3" fmla="*/ 4226560 h 4226560"/>
              <a:gd name="connsiteX4" fmla="*/ 0 w 1953958"/>
              <a:gd name="connsiteY4" fmla="*/ 0 h 4226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958" h="4226560">
                <a:moveTo>
                  <a:pt x="0" y="0"/>
                </a:moveTo>
                <a:lnTo>
                  <a:pt x="1953958" y="0"/>
                </a:lnTo>
                <a:lnTo>
                  <a:pt x="1953958" y="4226560"/>
                </a:lnTo>
                <a:lnTo>
                  <a:pt x="0" y="4226560"/>
                </a:lnTo>
                <a:lnTo>
                  <a:pt x="0" y="0"/>
                </a:lnTo>
                <a:close/>
              </a:path>
            </a:pathLst>
          </a:custGeom>
          <a:noFill/>
          <a:ln>
            <a:solidFill>
              <a:schemeClr val="accent1">
                <a:alpha val="91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8000" tIns="345967" rIns="305816" bIns="305816" numCol="1" spcCol="1270" anchor="ctr" anchorCtr="1">
            <a:noAutofit/>
          </a:bodyPr>
          <a:lstStyle/>
          <a:p>
            <a:pPr algn="ctr">
              <a:lnSpc>
                <a:spcPct val="130000"/>
              </a:lnSpc>
            </a:pPr>
            <a:r>
              <a:rPr lang="zh-CN" altLang="en-US" dirty="0">
                <a:solidFill>
                  <a:schemeClr val="bg1"/>
                </a:solidFill>
                <a:latin typeface="微软雅黑" panose="020B0503020204020204" pitchFamily="34" charset="-122"/>
                <a:ea typeface="微软雅黑" panose="020B0503020204020204" pitchFamily="34" charset="-122"/>
              </a:rPr>
              <a:t>请在此处输入您的文本，或者将您的文本复制到此处，建议用微软雅黑。</a:t>
            </a:r>
          </a:p>
        </p:txBody>
      </p:sp>
      <p:sp>
        <p:nvSpPr>
          <p:cNvPr id="8" name="矩形 7"/>
          <p:cNvSpPr/>
          <p:nvPr/>
        </p:nvSpPr>
        <p:spPr>
          <a:xfrm>
            <a:off x="8067674" y="3507691"/>
            <a:ext cx="628676" cy="628675"/>
          </a:xfrm>
          <a:prstGeom prst="rect">
            <a:avLst/>
          </a:prstGeom>
          <a:solidFill>
            <a:schemeClr val="accent1">
              <a:alpha val="93000"/>
            </a:schemeClr>
          </a:solidFill>
          <a:ln>
            <a:solidFill>
              <a:schemeClr val="tx1"/>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nchorCtr="1"/>
          <a:lstStyle/>
          <a:p>
            <a:r>
              <a:rPr lang="en-US" altLang="zh-CN" sz="3600" b="1" dirty="0">
                <a:solidFill>
                  <a:srgbClr val="004445"/>
                </a:solidFill>
                <a:latin typeface="微软雅黑" panose="020B0503020204020204" pitchFamily="34" charset="-122"/>
                <a:ea typeface="微软雅黑" panose="020B0503020204020204" pitchFamily="34" charset="-122"/>
              </a:rPr>
              <a:t>3</a:t>
            </a:r>
            <a:endParaRPr lang="zh-CN" altLang="en-US" sz="3600" b="1" dirty="0">
              <a:solidFill>
                <a:srgbClr val="004445"/>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点击此处添加标题</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75" name="Freeform 59"/>
          <p:cNvSpPr/>
          <p:nvPr/>
        </p:nvSpPr>
        <p:spPr bwMode="auto">
          <a:xfrm>
            <a:off x="3092636" y="2108958"/>
            <a:ext cx="509542" cy="439435"/>
          </a:xfrm>
          <a:custGeom>
            <a:avLst/>
            <a:gdLst>
              <a:gd name="T0" fmla="*/ 352 w 705"/>
              <a:gd name="T1" fmla="*/ 0 h 608"/>
              <a:gd name="T2" fmla="*/ 0 w 705"/>
              <a:gd name="T3" fmla="*/ 608 h 608"/>
              <a:gd name="T4" fmla="*/ 705 w 705"/>
              <a:gd name="T5" fmla="*/ 608 h 608"/>
              <a:gd name="T6" fmla="*/ 352 w 705"/>
              <a:gd name="T7" fmla="*/ 0 h 608"/>
            </a:gdLst>
            <a:ahLst/>
            <a:cxnLst>
              <a:cxn ang="0">
                <a:pos x="T0" y="T1"/>
              </a:cxn>
              <a:cxn ang="0">
                <a:pos x="T2" y="T3"/>
              </a:cxn>
              <a:cxn ang="0">
                <a:pos x="T4" y="T5"/>
              </a:cxn>
              <a:cxn ang="0">
                <a:pos x="T6" y="T7"/>
              </a:cxn>
            </a:cxnLst>
            <a:rect l="0" t="0" r="r" b="b"/>
            <a:pathLst>
              <a:path w="705" h="608">
                <a:moveTo>
                  <a:pt x="352" y="0"/>
                </a:moveTo>
                <a:lnTo>
                  <a:pt x="0" y="608"/>
                </a:lnTo>
                <a:lnTo>
                  <a:pt x="705" y="608"/>
                </a:lnTo>
                <a:lnTo>
                  <a:pt x="352" y="0"/>
                </a:lnTo>
                <a:close/>
              </a:path>
            </a:pathLst>
          </a:custGeom>
          <a:solidFill>
            <a:schemeClr val="accent1"/>
          </a:solidFill>
          <a:ln>
            <a:noFill/>
          </a:ln>
        </p:spPr>
        <p:txBody>
          <a:bodyPr vert="horz" wrap="square" lIns="91440" tIns="45720" rIns="91440" bIns="45720" numCol="1" anchor="t" anchorCtr="0" compatLnSpc="1"/>
          <a:lstStyle/>
          <a:p>
            <a:endParaRPr lang="en-US" dirty="0">
              <a:solidFill>
                <a:srgbClr val="014244"/>
              </a:solidFill>
              <a:latin typeface="微软雅黑" panose="020B0503020204020204" pitchFamily="34" charset="-122"/>
              <a:ea typeface="微软雅黑" panose="020B0503020204020204" pitchFamily="34" charset="-122"/>
            </a:endParaRPr>
          </a:p>
        </p:txBody>
      </p:sp>
      <p:cxnSp>
        <p:nvCxnSpPr>
          <p:cNvPr id="76" name="Straight Connector 5"/>
          <p:cNvCxnSpPr/>
          <p:nvPr/>
        </p:nvCxnSpPr>
        <p:spPr>
          <a:xfrm flipH="1">
            <a:off x="2594657" y="3305116"/>
            <a:ext cx="60712" cy="105883"/>
          </a:xfrm>
          <a:prstGeom prst="line">
            <a:avLst/>
          </a:prstGeom>
          <a:ln w="127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7" name="Straight Connector 6"/>
          <p:cNvCxnSpPr/>
          <p:nvPr/>
        </p:nvCxnSpPr>
        <p:spPr>
          <a:xfrm>
            <a:off x="3031924" y="2654276"/>
            <a:ext cx="630965" cy="0"/>
          </a:xfrm>
          <a:prstGeom prst="line">
            <a:avLst/>
          </a:prstGeom>
          <a:ln w="127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
          <p:cNvCxnSpPr>
            <a:endCxn id="89" idx="1"/>
          </p:cNvCxnSpPr>
          <p:nvPr/>
        </p:nvCxnSpPr>
        <p:spPr>
          <a:xfrm>
            <a:off x="3662889" y="2654276"/>
            <a:ext cx="60711" cy="105884"/>
          </a:xfrm>
          <a:prstGeom prst="line">
            <a:avLst/>
          </a:prstGeom>
          <a:ln w="127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8"/>
          <p:cNvCxnSpPr/>
          <p:nvPr/>
        </p:nvCxnSpPr>
        <p:spPr>
          <a:xfrm>
            <a:off x="2594657" y="3410999"/>
            <a:ext cx="1499238" cy="0"/>
          </a:xfrm>
          <a:prstGeom prst="line">
            <a:avLst/>
          </a:prstGeom>
          <a:ln w="127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9"/>
          <p:cNvCxnSpPr/>
          <p:nvPr/>
        </p:nvCxnSpPr>
        <p:spPr>
          <a:xfrm>
            <a:off x="4093895" y="3410999"/>
            <a:ext cx="60711" cy="105884"/>
          </a:xfrm>
          <a:prstGeom prst="line">
            <a:avLst/>
          </a:prstGeom>
          <a:ln w="127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10"/>
          <p:cNvCxnSpPr/>
          <p:nvPr/>
        </p:nvCxnSpPr>
        <p:spPr>
          <a:xfrm flipH="1">
            <a:off x="2156668" y="4061980"/>
            <a:ext cx="60712" cy="105883"/>
          </a:xfrm>
          <a:prstGeom prst="line">
            <a:avLst/>
          </a:prstGeom>
          <a:ln w="127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2" name="Straight Connector 11"/>
          <p:cNvCxnSpPr/>
          <p:nvPr/>
        </p:nvCxnSpPr>
        <p:spPr>
          <a:xfrm>
            <a:off x="2156668" y="4167863"/>
            <a:ext cx="2382200" cy="0"/>
          </a:xfrm>
          <a:prstGeom prst="line">
            <a:avLst/>
          </a:prstGeom>
          <a:ln w="127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12"/>
          <p:cNvCxnSpPr>
            <a:endCxn id="95" idx="1"/>
          </p:cNvCxnSpPr>
          <p:nvPr/>
        </p:nvCxnSpPr>
        <p:spPr>
          <a:xfrm>
            <a:off x="4538146" y="4170443"/>
            <a:ext cx="62156" cy="108225"/>
          </a:xfrm>
          <a:prstGeom prst="line">
            <a:avLst/>
          </a:prstGeom>
          <a:ln w="127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13"/>
          <p:cNvCxnSpPr/>
          <p:nvPr/>
        </p:nvCxnSpPr>
        <p:spPr>
          <a:xfrm flipH="1">
            <a:off x="1719401" y="4823625"/>
            <a:ext cx="60712" cy="105883"/>
          </a:xfrm>
          <a:prstGeom prst="line">
            <a:avLst/>
          </a:prstGeom>
          <a:ln w="127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14"/>
          <p:cNvCxnSpPr/>
          <p:nvPr/>
        </p:nvCxnSpPr>
        <p:spPr>
          <a:xfrm>
            <a:off x="1719401" y="4929508"/>
            <a:ext cx="3251929" cy="0"/>
          </a:xfrm>
          <a:prstGeom prst="line">
            <a:avLst/>
          </a:prstGeom>
          <a:ln w="127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15"/>
          <p:cNvCxnSpPr/>
          <p:nvPr/>
        </p:nvCxnSpPr>
        <p:spPr>
          <a:xfrm>
            <a:off x="4971330" y="4928338"/>
            <a:ext cx="62156" cy="108225"/>
          </a:xfrm>
          <a:prstGeom prst="line">
            <a:avLst/>
          </a:prstGeom>
          <a:ln w="127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7" name="Straight Connector 16"/>
          <p:cNvCxnSpPr/>
          <p:nvPr/>
        </p:nvCxnSpPr>
        <p:spPr>
          <a:xfrm flipH="1">
            <a:off x="3031924" y="2547308"/>
            <a:ext cx="60712" cy="105883"/>
          </a:xfrm>
          <a:prstGeom prst="line">
            <a:avLst/>
          </a:prstGeom>
          <a:ln w="127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8" name="Group 17"/>
          <p:cNvGrpSpPr/>
          <p:nvPr/>
        </p:nvGrpSpPr>
        <p:grpSpPr>
          <a:xfrm>
            <a:off x="2655369" y="2760160"/>
            <a:ext cx="1384075" cy="547125"/>
            <a:chOff x="2655369" y="2620016"/>
            <a:chExt cx="1384075" cy="547125"/>
          </a:xfrm>
        </p:grpSpPr>
        <p:sp>
          <p:nvSpPr>
            <p:cNvPr id="89" name="Freeform 60"/>
            <p:cNvSpPr/>
            <p:nvPr/>
          </p:nvSpPr>
          <p:spPr bwMode="auto">
            <a:xfrm>
              <a:off x="2655369" y="2620016"/>
              <a:ext cx="1384075" cy="547125"/>
            </a:xfrm>
            <a:custGeom>
              <a:avLst/>
              <a:gdLst>
                <a:gd name="T0" fmla="*/ 1915 w 1915"/>
                <a:gd name="T1" fmla="*/ 757 h 757"/>
                <a:gd name="T2" fmla="*/ 1478 w 1915"/>
                <a:gd name="T3" fmla="*/ 0 h 757"/>
                <a:gd name="T4" fmla="*/ 437 w 1915"/>
                <a:gd name="T5" fmla="*/ 0 h 757"/>
                <a:gd name="T6" fmla="*/ 0 w 1915"/>
                <a:gd name="T7" fmla="*/ 757 h 757"/>
                <a:gd name="T8" fmla="*/ 1915 w 1915"/>
                <a:gd name="T9" fmla="*/ 757 h 757"/>
              </a:gdLst>
              <a:ahLst/>
              <a:cxnLst>
                <a:cxn ang="0">
                  <a:pos x="T0" y="T1"/>
                </a:cxn>
                <a:cxn ang="0">
                  <a:pos x="T2" y="T3"/>
                </a:cxn>
                <a:cxn ang="0">
                  <a:pos x="T4" y="T5"/>
                </a:cxn>
                <a:cxn ang="0">
                  <a:pos x="T6" y="T7"/>
                </a:cxn>
                <a:cxn ang="0">
                  <a:pos x="T8" y="T9"/>
                </a:cxn>
              </a:cxnLst>
              <a:rect l="0" t="0" r="r" b="b"/>
              <a:pathLst>
                <a:path w="1915" h="757">
                  <a:moveTo>
                    <a:pt x="1915" y="757"/>
                  </a:moveTo>
                  <a:lnTo>
                    <a:pt x="1478" y="0"/>
                  </a:lnTo>
                  <a:lnTo>
                    <a:pt x="437" y="0"/>
                  </a:lnTo>
                  <a:lnTo>
                    <a:pt x="0" y="757"/>
                  </a:lnTo>
                  <a:lnTo>
                    <a:pt x="1915" y="757"/>
                  </a:lnTo>
                  <a:close/>
                </a:path>
              </a:pathLst>
            </a:custGeom>
            <a:solidFill>
              <a:schemeClr val="accent2"/>
            </a:solidFill>
            <a:ln>
              <a:noFill/>
            </a:ln>
          </p:spPr>
          <p:txBody>
            <a:bodyPr vert="horz" wrap="square" lIns="91440" tIns="45720" rIns="91440" bIns="45720" numCol="1" anchor="t" anchorCtr="0" compatLnSpc="1"/>
            <a:lstStyle/>
            <a:p>
              <a:endParaRPr lang="en-US" dirty="0">
                <a:solidFill>
                  <a:srgbClr val="014244"/>
                </a:solidFill>
                <a:latin typeface="微软雅黑" panose="020B0503020204020204" pitchFamily="34" charset="-122"/>
                <a:ea typeface="微软雅黑" panose="020B0503020204020204" pitchFamily="34" charset="-122"/>
              </a:endParaRPr>
            </a:p>
          </p:txBody>
        </p:sp>
        <p:sp>
          <p:nvSpPr>
            <p:cNvPr id="90" name="TextBox 19"/>
            <p:cNvSpPr txBox="1"/>
            <p:nvPr/>
          </p:nvSpPr>
          <p:spPr>
            <a:xfrm>
              <a:off x="2977233" y="2730820"/>
              <a:ext cx="830484" cy="338554"/>
            </a:xfrm>
            <a:prstGeom prst="rect">
              <a:avLst/>
            </a:prstGeom>
            <a:noFill/>
          </p:spPr>
          <p:txBody>
            <a:bodyPr wrap="none" rtlCol="0">
              <a:spAutoFit/>
            </a:bodyPr>
            <a:lstStyle/>
            <a:p>
              <a:pPr algn="ctr"/>
              <a:r>
                <a:rPr lang="en-US" sz="1600" b="1" dirty="0">
                  <a:solidFill>
                    <a:srgbClr val="014244"/>
                  </a:solidFill>
                  <a:latin typeface="微软雅黑" panose="020B0503020204020204" pitchFamily="34" charset="-122"/>
                  <a:ea typeface="微软雅黑" panose="020B0503020204020204" pitchFamily="34" charset="-122"/>
                  <a:cs typeface="Lato Regular"/>
                </a:rPr>
                <a:t>Step 1</a:t>
              </a:r>
              <a:endParaRPr lang="id-ID" sz="1600" b="1" dirty="0">
                <a:solidFill>
                  <a:srgbClr val="014244"/>
                </a:solidFill>
                <a:latin typeface="微软雅黑" panose="020B0503020204020204" pitchFamily="34" charset="-122"/>
                <a:ea typeface="微软雅黑" panose="020B0503020204020204" pitchFamily="34" charset="-122"/>
                <a:cs typeface="Lato Regular"/>
              </a:endParaRPr>
            </a:p>
          </p:txBody>
        </p:sp>
      </p:grpSp>
      <p:grpSp>
        <p:nvGrpSpPr>
          <p:cNvPr id="91" name="Group 20"/>
          <p:cNvGrpSpPr/>
          <p:nvPr/>
        </p:nvGrpSpPr>
        <p:grpSpPr>
          <a:xfrm>
            <a:off x="2217380" y="3519052"/>
            <a:ext cx="2260054" cy="545680"/>
            <a:chOff x="2217380" y="3378908"/>
            <a:chExt cx="2260054" cy="545680"/>
          </a:xfrm>
        </p:grpSpPr>
        <p:sp>
          <p:nvSpPr>
            <p:cNvPr id="92" name="Freeform 57"/>
            <p:cNvSpPr/>
            <p:nvPr/>
          </p:nvSpPr>
          <p:spPr bwMode="auto">
            <a:xfrm>
              <a:off x="2217380" y="3378908"/>
              <a:ext cx="2260054" cy="545680"/>
            </a:xfrm>
            <a:custGeom>
              <a:avLst/>
              <a:gdLst>
                <a:gd name="T0" fmla="*/ 3127 w 3127"/>
                <a:gd name="T1" fmla="*/ 755 h 755"/>
                <a:gd name="T2" fmla="*/ 2689 w 3127"/>
                <a:gd name="T3" fmla="*/ 0 h 755"/>
                <a:gd name="T4" fmla="*/ 438 w 3127"/>
                <a:gd name="T5" fmla="*/ 0 h 755"/>
                <a:gd name="T6" fmla="*/ 0 w 3127"/>
                <a:gd name="T7" fmla="*/ 755 h 755"/>
                <a:gd name="T8" fmla="*/ 3127 w 3127"/>
                <a:gd name="T9" fmla="*/ 755 h 755"/>
              </a:gdLst>
              <a:ahLst/>
              <a:cxnLst>
                <a:cxn ang="0">
                  <a:pos x="T0" y="T1"/>
                </a:cxn>
                <a:cxn ang="0">
                  <a:pos x="T2" y="T3"/>
                </a:cxn>
                <a:cxn ang="0">
                  <a:pos x="T4" y="T5"/>
                </a:cxn>
                <a:cxn ang="0">
                  <a:pos x="T6" y="T7"/>
                </a:cxn>
                <a:cxn ang="0">
                  <a:pos x="T8" y="T9"/>
                </a:cxn>
              </a:cxnLst>
              <a:rect l="0" t="0" r="r" b="b"/>
              <a:pathLst>
                <a:path w="3127" h="755">
                  <a:moveTo>
                    <a:pt x="3127" y="755"/>
                  </a:moveTo>
                  <a:lnTo>
                    <a:pt x="2689" y="0"/>
                  </a:lnTo>
                  <a:lnTo>
                    <a:pt x="438" y="0"/>
                  </a:lnTo>
                  <a:lnTo>
                    <a:pt x="0" y="755"/>
                  </a:lnTo>
                  <a:lnTo>
                    <a:pt x="3127" y="755"/>
                  </a:lnTo>
                  <a:close/>
                </a:path>
              </a:pathLst>
            </a:custGeom>
            <a:solidFill>
              <a:schemeClr val="accent3"/>
            </a:solidFill>
            <a:ln>
              <a:noFill/>
            </a:ln>
          </p:spPr>
          <p:txBody>
            <a:bodyPr vert="horz" wrap="square" lIns="91440" tIns="45720" rIns="91440" bIns="45720" numCol="1" anchor="t" anchorCtr="0" compatLnSpc="1"/>
            <a:lstStyle/>
            <a:p>
              <a:endParaRPr lang="en-US" dirty="0">
                <a:solidFill>
                  <a:srgbClr val="014244"/>
                </a:solidFill>
                <a:latin typeface="微软雅黑" panose="020B0503020204020204" pitchFamily="34" charset="-122"/>
                <a:ea typeface="微软雅黑" panose="020B0503020204020204" pitchFamily="34" charset="-122"/>
              </a:endParaRPr>
            </a:p>
          </p:txBody>
        </p:sp>
        <p:sp>
          <p:nvSpPr>
            <p:cNvPr id="93" name="TextBox 22"/>
            <p:cNvSpPr txBox="1"/>
            <p:nvPr/>
          </p:nvSpPr>
          <p:spPr>
            <a:xfrm>
              <a:off x="2977235" y="3474075"/>
              <a:ext cx="830484" cy="338554"/>
            </a:xfrm>
            <a:prstGeom prst="rect">
              <a:avLst/>
            </a:prstGeom>
            <a:noFill/>
          </p:spPr>
          <p:txBody>
            <a:bodyPr wrap="none" rtlCol="0">
              <a:spAutoFit/>
            </a:bodyPr>
            <a:lstStyle/>
            <a:p>
              <a:pPr algn="ctr"/>
              <a:r>
                <a:rPr lang="en-US" sz="1600" b="1" dirty="0">
                  <a:solidFill>
                    <a:srgbClr val="014244"/>
                  </a:solidFill>
                  <a:latin typeface="微软雅黑" panose="020B0503020204020204" pitchFamily="34" charset="-122"/>
                  <a:ea typeface="微软雅黑" panose="020B0503020204020204" pitchFamily="34" charset="-122"/>
                  <a:cs typeface="Lato Regular"/>
                </a:rPr>
                <a:t>Step 2</a:t>
              </a:r>
              <a:endParaRPr lang="id-ID" sz="1600" b="1" dirty="0">
                <a:solidFill>
                  <a:srgbClr val="014244"/>
                </a:solidFill>
                <a:latin typeface="微软雅黑" panose="020B0503020204020204" pitchFamily="34" charset="-122"/>
                <a:ea typeface="微软雅黑" panose="020B0503020204020204" pitchFamily="34" charset="-122"/>
                <a:cs typeface="Lato Regular"/>
              </a:endParaRPr>
            </a:p>
          </p:txBody>
        </p:sp>
      </p:grpSp>
      <p:grpSp>
        <p:nvGrpSpPr>
          <p:cNvPr id="94" name="Group 23"/>
          <p:cNvGrpSpPr/>
          <p:nvPr/>
        </p:nvGrpSpPr>
        <p:grpSpPr>
          <a:xfrm>
            <a:off x="1780113" y="4278668"/>
            <a:ext cx="3134587" cy="544957"/>
            <a:chOff x="1780113" y="4138524"/>
            <a:chExt cx="3134587" cy="544957"/>
          </a:xfrm>
        </p:grpSpPr>
        <p:sp>
          <p:nvSpPr>
            <p:cNvPr id="95" name="Freeform 56"/>
            <p:cNvSpPr/>
            <p:nvPr/>
          </p:nvSpPr>
          <p:spPr bwMode="auto">
            <a:xfrm>
              <a:off x="1780113" y="4138524"/>
              <a:ext cx="3134587" cy="544957"/>
            </a:xfrm>
            <a:custGeom>
              <a:avLst/>
              <a:gdLst>
                <a:gd name="T0" fmla="*/ 4337 w 4337"/>
                <a:gd name="T1" fmla="*/ 754 h 754"/>
                <a:gd name="T2" fmla="*/ 3902 w 4337"/>
                <a:gd name="T3" fmla="*/ 0 h 754"/>
                <a:gd name="T4" fmla="*/ 435 w 4337"/>
                <a:gd name="T5" fmla="*/ 0 h 754"/>
                <a:gd name="T6" fmla="*/ 0 w 4337"/>
                <a:gd name="T7" fmla="*/ 754 h 754"/>
                <a:gd name="T8" fmla="*/ 4337 w 4337"/>
                <a:gd name="T9" fmla="*/ 754 h 754"/>
              </a:gdLst>
              <a:ahLst/>
              <a:cxnLst>
                <a:cxn ang="0">
                  <a:pos x="T0" y="T1"/>
                </a:cxn>
                <a:cxn ang="0">
                  <a:pos x="T2" y="T3"/>
                </a:cxn>
                <a:cxn ang="0">
                  <a:pos x="T4" y="T5"/>
                </a:cxn>
                <a:cxn ang="0">
                  <a:pos x="T6" y="T7"/>
                </a:cxn>
                <a:cxn ang="0">
                  <a:pos x="T8" y="T9"/>
                </a:cxn>
              </a:cxnLst>
              <a:rect l="0" t="0" r="r" b="b"/>
              <a:pathLst>
                <a:path w="4337" h="754">
                  <a:moveTo>
                    <a:pt x="4337" y="754"/>
                  </a:moveTo>
                  <a:lnTo>
                    <a:pt x="3902" y="0"/>
                  </a:lnTo>
                  <a:lnTo>
                    <a:pt x="435" y="0"/>
                  </a:lnTo>
                  <a:lnTo>
                    <a:pt x="0" y="754"/>
                  </a:lnTo>
                  <a:lnTo>
                    <a:pt x="4337" y="754"/>
                  </a:lnTo>
                  <a:close/>
                </a:path>
              </a:pathLst>
            </a:custGeom>
            <a:solidFill>
              <a:schemeClr val="accent4"/>
            </a:solidFill>
            <a:ln>
              <a:noFill/>
            </a:ln>
          </p:spPr>
          <p:txBody>
            <a:bodyPr vert="horz" wrap="square" lIns="91440" tIns="45720" rIns="91440" bIns="45720" numCol="1" anchor="t" anchorCtr="0" compatLnSpc="1"/>
            <a:lstStyle/>
            <a:p>
              <a:endParaRPr lang="en-US" dirty="0">
                <a:solidFill>
                  <a:srgbClr val="014244"/>
                </a:solidFill>
                <a:latin typeface="微软雅黑" panose="020B0503020204020204" pitchFamily="34" charset="-122"/>
                <a:ea typeface="微软雅黑" panose="020B0503020204020204" pitchFamily="34" charset="-122"/>
              </a:endParaRPr>
            </a:p>
          </p:txBody>
        </p:sp>
        <p:sp>
          <p:nvSpPr>
            <p:cNvPr id="96" name="TextBox 25"/>
            <p:cNvSpPr txBox="1"/>
            <p:nvPr/>
          </p:nvSpPr>
          <p:spPr>
            <a:xfrm>
              <a:off x="2977235" y="4241725"/>
              <a:ext cx="830484" cy="338554"/>
            </a:xfrm>
            <a:prstGeom prst="rect">
              <a:avLst/>
            </a:prstGeom>
            <a:noFill/>
          </p:spPr>
          <p:txBody>
            <a:bodyPr wrap="none" rtlCol="0">
              <a:spAutoFit/>
            </a:bodyPr>
            <a:lstStyle/>
            <a:p>
              <a:pPr algn="ctr"/>
              <a:r>
                <a:rPr lang="en-US" sz="1600" b="1" dirty="0">
                  <a:solidFill>
                    <a:srgbClr val="014244"/>
                  </a:solidFill>
                  <a:latin typeface="微软雅黑" panose="020B0503020204020204" pitchFamily="34" charset="-122"/>
                  <a:ea typeface="微软雅黑" panose="020B0503020204020204" pitchFamily="34" charset="-122"/>
                  <a:cs typeface="Lato Regular"/>
                </a:rPr>
                <a:t>Step 3</a:t>
              </a:r>
              <a:endParaRPr lang="id-ID" sz="1600" b="1" dirty="0">
                <a:solidFill>
                  <a:srgbClr val="014244"/>
                </a:solidFill>
                <a:latin typeface="微软雅黑" panose="020B0503020204020204" pitchFamily="34" charset="-122"/>
                <a:ea typeface="微软雅黑" panose="020B0503020204020204" pitchFamily="34" charset="-122"/>
                <a:cs typeface="Lato Regular"/>
              </a:endParaRPr>
            </a:p>
          </p:txBody>
        </p:sp>
      </p:grpSp>
      <p:grpSp>
        <p:nvGrpSpPr>
          <p:cNvPr id="97" name="Group 26"/>
          <p:cNvGrpSpPr/>
          <p:nvPr/>
        </p:nvGrpSpPr>
        <p:grpSpPr>
          <a:xfrm>
            <a:off x="1342124" y="5035392"/>
            <a:ext cx="4009843" cy="547125"/>
            <a:chOff x="1342124" y="4895248"/>
            <a:chExt cx="4009843" cy="547125"/>
          </a:xfrm>
        </p:grpSpPr>
        <p:sp>
          <p:nvSpPr>
            <p:cNvPr id="98" name="Freeform 58"/>
            <p:cNvSpPr/>
            <p:nvPr/>
          </p:nvSpPr>
          <p:spPr bwMode="auto">
            <a:xfrm>
              <a:off x="1342124" y="4895248"/>
              <a:ext cx="4009843" cy="547125"/>
            </a:xfrm>
            <a:custGeom>
              <a:avLst/>
              <a:gdLst>
                <a:gd name="T0" fmla="*/ 5548 w 5548"/>
                <a:gd name="T1" fmla="*/ 757 h 757"/>
                <a:gd name="T2" fmla="*/ 5113 w 5548"/>
                <a:gd name="T3" fmla="*/ 0 h 757"/>
                <a:gd name="T4" fmla="*/ 435 w 5548"/>
                <a:gd name="T5" fmla="*/ 0 h 757"/>
                <a:gd name="T6" fmla="*/ 0 w 5548"/>
                <a:gd name="T7" fmla="*/ 757 h 757"/>
                <a:gd name="T8" fmla="*/ 5548 w 5548"/>
                <a:gd name="T9" fmla="*/ 757 h 757"/>
              </a:gdLst>
              <a:ahLst/>
              <a:cxnLst>
                <a:cxn ang="0">
                  <a:pos x="T0" y="T1"/>
                </a:cxn>
                <a:cxn ang="0">
                  <a:pos x="T2" y="T3"/>
                </a:cxn>
                <a:cxn ang="0">
                  <a:pos x="T4" y="T5"/>
                </a:cxn>
                <a:cxn ang="0">
                  <a:pos x="T6" y="T7"/>
                </a:cxn>
                <a:cxn ang="0">
                  <a:pos x="T8" y="T9"/>
                </a:cxn>
              </a:cxnLst>
              <a:rect l="0" t="0" r="r" b="b"/>
              <a:pathLst>
                <a:path w="5548" h="757">
                  <a:moveTo>
                    <a:pt x="5548" y="757"/>
                  </a:moveTo>
                  <a:lnTo>
                    <a:pt x="5113" y="0"/>
                  </a:lnTo>
                  <a:lnTo>
                    <a:pt x="435" y="0"/>
                  </a:lnTo>
                  <a:lnTo>
                    <a:pt x="0" y="757"/>
                  </a:lnTo>
                  <a:lnTo>
                    <a:pt x="5548" y="757"/>
                  </a:lnTo>
                  <a:close/>
                </a:path>
              </a:pathLst>
            </a:custGeom>
            <a:solidFill>
              <a:schemeClr val="accent5"/>
            </a:solidFill>
            <a:ln>
              <a:noFill/>
            </a:ln>
          </p:spPr>
          <p:txBody>
            <a:bodyPr vert="horz" wrap="square" lIns="91440" tIns="45720" rIns="91440" bIns="45720" numCol="1" anchor="t" anchorCtr="0" compatLnSpc="1"/>
            <a:lstStyle/>
            <a:p>
              <a:endParaRPr lang="en-US" dirty="0">
                <a:solidFill>
                  <a:srgbClr val="014244"/>
                </a:solidFill>
                <a:latin typeface="微软雅黑" panose="020B0503020204020204" pitchFamily="34" charset="-122"/>
                <a:ea typeface="微软雅黑" panose="020B0503020204020204" pitchFamily="34" charset="-122"/>
              </a:endParaRPr>
            </a:p>
          </p:txBody>
        </p:sp>
        <p:sp>
          <p:nvSpPr>
            <p:cNvPr id="99" name="TextBox 28"/>
            <p:cNvSpPr txBox="1"/>
            <p:nvPr/>
          </p:nvSpPr>
          <p:spPr>
            <a:xfrm>
              <a:off x="2977235" y="4999533"/>
              <a:ext cx="830484" cy="338554"/>
            </a:xfrm>
            <a:prstGeom prst="rect">
              <a:avLst/>
            </a:prstGeom>
            <a:noFill/>
          </p:spPr>
          <p:txBody>
            <a:bodyPr wrap="none" rtlCol="0">
              <a:spAutoFit/>
            </a:bodyPr>
            <a:lstStyle/>
            <a:p>
              <a:pPr algn="ctr"/>
              <a:r>
                <a:rPr lang="en-US" sz="1600" b="1" dirty="0">
                  <a:solidFill>
                    <a:srgbClr val="014244"/>
                  </a:solidFill>
                  <a:latin typeface="微软雅黑" panose="020B0503020204020204" pitchFamily="34" charset="-122"/>
                  <a:ea typeface="微软雅黑" panose="020B0503020204020204" pitchFamily="34" charset="-122"/>
                  <a:cs typeface="Lato Regular"/>
                </a:rPr>
                <a:t>Step 4</a:t>
              </a:r>
              <a:endParaRPr lang="id-ID" sz="1600" b="1" dirty="0">
                <a:solidFill>
                  <a:srgbClr val="014244"/>
                </a:solidFill>
                <a:latin typeface="微软雅黑" panose="020B0503020204020204" pitchFamily="34" charset="-122"/>
                <a:ea typeface="微软雅黑" panose="020B0503020204020204" pitchFamily="34" charset="-122"/>
                <a:cs typeface="Lato Regular"/>
              </a:endParaRPr>
            </a:p>
          </p:txBody>
        </p:sp>
      </p:grpSp>
      <p:sp>
        <p:nvSpPr>
          <p:cNvPr id="100" name="TextBox 29"/>
          <p:cNvSpPr txBox="1"/>
          <p:nvPr/>
        </p:nvSpPr>
        <p:spPr>
          <a:xfrm>
            <a:off x="6655773" y="2127366"/>
            <a:ext cx="1425390" cy="338554"/>
          </a:xfrm>
          <a:prstGeom prst="rect">
            <a:avLst/>
          </a:prstGeom>
          <a:noFill/>
        </p:spPr>
        <p:txBody>
          <a:bodyPr wrap="none" rtlCol="0">
            <a:spAutoFit/>
          </a:bodyPr>
          <a:lstStyle/>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单击编辑标题</a:t>
            </a:r>
            <a:endParaRPr lang="id-ID" sz="1600" b="1"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101" name="Freeform 16"/>
          <p:cNvSpPr>
            <a:spLocks noChangeAspect="1" noChangeArrowheads="1"/>
          </p:cNvSpPr>
          <p:nvPr/>
        </p:nvSpPr>
        <p:spPr bwMode="auto">
          <a:xfrm>
            <a:off x="6811274" y="3398837"/>
            <a:ext cx="267946" cy="420912"/>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accent3"/>
          </a:solidFill>
          <a:ln>
            <a:noFill/>
          </a:ln>
          <a:effectLst/>
        </p:spPr>
        <p:txBody>
          <a:bodyPr wrap="none" lIns="182843" tIns="91422" rIns="182843" bIns="91422" anchor="ctr"/>
          <a:lstStyle/>
          <a:p>
            <a:pPr>
              <a:defRPr/>
            </a:pPr>
            <a:endParaRPr lang="en-US" sz="2400" dirty="0">
              <a:solidFill>
                <a:schemeClr val="bg1"/>
              </a:solidFill>
              <a:latin typeface="微软雅黑" panose="020B0503020204020204" pitchFamily="34" charset="-122"/>
              <a:ea typeface="宋体" panose="02010600030101010101" pitchFamily="2" charset="-122"/>
            </a:endParaRPr>
          </a:p>
        </p:txBody>
      </p:sp>
      <p:grpSp>
        <p:nvGrpSpPr>
          <p:cNvPr id="102" name="Group 4681"/>
          <p:cNvGrpSpPr>
            <a:grpSpLocks noChangeAspect="1"/>
          </p:cNvGrpSpPr>
          <p:nvPr/>
        </p:nvGrpSpPr>
        <p:grpSpPr bwMode="auto">
          <a:xfrm>
            <a:off x="6785289" y="5193447"/>
            <a:ext cx="321138" cy="420912"/>
            <a:chOff x="4576763" y="2300287"/>
            <a:chExt cx="276225" cy="361950"/>
          </a:xfrm>
          <a:solidFill>
            <a:schemeClr val="accent5"/>
          </a:solidFill>
        </p:grpSpPr>
        <p:sp>
          <p:nvSpPr>
            <p:cNvPr id="103" name="Freeform 250"/>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 name="T14" fmla="*/ 92 w 336"/>
                <a:gd name="T15" fmla="*/ 0 h 336"/>
                <a:gd name="T16" fmla="*/ 92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92" y="0"/>
                  </a:moveTo>
                  <a:lnTo>
                    <a:pt x="0" y="243"/>
                  </a:lnTo>
                  <a:lnTo>
                    <a:pt x="159" y="193"/>
                  </a:lnTo>
                  <a:lnTo>
                    <a:pt x="251" y="335"/>
                  </a:lnTo>
                  <a:lnTo>
                    <a:pt x="335" y="84"/>
                  </a:lnTo>
                  <a:lnTo>
                    <a:pt x="251" y="9"/>
                  </a:lnTo>
                  <a:lnTo>
                    <a:pt x="92" y="0"/>
                  </a:lnTo>
                  <a:close/>
                  <a:moveTo>
                    <a:pt x="92" y="0"/>
                  </a:moveTo>
                  <a:lnTo>
                    <a:pt x="92" y="0"/>
                  </a:lnTo>
                  <a:close/>
                </a:path>
              </a:pathLst>
            </a:custGeom>
            <a:grpFill/>
            <a:ln>
              <a:noFill/>
            </a:ln>
            <a:effectLst/>
          </p:spPr>
          <p:txBody>
            <a:bodyPr wrap="none" anchor="ctr"/>
            <a:lstStyle/>
            <a:p>
              <a:pPr>
                <a:defRPr/>
              </a:pP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104" name="Freeform 251"/>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92" y="0"/>
                  </a:moveTo>
                  <a:lnTo>
                    <a:pt x="0" y="243"/>
                  </a:lnTo>
                  <a:lnTo>
                    <a:pt x="159" y="193"/>
                  </a:lnTo>
                  <a:lnTo>
                    <a:pt x="251" y="335"/>
                  </a:lnTo>
                  <a:lnTo>
                    <a:pt x="335" y="84"/>
                  </a:lnTo>
                  <a:lnTo>
                    <a:pt x="251" y="9"/>
                  </a:lnTo>
                  <a:lnTo>
                    <a:pt x="92" y="0"/>
                  </a:lnTo>
                </a:path>
              </a:pathLst>
            </a:custGeom>
            <a:grpFill/>
            <a:ln>
              <a:noFill/>
            </a:ln>
            <a:effectLst/>
          </p:spPr>
          <p:txBody>
            <a:bodyPr wrap="none" anchor="ctr"/>
            <a:lstStyle/>
            <a:p>
              <a:pPr>
                <a:defRPr/>
              </a:pP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105" name="Freeform 252"/>
            <p:cNvSpPr>
              <a:spLocks noChangeArrowheads="1"/>
            </p:cNvSpPr>
            <p:nvPr/>
          </p:nvSpPr>
          <p:spPr bwMode="auto">
            <a:xfrm>
              <a:off x="4610100"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106" name="Freeform 253"/>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 name="T14" fmla="*/ 251 w 336"/>
                <a:gd name="T15" fmla="*/ 0 h 336"/>
                <a:gd name="T16" fmla="*/ 251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251" y="0"/>
                  </a:moveTo>
                  <a:lnTo>
                    <a:pt x="84" y="9"/>
                  </a:lnTo>
                  <a:lnTo>
                    <a:pt x="0" y="84"/>
                  </a:lnTo>
                  <a:lnTo>
                    <a:pt x="92" y="335"/>
                  </a:lnTo>
                  <a:lnTo>
                    <a:pt x="176" y="193"/>
                  </a:lnTo>
                  <a:lnTo>
                    <a:pt x="335" y="243"/>
                  </a:lnTo>
                  <a:lnTo>
                    <a:pt x="251" y="0"/>
                  </a:lnTo>
                  <a:close/>
                  <a:moveTo>
                    <a:pt x="251" y="0"/>
                  </a:moveTo>
                  <a:lnTo>
                    <a:pt x="251" y="0"/>
                  </a:lnTo>
                  <a:close/>
                </a:path>
              </a:pathLst>
            </a:custGeom>
            <a:grpFill/>
            <a:ln>
              <a:noFill/>
            </a:ln>
            <a:effectLst/>
          </p:spPr>
          <p:txBody>
            <a:bodyPr wrap="none" anchor="ctr"/>
            <a:lstStyle/>
            <a:p>
              <a:pPr>
                <a:defRPr/>
              </a:pP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107" name="Freeform 254"/>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251" y="0"/>
                  </a:moveTo>
                  <a:lnTo>
                    <a:pt x="84" y="9"/>
                  </a:lnTo>
                  <a:lnTo>
                    <a:pt x="0" y="84"/>
                  </a:lnTo>
                  <a:lnTo>
                    <a:pt x="92" y="335"/>
                  </a:lnTo>
                  <a:lnTo>
                    <a:pt x="176" y="193"/>
                  </a:lnTo>
                  <a:lnTo>
                    <a:pt x="335" y="243"/>
                  </a:lnTo>
                  <a:lnTo>
                    <a:pt x="251" y="0"/>
                  </a:lnTo>
                </a:path>
              </a:pathLst>
            </a:custGeom>
            <a:grpFill/>
            <a:ln>
              <a:noFill/>
            </a:ln>
            <a:effectLst/>
          </p:spPr>
          <p:txBody>
            <a:bodyPr wrap="none" anchor="ctr"/>
            <a:lstStyle/>
            <a:p>
              <a:pPr>
                <a:defRPr/>
              </a:pP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108" name="Freeform 255"/>
            <p:cNvSpPr>
              <a:spLocks noChangeArrowheads="1"/>
            </p:cNvSpPr>
            <p:nvPr/>
          </p:nvSpPr>
          <p:spPr bwMode="auto">
            <a:xfrm>
              <a:off x="4822825"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109" name="Freeform 256"/>
            <p:cNvSpPr>
              <a:spLocks noChangeArrowheads="1"/>
            </p:cNvSpPr>
            <p:nvPr/>
          </p:nvSpPr>
          <p:spPr bwMode="auto">
            <a:xfrm>
              <a:off x="4586288" y="2300287"/>
              <a:ext cx="261937" cy="258762"/>
            </a:xfrm>
            <a:custGeom>
              <a:avLst/>
              <a:gdLst>
                <a:gd name="T0" fmla="*/ 618 w 728"/>
                <a:gd name="T1" fmla="*/ 619 h 720"/>
                <a:gd name="T2" fmla="*/ 627 w 728"/>
                <a:gd name="T3" fmla="*/ 469 h 720"/>
                <a:gd name="T4" fmla="*/ 727 w 728"/>
                <a:gd name="T5" fmla="*/ 360 h 720"/>
                <a:gd name="T6" fmla="*/ 627 w 728"/>
                <a:gd name="T7" fmla="*/ 251 h 720"/>
                <a:gd name="T8" fmla="*/ 618 w 728"/>
                <a:gd name="T9" fmla="*/ 101 h 720"/>
                <a:gd name="T10" fmla="*/ 468 w 728"/>
                <a:gd name="T11" fmla="*/ 92 h 720"/>
                <a:gd name="T12" fmla="*/ 359 w 728"/>
                <a:gd name="T13" fmla="*/ 0 h 720"/>
                <a:gd name="T14" fmla="*/ 250 w 728"/>
                <a:gd name="T15" fmla="*/ 92 h 720"/>
                <a:gd name="T16" fmla="*/ 100 w 728"/>
                <a:gd name="T17" fmla="*/ 101 h 720"/>
                <a:gd name="T18" fmla="*/ 92 w 728"/>
                <a:gd name="T19" fmla="*/ 251 h 720"/>
                <a:gd name="T20" fmla="*/ 0 w 728"/>
                <a:gd name="T21" fmla="*/ 360 h 720"/>
                <a:gd name="T22" fmla="*/ 92 w 728"/>
                <a:gd name="T23" fmla="*/ 469 h 720"/>
                <a:gd name="T24" fmla="*/ 100 w 728"/>
                <a:gd name="T25" fmla="*/ 619 h 720"/>
                <a:gd name="T26" fmla="*/ 250 w 728"/>
                <a:gd name="T27" fmla="*/ 628 h 720"/>
                <a:gd name="T28" fmla="*/ 359 w 728"/>
                <a:gd name="T29" fmla="*/ 719 h 720"/>
                <a:gd name="T30" fmla="*/ 468 w 728"/>
                <a:gd name="T31" fmla="*/ 628 h 720"/>
                <a:gd name="T32" fmla="*/ 618 w 728"/>
                <a:gd name="T33" fmla="*/ 619 h 720"/>
                <a:gd name="T34" fmla="*/ 359 w 728"/>
                <a:gd name="T35" fmla="*/ 561 h 720"/>
                <a:gd name="T36" fmla="*/ 159 w 728"/>
                <a:gd name="T37" fmla="*/ 360 h 720"/>
                <a:gd name="T38" fmla="*/ 359 w 728"/>
                <a:gd name="T39" fmla="*/ 159 h 720"/>
                <a:gd name="T40" fmla="*/ 560 w 728"/>
                <a:gd name="T41" fmla="*/ 360 h 720"/>
                <a:gd name="T42" fmla="*/ 359 w 728"/>
                <a:gd name="T43" fmla="*/ 561 h 720"/>
                <a:gd name="T44" fmla="*/ 359 w 728"/>
                <a:gd name="T45" fmla="*/ 561 h 720"/>
                <a:gd name="T46" fmla="*/ 359 w 728"/>
                <a:gd name="T47" fmla="*/ 56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720">
                  <a:moveTo>
                    <a:pt x="618" y="619"/>
                  </a:moveTo>
                  <a:cubicBezTo>
                    <a:pt x="627" y="469"/>
                    <a:pt x="627" y="469"/>
                    <a:pt x="627" y="469"/>
                  </a:cubicBezTo>
                  <a:cubicBezTo>
                    <a:pt x="727" y="360"/>
                    <a:pt x="727" y="360"/>
                    <a:pt x="727" y="360"/>
                  </a:cubicBezTo>
                  <a:cubicBezTo>
                    <a:pt x="627" y="251"/>
                    <a:pt x="627" y="251"/>
                    <a:pt x="627" y="251"/>
                  </a:cubicBezTo>
                  <a:cubicBezTo>
                    <a:pt x="618" y="101"/>
                    <a:pt x="618" y="101"/>
                    <a:pt x="618" y="101"/>
                  </a:cubicBezTo>
                  <a:cubicBezTo>
                    <a:pt x="468" y="92"/>
                    <a:pt x="468" y="92"/>
                    <a:pt x="468" y="92"/>
                  </a:cubicBezTo>
                  <a:cubicBezTo>
                    <a:pt x="359" y="0"/>
                    <a:pt x="359" y="0"/>
                    <a:pt x="359" y="0"/>
                  </a:cubicBezTo>
                  <a:cubicBezTo>
                    <a:pt x="250" y="92"/>
                    <a:pt x="250" y="92"/>
                    <a:pt x="250" y="92"/>
                  </a:cubicBezTo>
                  <a:cubicBezTo>
                    <a:pt x="100" y="101"/>
                    <a:pt x="100" y="101"/>
                    <a:pt x="100" y="101"/>
                  </a:cubicBezTo>
                  <a:cubicBezTo>
                    <a:pt x="92" y="251"/>
                    <a:pt x="92" y="251"/>
                    <a:pt x="92" y="251"/>
                  </a:cubicBezTo>
                  <a:cubicBezTo>
                    <a:pt x="0" y="360"/>
                    <a:pt x="0" y="360"/>
                    <a:pt x="0" y="360"/>
                  </a:cubicBezTo>
                  <a:cubicBezTo>
                    <a:pt x="92" y="469"/>
                    <a:pt x="92" y="469"/>
                    <a:pt x="92" y="469"/>
                  </a:cubicBezTo>
                  <a:cubicBezTo>
                    <a:pt x="100" y="619"/>
                    <a:pt x="100" y="619"/>
                    <a:pt x="100" y="619"/>
                  </a:cubicBezTo>
                  <a:cubicBezTo>
                    <a:pt x="250" y="628"/>
                    <a:pt x="250" y="628"/>
                    <a:pt x="250" y="628"/>
                  </a:cubicBezTo>
                  <a:cubicBezTo>
                    <a:pt x="359" y="719"/>
                    <a:pt x="359" y="719"/>
                    <a:pt x="359" y="719"/>
                  </a:cubicBezTo>
                  <a:cubicBezTo>
                    <a:pt x="468" y="628"/>
                    <a:pt x="468" y="628"/>
                    <a:pt x="468" y="628"/>
                  </a:cubicBezTo>
                  <a:lnTo>
                    <a:pt x="618" y="619"/>
                  </a:lnTo>
                  <a:close/>
                  <a:moveTo>
                    <a:pt x="359" y="561"/>
                  </a:moveTo>
                  <a:cubicBezTo>
                    <a:pt x="250" y="561"/>
                    <a:pt x="159" y="469"/>
                    <a:pt x="159" y="360"/>
                  </a:cubicBezTo>
                  <a:cubicBezTo>
                    <a:pt x="159" y="243"/>
                    <a:pt x="250" y="159"/>
                    <a:pt x="359" y="159"/>
                  </a:cubicBezTo>
                  <a:cubicBezTo>
                    <a:pt x="468" y="159"/>
                    <a:pt x="560" y="243"/>
                    <a:pt x="560" y="360"/>
                  </a:cubicBezTo>
                  <a:cubicBezTo>
                    <a:pt x="560" y="469"/>
                    <a:pt x="468" y="561"/>
                    <a:pt x="359" y="561"/>
                  </a:cubicBezTo>
                  <a:close/>
                  <a:moveTo>
                    <a:pt x="359" y="561"/>
                  </a:moveTo>
                  <a:lnTo>
                    <a:pt x="359" y="561"/>
                  </a:lnTo>
                  <a:close/>
                </a:path>
              </a:pathLst>
            </a:custGeom>
            <a:grpFill/>
            <a:ln>
              <a:noFill/>
            </a:ln>
            <a:effectLst/>
          </p:spPr>
          <p:txBody>
            <a:bodyPr wrap="none" anchor="ctr"/>
            <a:lstStyle/>
            <a:p>
              <a:pPr>
                <a:defRPr/>
              </a:pP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110" name="Freeform 257"/>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226 h 227"/>
                <a:gd name="T8" fmla="*/ 101 w 102"/>
                <a:gd name="T9" fmla="*/ 226 h 227"/>
                <a:gd name="T10" fmla="*/ 101 w 102"/>
                <a:gd name="T11" fmla="*/ 0 h 227"/>
                <a:gd name="T12" fmla="*/ 59 w 102"/>
                <a:gd name="T13" fmla="*/ 0 h 227"/>
                <a:gd name="T14" fmla="*/ 0 w 102"/>
                <a:gd name="T15" fmla="*/ 33 h 227"/>
                <a:gd name="T16" fmla="*/ 0 w 102"/>
                <a:gd name="T17" fmla="*/ 33 h 227"/>
                <a:gd name="T18" fmla="*/ 0 w 102"/>
                <a:gd name="T19"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27">
                  <a:moveTo>
                    <a:pt x="0" y="33"/>
                  </a:moveTo>
                  <a:lnTo>
                    <a:pt x="9" y="67"/>
                  </a:lnTo>
                  <a:lnTo>
                    <a:pt x="50" y="50"/>
                  </a:lnTo>
                  <a:lnTo>
                    <a:pt x="50" y="226"/>
                  </a:lnTo>
                  <a:lnTo>
                    <a:pt x="101" y="226"/>
                  </a:lnTo>
                  <a:lnTo>
                    <a:pt x="101" y="0"/>
                  </a:lnTo>
                  <a:lnTo>
                    <a:pt x="59" y="0"/>
                  </a:lnTo>
                  <a:lnTo>
                    <a:pt x="0" y="33"/>
                  </a:lnTo>
                  <a:close/>
                  <a:moveTo>
                    <a:pt x="0" y="33"/>
                  </a:moveTo>
                  <a:lnTo>
                    <a:pt x="0" y="33"/>
                  </a:lnTo>
                  <a:close/>
                </a:path>
              </a:pathLst>
            </a:custGeom>
            <a:grpFill/>
            <a:ln>
              <a:noFill/>
            </a:ln>
            <a:effectLst/>
          </p:spPr>
          <p:txBody>
            <a:bodyPr wrap="none" anchor="ctr"/>
            <a:lstStyle/>
            <a:p>
              <a:pPr>
                <a:defRPr/>
              </a:pP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111" name="Freeform 258"/>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50 h 227"/>
                <a:gd name="T8" fmla="*/ 50 w 102"/>
                <a:gd name="T9" fmla="*/ 226 h 227"/>
                <a:gd name="T10" fmla="*/ 101 w 102"/>
                <a:gd name="T11" fmla="*/ 226 h 227"/>
                <a:gd name="T12" fmla="*/ 101 w 102"/>
                <a:gd name="T13" fmla="*/ 0 h 227"/>
                <a:gd name="T14" fmla="*/ 59 w 102"/>
                <a:gd name="T15" fmla="*/ 0 h 227"/>
                <a:gd name="T16" fmla="*/ 0 w 102"/>
                <a:gd name="T17"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227">
                  <a:moveTo>
                    <a:pt x="0" y="33"/>
                  </a:moveTo>
                  <a:lnTo>
                    <a:pt x="9" y="67"/>
                  </a:lnTo>
                  <a:lnTo>
                    <a:pt x="50" y="50"/>
                  </a:lnTo>
                  <a:lnTo>
                    <a:pt x="50" y="50"/>
                  </a:lnTo>
                  <a:lnTo>
                    <a:pt x="50" y="226"/>
                  </a:lnTo>
                  <a:lnTo>
                    <a:pt x="101" y="226"/>
                  </a:lnTo>
                  <a:lnTo>
                    <a:pt x="101" y="0"/>
                  </a:lnTo>
                  <a:lnTo>
                    <a:pt x="59" y="0"/>
                  </a:lnTo>
                  <a:lnTo>
                    <a:pt x="0" y="33"/>
                  </a:lnTo>
                </a:path>
              </a:pathLst>
            </a:custGeom>
            <a:grpFill/>
            <a:ln>
              <a:noFill/>
            </a:ln>
            <a:effectLst/>
          </p:spPr>
          <p:txBody>
            <a:bodyPr wrap="none" anchor="ctr"/>
            <a:lstStyle/>
            <a:p>
              <a:pPr>
                <a:defRPr/>
              </a:pP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112" name="Freeform 259"/>
            <p:cNvSpPr>
              <a:spLocks noChangeArrowheads="1"/>
            </p:cNvSpPr>
            <p:nvPr/>
          </p:nvSpPr>
          <p:spPr bwMode="auto">
            <a:xfrm>
              <a:off x="4691063" y="2400299"/>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sz="2400" dirty="0">
                <a:solidFill>
                  <a:schemeClr val="bg1"/>
                </a:solidFill>
                <a:latin typeface="微软雅黑" panose="020B0503020204020204" pitchFamily="34" charset="-122"/>
                <a:ea typeface="微软雅黑" panose="020B0503020204020204" pitchFamily="34" charset="-122"/>
              </a:endParaRPr>
            </a:p>
          </p:txBody>
        </p:sp>
      </p:grpSp>
      <p:sp>
        <p:nvSpPr>
          <p:cNvPr id="113" name="AutoShape 125"/>
          <p:cNvSpPr>
            <a:spLocks noChangeAspect="1"/>
          </p:cNvSpPr>
          <p:nvPr/>
        </p:nvSpPr>
        <p:spPr bwMode="auto">
          <a:xfrm>
            <a:off x="6764007" y="4329868"/>
            <a:ext cx="351803" cy="350488"/>
          </a:xfrm>
          <a:custGeom>
            <a:avLst/>
            <a:gdLst>
              <a:gd name="T0" fmla="+- 0 10797 26"/>
              <a:gd name="T1" fmla="*/ T0 w 21542"/>
              <a:gd name="T2" fmla="*/ 10800 h 21600"/>
              <a:gd name="T3" fmla="+- 0 10797 26"/>
              <a:gd name="T4" fmla="*/ T3 w 21542"/>
              <a:gd name="T5" fmla="*/ 10800 h 21600"/>
              <a:gd name="T6" fmla="+- 0 10797 26"/>
              <a:gd name="T7" fmla="*/ T6 w 21542"/>
              <a:gd name="T8" fmla="*/ 10800 h 21600"/>
              <a:gd name="T9" fmla="+- 0 10797 26"/>
              <a:gd name="T10" fmla="*/ T9 w 21542"/>
              <a:gd name="T11" fmla="*/ 10800 h 21600"/>
            </a:gdLst>
            <a:ahLst/>
            <a:cxnLst>
              <a:cxn ang="0">
                <a:pos x="T1" y="T2"/>
              </a:cxn>
              <a:cxn ang="0">
                <a:pos x="T4" y="T5"/>
              </a:cxn>
              <a:cxn ang="0">
                <a:pos x="T7" y="T8"/>
              </a:cxn>
              <a:cxn ang="0">
                <a:pos x="T10" y="T11"/>
              </a:cxn>
            </a:cxnLst>
            <a:rect l="0" t="0" r="r" b="b"/>
            <a:pathLst>
              <a:path w="21542" h="21600">
                <a:moveTo>
                  <a:pt x="11685" y="1798"/>
                </a:moveTo>
                <a:cubicBezTo>
                  <a:pt x="12903" y="1906"/>
                  <a:pt x="14055" y="2202"/>
                  <a:pt x="15143" y="2682"/>
                </a:cubicBezTo>
                <a:cubicBezTo>
                  <a:pt x="16233" y="3165"/>
                  <a:pt x="17213" y="3803"/>
                  <a:pt x="18089" y="4596"/>
                </a:cubicBezTo>
                <a:cubicBezTo>
                  <a:pt x="18964" y="5390"/>
                  <a:pt x="19696" y="6307"/>
                  <a:pt x="20286" y="7355"/>
                </a:cubicBezTo>
                <a:cubicBezTo>
                  <a:pt x="20875" y="8400"/>
                  <a:pt x="21290" y="9537"/>
                  <a:pt x="21528" y="10774"/>
                </a:cubicBezTo>
                <a:cubicBezTo>
                  <a:pt x="21573" y="11034"/>
                  <a:pt x="21497" y="11229"/>
                  <a:pt x="21299" y="11356"/>
                </a:cubicBezTo>
                <a:cubicBezTo>
                  <a:pt x="21223" y="11407"/>
                  <a:pt x="21151" y="11435"/>
                  <a:pt x="21077" y="11435"/>
                </a:cubicBezTo>
                <a:cubicBezTo>
                  <a:pt x="20930" y="11435"/>
                  <a:pt x="20822" y="11381"/>
                  <a:pt x="20760" y="11271"/>
                </a:cubicBezTo>
                <a:cubicBezTo>
                  <a:pt x="20016" y="10353"/>
                  <a:pt x="19186" y="9890"/>
                  <a:pt x="18272" y="9879"/>
                </a:cubicBezTo>
                <a:cubicBezTo>
                  <a:pt x="17616" y="9879"/>
                  <a:pt x="16994" y="10128"/>
                  <a:pt x="16402" y="10619"/>
                </a:cubicBezTo>
                <a:cubicBezTo>
                  <a:pt x="15813" y="11110"/>
                  <a:pt x="15320" y="11796"/>
                  <a:pt x="14912" y="12680"/>
                </a:cubicBezTo>
                <a:cubicBezTo>
                  <a:pt x="14840" y="12886"/>
                  <a:pt x="14704" y="12991"/>
                  <a:pt x="14516" y="12991"/>
                </a:cubicBezTo>
                <a:cubicBezTo>
                  <a:pt x="14323" y="12991"/>
                  <a:pt x="14191" y="12886"/>
                  <a:pt x="14115" y="12680"/>
                </a:cubicBezTo>
                <a:cubicBezTo>
                  <a:pt x="13490" y="11328"/>
                  <a:pt x="12679" y="10452"/>
                  <a:pt x="11682" y="10057"/>
                </a:cubicBezTo>
                <a:lnTo>
                  <a:pt x="11682" y="17164"/>
                </a:lnTo>
                <a:cubicBezTo>
                  <a:pt x="11682" y="17779"/>
                  <a:pt x="11594" y="18350"/>
                  <a:pt x="11415" y="18883"/>
                </a:cubicBezTo>
                <a:cubicBezTo>
                  <a:pt x="11234" y="19414"/>
                  <a:pt x="10993" y="19886"/>
                  <a:pt x="10690" y="20298"/>
                </a:cubicBezTo>
                <a:cubicBezTo>
                  <a:pt x="10385" y="20704"/>
                  <a:pt x="10029" y="21026"/>
                  <a:pt x="9621" y="21258"/>
                </a:cubicBezTo>
                <a:cubicBezTo>
                  <a:pt x="9214" y="21487"/>
                  <a:pt x="8777" y="21599"/>
                  <a:pt x="8314" y="21599"/>
                </a:cubicBezTo>
                <a:cubicBezTo>
                  <a:pt x="7852" y="21599"/>
                  <a:pt x="7410" y="21487"/>
                  <a:pt x="6995" y="21258"/>
                </a:cubicBezTo>
                <a:cubicBezTo>
                  <a:pt x="6580" y="21027"/>
                  <a:pt x="6220" y="20705"/>
                  <a:pt x="5915" y="20298"/>
                </a:cubicBezTo>
                <a:cubicBezTo>
                  <a:pt x="5612" y="19886"/>
                  <a:pt x="5369" y="19417"/>
                  <a:pt x="5190" y="18883"/>
                </a:cubicBezTo>
                <a:cubicBezTo>
                  <a:pt x="5011" y="18350"/>
                  <a:pt x="4923" y="17779"/>
                  <a:pt x="4923" y="17164"/>
                </a:cubicBezTo>
                <a:cubicBezTo>
                  <a:pt x="4923" y="16850"/>
                  <a:pt x="5011" y="16591"/>
                  <a:pt x="5190" y="16390"/>
                </a:cubicBezTo>
                <a:cubicBezTo>
                  <a:pt x="5369" y="16187"/>
                  <a:pt x="5583" y="16085"/>
                  <a:pt x="5836" y="16085"/>
                </a:cubicBezTo>
                <a:cubicBezTo>
                  <a:pt x="6103" y="16085"/>
                  <a:pt x="6320" y="16187"/>
                  <a:pt x="6492" y="16390"/>
                </a:cubicBezTo>
                <a:cubicBezTo>
                  <a:pt x="6661" y="16591"/>
                  <a:pt x="6747" y="16851"/>
                  <a:pt x="6747" y="17164"/>
                </a:cubicBezTo>
                <a:cubicBezTo>
                  <a:pt x="6747" y="17799"/>
                  <a:pt x="6900" y="18333"/>
                  <a:pt x="7203" y="18776"/>
                </a:cubicBezTo>
                <a:cubicBezTo>
                  <a:pt x="7508" y="19216"/>
                  <a:pt x="7878" y="19437"/>
                  <a:pt x="8312" y="19437"/>
                </a:cubicBezTo>
                <a:cubicBezTo>
                  <a:pt x="8732" y="19437"/>
                  <a:pt x="9092" y="19216"/>
                  <a:pt x="9397" y="18776"/>
                </a:cubicBezTo>
                <a:cubicBezTo>
                  <a:pt x="9700" y="18333"/>
                  <a:pt x="9853" y="17799"/>
                  <a:pt x="9853" y="17164"/>
                </a:cubicBezTo>
                <a:lnTo>
                  <a:pt x="9853" y="10057"/>
                </a:lnTo>
                <a:cubicBezTo>
                  <a:pt x="8856" y="10461"/>
                  <a:pt x="8042" y="11336"/>
                  <a:pt x="7420" y="12680"/>
                </a:cubicBezTo>
                <a:cubicBezTo>
                  <a:pt x="7344" y="12886"/>
                  <a:pt x="7210" y="12991"/>
                  <a:pt x="7019" y="12991"/>
                </a:cubicBezTo>
                <a:cubicBezTo>
                  <a:pt x="6828" y="12991"/>
                  <a:pt x="6700" y="12886"/>
                  <a:pt x="6631" y="12680"/>
                </a:cubicBezTo>
                <a:cubicBezTo>
                  <a:pt x="6227" y="11796"/>
                  <a:pt x="5734" y="11110"/>
                  <a:pt x="5147" y="10619"/>
                </a:cubicBezTo>
                <a:cubicBezTo>
                  <a:pt x="4560" y="10128"/>
                  <a:pt x="3940" y="9879"/>
                  <a:pt x="3284" y="9879"/>
                </a:cubicBezTo>
                <a:cubicBezTo>
                  <a:pt x="2363" y="9879"/>
                  <a:pt x="1541" y="10345"/>
                  <a:pt x="808" y="11271"/>
                </a:cubicBezTo>
                <a:cubicBezTo>
                  <a:pt x="718" y="11381"/>
                  <a:pt x="596" y="11435"/>
                  <a:pt x="455" y="11435"/>
                </a:cubicBezTo>
                <a:cubicBezTo>
                  <a:pt x="381" y="11435"/>
                  <a:pt x="305" y="11407"/>
                  <a:pt x="238" y="11356"/>
                </a:cubicBezTo>
                <a:cubicBezTo>
                  <a:pt x="47" y="11229"/>
                  <a:pt x="-26" y="11034"/>
                  <a:pt x="7" y="10774"/>
                </a:cubicBezTo>
                <a:cubicBezTo>
                  <a:pt x="245" y="9537"/>
                  <a:pt x="660" y="8400"/>
                  <a:pt x="1259" y="7355"/>
                </a:cubicBezTo>
                <a:cubicBezTo>
                  <a:pt x="1855" y="6307"/>
                  <a:pt x="2595" y="5390"/>
                  <a:pt x="3468" y="4596"/>
                </a:cubicBezTo>
                <a:cubicBezTo>
                  <a:pt x="4343" y="3803"/>
                  <a:pt x="5321" y="3168"/>
                  <a:pt x="6402" y="2688"/>
                </a:cubicBezTo>
                <a:cubicBezTo>
                  <a:pt x="7482" y="2213"/>
                  <a:pt x="8634" y="1917"/>
                  <a:pt x="9850" y="1798"/>
                </a:cubicBezTo>
                <a:lnTo>
                  <a:pt x="9850" y="1081"/>
                </a:lnTo>
                <a:cubicBezTo>
                  <a:pt x="9850" y="767"/>
                  <a:pt x="9936" y="508"/>
                  <a:pt x="10118" y="304"/>
                </a:cubicBezTo>
                <a:cubicBezTo>
                  <a:pt x="10296" y="101"/>
                  <a:pt x="10511" y="0"/>
                  <a:pt x="10764" y="0"/>
                </a:cubicBezTo>
                <a:cubicBezTo>
                  <a:pt x="11029" y="0"/>
                  <a:pt x="11248" y="101"/>
                  <a:pt x="11420" y="304"/>
                </a:cubicBezTo>
                <a:cubicBezTo>
                  <a:pt x="11589" y="508"/>
                  <a:pt x="11675" y="767"/>
                  <a:pt x="11675" y="1081"/>
                </a:cubicBezTo>
                <a:lnTo>
                  <a:pt x="11675" y="1798"/>
                </a:lnTo>
                <a:close/>
              </a:path>
            </a:pathLst>
          </a:custGeom>
          <a:solidFill>
            <a:schemeClr val="accent4"/>
          </a:solidFill>
          <a:ln>
            <a:noFill/>
          </a:ln>
          <a:effectLst/>
        </p:spPr>
        <p:txBody>
          <a:bodyPr lIns="101578" tIns="101578" rIns="101578" bIns="101578" anchor="ctr"/>
          <a:lstStyle/>
          <a:p>
            <a:pPr defTabSz="913765">
              <a:defRPr/>
            </a:pPr>
            <a:endParaRPr lang="es-ES" sz="6600" dirty="0">
              <a:solidFill>
                <a:schemeClr val="bg1"/>
              </a:solidFill>
              <a:effectLst>
                <a:outerShdw blurRad="38100" dist="38100" dir="2700000" algn="tl">
                  <a:srgbClr val="000000"/>
                </a:outerShdw>
              </a:effectLst>
              <a:latin typeface="Gill Sans" charset="0"/>
              <a:ea typeface="微软雅黑" panose="020B0503020204020204" pitchFamily="34" charset="-122"/>
              <a:cs typeface="Gill Sans" charset="0"/>
              <a:sym typeface="Gill Sans" charset="0"/>
            </a:endParaRPr>
          </a:p>
        </p:txBody>
      </p:sp>
      <p:sp>
        <p:nvSpPr>
          <p:cNvPr id="114" name="Freeform 21"/>
          <p:cNvSpPr>
            <a:spLocks noEditPoints="1"/>
          </p:cNvSpPr>
          <p:nvPr/>
        </p:nvSpPr>
        <p:spPr bwMode="auto">
          <a:xfrm>
            <a:off x="6784165" y="2491021"/>
            <a:ext cx="322262" cy="374904"/>
          </a:xfrm>
          <a:custGeom>
            <a:avLst/>
            <a:gdLst>
              <a:gd name="T0" fmla="*/ 432 w 504"/>
              <a:gd name="T1" fmla="*/ 541 h 577"/>
              <a:gd name="T2" fmla="*/ 407 w 504"/>
              <a:gd name="T3" fmla="*/ 541 h 577"/>
              <a:gd name="T4" fmla="*/ 504 w 504"/>
              <a:gd name="T5" fmla="*/ 361 h 577"/>
              <a:gd name="T6" fmla="*/ 341 w 504"/>
              <a:gd name="T7" fmla="*/ 152 h 577"/>
              <a:gd name="T8" fmla="*/ 382 w 504"/>
              <a:gd name="T9" fmla="*/ 75 h 577"/>
              <a:gd name="T10" fmla="*/ 374 w 504"/>
              <a:gd name="T11" fmla="*/ 50 h 577"/>
              <a:gd name="T12" fmla="*/ 277 w 504"/>
              <a:gd name="T13" fmla="*/ 3 h 577"/>
              <a:gd name="T14" fmla="*/ 263 w 504"/>
              <a:gd name="T15" fmla="*/ 2 h 577"/>
              <a:gd name="T16" fmla="*/ 252 w 504"/>
              <a:gd name="T17" fmla="*/ 12 h 577"/>
              <a:gd name="T18" fmla="*/ 137 w 504"/>
              <a:gd name="T19" fmla="*/ 230 h 577"/>
              <a:gd name="T20" fmla="*/ 153 w 504"/>
              <a:gd name="T21" fmla="*/ 280 h 577"/>
              <a:gd name="T22" fmla="*/ 137 w 504"/>
              <a:gd name="T23" fmla="*/ 313 h 577"/>
              <a:gd name="T24" fmla="*/ 202 w 504"/>
              <a:gd name="T25" fmla="*/ 344 h 577"/>
              <a:gd name="T26" fmla="*/ 217 w 504"/>
              <a:gd name="T27" fmla="*/ 312 h 577"/>
              <a:gd name="T28" fmla="*/ 217 w 504"/>
              <a:gd name="T29" fmla="*/ 312 h 577"/>
              <a:gd name="T30" fmla="*/ 267 w 504"/>
              <a:gd name="T31" fmla="*/ 293 h 577"/>
              <a:gd name="T32" fmla="*/ 306 w 504"/>
              <a:gd name="T33" fmla="*/ 219 h 577"/>
              <a:gd name="T34" fmla="*/ 432 w 504"/>
              <a:gd name="T35" fmla="*/ 361 h 577"/>
              <a:gd name="T36" fmla="*/ 288 w 504"/>
              <a:gd name="T37" fmla="*/ 505 h 577"/>
              <a:gd name="T38" fmla="*/ 180 w 504"/>
              <a:gd name="T39" fmla="*/ 469 h 577"/>
              <a:gd name="T40" fmla="*/ 180 w 504"/>
              <a:gd name="T41" fmla="*/ 451 h 577"/>
              <a:gd name="T42" fmla="*/ 198 w 504"/>
              <a:gd name="T43" fmla="*/ 433 h 577"/>
              <a:gd name="T44" fmla="*/ 288 w 504"/>
              <a:gd name="T45" fmla="*/ 433 h 577"/>
              <a:gd name="T46" fmla="*/ 288 w 504"/>
              <a:gd name="T47" fmla="*/ 397 h 577"/>
              <a:gd name="T48" fmla="*/ 149 w 504"/>
              <a:gd name="T49" fmla="*/ 397 h 577"/>
              <a:gd name="T50" fmla="*/ 75 w 504"/>
              <a:gd name="T51" fmla="*/ 397 h 577"/>
              <a:gd name="T52" fmla="*/ 0 w 504"/>
              <a:gd name="T53" fmla="*/ 397 h 577"/>
              <a:gd name="T54" fmla="*/ 0 w 504"/>
              <a:gd name="T55" fmla="*/ 433 h 577"/>
              <a:gd name="T56" fmla="*/ 85 w 504"/>
              <a:gd name="T57" fmla="*/ 433 h 577"/>
              <a:gd name="T58" fmla="*/ 90 w 504"/>
              <a:gd name="T59" fmla="*/ 433 h 577"/>
              <a:gd name="T60" fmla="*/ 108 w 504"/>
              <a:gd name="T61" fmla="*/ 451 h 577"/>
              <a:gd name="T62" fmla="*/ 108 w 504"/>
              <a:gd name="T63" fmla="*/ 469 h 577"/>
              <a:gd name="T64" fmla="*/ 108 w 504"/>
              <a:gd name="T65" fmla="*/ 541 h 577"/>
              <a:gd name="T66" fmla="*/ 36 w 504"/>
              <a:gd name="T67" fmla="*/ 577 h 577"/>
              <a:gd name="T68" fmla="*/ 504 w 504"/>
              <a:gd name="T69" fmla="*/ 577 h 577"/>
              <a:gd name="T70" fmla="*/ 432 w 504"/>
              <a:gd name="T71" fmla="*/ 541 h 577"/>
              <a:gd name="T72" fmla="*/ 306 w 504"/>
              <a:gd name="T73" fmla="*/ 49 h 577"/>
              <a:gd name="T74" fmla="*/ 294 w 504"/>
              <a:gd name="T75" fmla="*/ 61 h 577"/>
              <a:gd name="T76" fmla="*/ 212 w 504"/>
              <a:gd name="T77" fmla="*/ 217 h 577"/>
              <a:gd name="T78" fmla="*/ 180 w 504"/>
              <a:gd name="T79" fmla="*/ 202 h 577"/>
              <a:gd name="T80" fmla="*/ 182 w 504"/>
              <a:gd name="T81" fmla="*/ 195 h 577"/>
              <a:gd name="T82" fmla="*/ 261 w 504"/>
              <a:gd name="T83" fmla="*/ 48 h 577"/>
              <a:gd name="T84" fmla="*/ 272 w 504"/>
              <a:gd name="T85" fmla="*/ 38 h 577"/>
              <a:gd name="T86" fmla="*/ 286 w 504"/>
              <a:gd name="T87" fmla="*/ 39 h 577"/>
              <a:gd name="T88" fmla="*/ 306 w 504"/>
              <a:gd name="T89" fmla="*/ 49 h 577"/>
              <a:gd name="T90" fmla="*/ 306 w 504"/>
              <a:gd name="T91" fmla="*/ 49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4" h="577">
                <a:moveTo>
                  <a:pt x="432" y="541"/>
                </a:moveTo>
                <a:cubicBezTo>
                  <a:pt x="407" y="541"/>
                  <a:pt x="407" y="541"/>
                  <a:pt x="407" y="541"/>
                </a:cubicBezTo>
                <a:cubicBezTo>
                  <a:pt x="466" y="502"/>
                  <a:pt x="504" y="436"/>
                  <a:pt x="504" y="361"/>
                </a:cubicBezTo>
                <a:cubicBezTo>
                  <a:pt x="504" y="260"/>
                  <a:pt x="435" y="175"/>
                  <a:pt x="341" y="152"/>
                </a:cubicBezTo>
                <a:cubicBezTo>
                  <a:pt x="382" y="75"/>
                  <a:pt x="382" y="75"/>
                  <a:pt x="382" y="75"/>
                </a:cubicBezTo>
                <a:cubicBezTo>
                  <a:pt x="386" y="65"/>
                  <a:pt x="383" y="54"/>
                  <a:pt x="374" y="50"/>
                </a:cubicBezTo>
                <a:cubicBezTo>
                  <a:pt x="277" y="3"/>
                  <a:pt x="277" y="3"/>
                  <a:pt x="277" y="3"/>
                </a:cubicBezTo>
                <a:cubicBezTo>
                  <a:pt x="272" y="1"/>
                  <a:pt x="267" y="0"/>
                  <a:pt x="263" y="2"/>
                </a:cubicBezTo>
                <a:cubicBezTo>
                  <a:pt x="258" y="4"/>
                  <a:pt x="254" y="7"/>
                  <a:pt x="252" y="12"/>
                </a:cubicBezTo>
                <a:cubicBezTo>
                  <a:pt x="137" y="230"/>
                  <a:pt x="137" y="230"/>
                  <a:pt x="137" y="230"/>
                </a:cubicBezTo>
                <a:cubicBezTo>
                  <a:pt x="128" y="249"/>
                  <a:pt x="135" y="272"/>
                  <a:pt x="153" y="280"/>
                </a:cubicBezTo>
                <a:cubicBezTo>
                  <a:pt x="137" y="313"/>
                  <a:pt x="137" y="313"/>
                  <a:pt x="137" y="313"/>
                </a:cubicBezTo>
                <a:cubicBezTo>
                  <a:pt x="202" y="344"/>
                  <a:pt x="202" y="344"/>
                  <a:pt x="202" y="344"/>
                </a:cubicBezTo>
                <a:cubicBezTo>
                  <a:pt x="217" y="312"/>
                  <a:pt x="217" y="312"/>
                  <a:pt x="217" y="312"/>
                </a:cubicBezTo>
                <a:cubicBezTo>
                  <a:pt x="217" y="312"/>
                  <a:pt x="217" y="312"/>
                  <a:pt x="217" y="312"/>
                </a:cubicBezTo>
                <a:cubicBezTo>
                  <a:pt x="235" y="320"/>
                  <a:pt x="257" y="312"/>
                  <a:pt x="267" y="293"/>
                </a:cubicBezTo>
                <a:cubicBezTo>
                  <a:pt x="306" y="219"/>
                  <a:pt x="306" y="219"/>
                  <a:pt x="306" y="219"/>
                </a:cubicBezTo>
                <a:cubicBezTo>
                  <a:pt x="377" y="228"/>
                  <a:pt x="432" y="288"/>
                  <a:pt x="432" y="361"/>
                </a:cubicBezTo>
                <a:cubicBezTo>
                  <a:pt x="432" y="440"/>
                  <a:pt x="367" y="505"/>
                  <a:pt x="288" y="505"/>
                </a:cubicBezTo>
                <a:cubicBezTo>
                  <a:pt x="252" y="505"/>
                  <a:pt x="205" y="491"/>
                  <a:pt x="180" y="469"/>
                </a:cubicBezTo>
                <a:cubicBezTo>
                  <a:pt x="180" y="451"/>
                  <a:pt x="180" y="451"/>
                  <a:pt x="180" y="451"/>
                </a:cubicBezTo>
                <a:cubicBezTo>
                  <a:pt x="180" y="441"/>
                  <a:pt x="188" y="433"/>
                  <a:pt x="198" y="433"/>
                </a:cubicBezTo>
                <a:cubicBezTo>
                  <a:pt x="288" y="433"/>
                  <a:pt x="288" y="433"/>
                  <a:pt x="288" y="433"/>
                </a:cubicBezTo>
                <a:cubicBezTo>
                  <a:pt x="288" y="397"/>
                  <a:pt x="288" y="397"/>
                  <a:pt x="288" y="397"/>
                </a:cubicBezTo>
                <a:cubicBezTo>
                  <a:pt x="149" y="397"/>
                  <a:pt x="149" y="397"/>
                  <a:pt x="149" y="397"/>
                </a:cubicBezTo>
                <a:cubicBezTo>
                  <a:pt x="75" y="397"/>
                  <a:pt x="75" y="397"/>
                  <a:pt x="75" y="397"/>
                </a:cubicBezTo>
                <a:cubicBezTo>
                  <a:pt x="0" y="397"/>
                  <a:pt x="0" y="397"/>
                  <a:pt x="0" y="397"/>
                </a:cubicBezTo>
                <a:cubicBezTo>
                  <a:pt x="0" y="433"/>
                  <a:pt x="0" y="433"/>
                  <a:pt x="0" y="433"/>
                </a:cubicBezTo>
                <a:cubicBezTo>
                  <a:pt x="85" y="433"/>
                  <a:pt x="85" y="433"/>
                  <a:pt x="85" y="433"/>
                </a:cubicBezTo>
                <a:cubicBezTo>
                  <a:pt x="90" y="433"/>
                  <a:pt x="90" y="433"/>
                  <a:pt x="90" y="433"/>
                </a:cubicBezTo>
                <a:cubicBezTo>
                  <a:pt x="100" y="433"/>
                  <a:pt x="108" y="441"/>
                  <a:pt x="108" y="451"/>
                </a:cubicBezTo>
                <a:cubicBezTo>
                  <a:pt x="108" y="469"/>
                  <a:pt x="108" y="469"/>
                  <a:pt x="108" y="469"/>
                </a:cubicBezTo>
                <a:cubicBezTo>
                  <a:pt x="108" y="541"/>
                  <a:pt x="108" y="541"/>
                  <a:pt x="108" y="541"/>
                </a:cubicBezTo>
                <a:cubicBezTo>
                  <a:pt x="68" y="541"/>
                  <a:pt x="36" y="537"/>
                  <a:pt x="36" y="577"/>
                </a:cubicBezTo>
                <a:cubicBezTo>
                  <a:pt x="504" y="577"/>
                  <a:pt x="504" y="577"/>
                  <a:pt x="504" y="577"/>
                </a:cubicBezTo>
                <a:cubicBezTo>
                  <a:pt x="504" y="537"/>
                  <a:pt x="472" y="541"/>
                  <a:pt x="432" y="541"/>
                </a:cubicBezTo>
                <a:close/>
                <a:moveTo>
                  <a:pt x="306" y="49"/>
                </a:moveTo>
                <a:cubicBezTo>
                  <a:pt x="301" y="51"/>
                  <a:pt x="297" y="55"/>
                  <a:pt x="294" y="61"/>
                </a:cubicBezTo>
                <a:cubicBezTo>
                  <a:pt x="212" y="217"/>
                  <a:pt x="212" y="217"/>
                  <a:pt x="212" y="217"/>
                </a:cubicBezTo>
                <a:cubicBezTo>
                  <a:pt x="180" y="202"/>
                  <a:pt x="180" y="202"/>
                  <a:pt x="180" y="202"/>
                </a:cubicBezTo>
                <a:cubicBezTo>
                  <a:pt x="181" y="199"/>
                  <a:pt x="181" y="197"/>
                  <a:pt x="182" y="195"/>
                </a:cubicBezTo>
                <a:cubicBezTo>
                  <a:pt x="261" y="48"/>
                  <a:pt x="261" y="48"/>
                  <a:pt x="261" y="48"/>
                </a:cubicBezTo>
                <a:cubicBezTo>
                  <a:pt x="263" y="43"/>
                  <a:pt x="267" y="40"/>
                  <a:pt x="272" y="38"/>
                </a:cubicBezTo>
                <a:cubicBezTo>
                  <a:pt x="276" y="36"/>
                  <a:pt x="281" y="37"/>
                  <a:pt x="286" y="39"/>
                </a:cubicBezTo>
                <a:cubicBezTo>
                  <a:pt x="306" y="49"/>
                  <a:pt x="306" y="49"/>
                  <a:pt x="306" y="49"/>
                </a:cubicBezTo>
                <a:cubicBezTo>
                  <a:pt x="306" y="49"/>
                  <a:pt x="306" y="49"/>
                  <a:pt x="306" y="49"/>
                </a:cubicBezTo>
                <a:close/>
              </a:path>
            </a:pathLst>
          </a:custGeom>
          <a:solidFill>
            <a:schemeClr val="accent2"/>
          </a:solidFill>
          <a:ln>
            <a:noFill/>
          </a:ln>
        </p:spPr>
        <p:txBody>
          <a:bodyPr vert="horz" wrap="square" lIns="91440" tIns="45720" rIns="91440" bIns="45720" numCol="1" anchor="t" anchorCtr="0" compatLnSpc="1"/>
          <a:lstStyle/>
          <a:p>
            <a:endParaRPr lang="id-ID" dirty="0">
              <a:solidFill>
                <a:schemeClr val="bg1"/>
              </a:solidFill>
              <a:latin typeface="微软雅黑" panose="020B0503020204020204" pitchFamily="34" charset="-122"/>
              <a:ea typeface="微软雅黑" panose="020B0503020204020204" pitchFamily="34" charset="-122"/>
            </a:endParaRPr>
          </a:p>
        </p:txBody>
      </p:sp>
      <p:sp>
        <p:nvSpPr>
          <p:cNvPr id="115" name="TextBox 44"/>
          <p:cNvSpPr txBox="1"/>
          <p:nvPr/>
        </p:nvSpPr>
        <p:spPr>
          <a:xfrm>
            <a:off x="7178059" y="2451435"/>
            <a:ext cx="3020617" cy="461665"/>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单击此处可编辑内容单击此处可编辑内容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单击此处可编辑内容单击此处可编辑内容</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116" name="TextBox 45"/>
          <p:cNvSpPr txBox="1"/>
          <p:nvPr/>
        </p:nvSpPr>
        <p:spPr>
          <a:xfrm>
            <a:off x="7178059" y="3378460"/>
            <a:ext cx="3020617" cy="461665"/>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单击此处可编辑内容单击此处可编辑内容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单击此处可编辑内容单击此处可编辑内容</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117" name="TextBox 46"/>
          <p:cNvSpPr txBox="1"/>
          <p:nvPr/>
        </p:nvSpPr>
        <p:spPr>
          <a:xfrm>
            <a:off x="7178059" y="4283626"/>
            <a:ext cx="3020617" cy="461665"/>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单击此处可编辑内容单击此处可编辑内容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单击此处可编辑内容单击此处可编辑内容</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118" name="TextBox 47"/>
          <p:cNvSpPr txBox="1"/>
          <p:nvPr/>
        </p:nvSpPr>
        <p:spPr>
          <a:xfrm>
            <a:off x="7178059" y="5162915"/>
            <a:ext cx="3020617" cy="461665"/>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单击此处可编辑内容单击此处可编辑内容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单击此处可编辑内容单击此处可编辑内容</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119" name="TextBox 48"/>
          <p:cNvSpPr txBox="1"/>
          <p:nvPr/>
        </p:nvSpPr>
        <p:spPr>
          <a:xfrm>
            <a:off x="6655773" y="3043928"/>
            <a:ext cx="1425390" cy="338554"/>
          </a:xfrm>
          <a:prstGeom prst="rect">
            <a:avLst/>
          </a:prstGeom>
          <a:noFill/>
        </p:spPr>
        <p:txBody>
          <a:bodyPr wrap="non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Lato Regular"/>
              </a:rPr>
              <a:t>单击编辑标题</a:t>
            </a:r>
            <a:endParaRPr lang="id-ID" sz="16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120" name="TextBox 49"/>
          <p:cNvSpPr txBox="1"/>
          <p:nvPr/>
        </p:nvSpPr>
        <p:spPr>
          <a:xfrm>
            <a:off x="6655773" y="3979700"/>
            <a:ext cx="1425390" cy="338554"/>
          </a:xfrm>
          <a:prstGeom prst="rect">
            <a:avLst/>
          </a:prstGeom>
          <a:noFill/>
        </p:spPr>
        <p:txBody>
          <a:bodyPr wrap="non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Lato Regular"/>
              </a:rPr>
              <a:t>单击编辑标题</a:t>
            </a:r>
            <a:endParaRPr lang="id-ID" sz="16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121" name="TextBox 50"/>
          <p:cNvSpPr txBox="1"/>
          <p:nvPr/>
        </p:nvSpPr>
        <p:spPr>
          <a:xfrm>
            <a:off x="6655773" y="4843357"/>
            <a:ext cx="1425390" cy="338554"/>
          </a:xfrm>
          <a:prstGeom prst="rect">
            <a:avLst/>
          </a:prstGeom>
          <a:noFill/>
        </p:spPr>
        <p:txBody>
          <a:bodyPr wrap="non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Lato Regular"/>
              </a:rPr>
              <a:t>单击编辑标题</a:t>
            </a:r>
            <a:endParaRPr lang="id-ID" sz="1600" b="1" dirty="0">
              <a:solidFill>
                <a:schemeClr val="bg1"/>
              </a:solidFill>
              <a:latin typeface="微软雅黑" panose="020B0503020204020204" pitchFamily="34" charset="-122"/>
              <a:ea typeface="微软雅黑" panose="020B0503020204020204" pitchFamily="34" charset="-122"/>
              <a:cs typeface="Lato Regul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up)">
                                      <p:cBhvr>
                                        <p:cTn id="7" dur="250"/>
                                        <p:tgtEl>
                                          <p:spTgt spid="7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up)">
                                      <p:cBhvr>
                                        <p:cTn id="11" dur="250"/>
                                        <p:tgtEl>
                                          <p:spTgt spid="8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wipe(left)">
                                      <p:cBhvr>
                                        <p:cTn id="15" dur="250"/>
                                        <p:tgtEl>
                                          <p:spTgt spid="7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wipe(up)">
                                      <p:cBhvr>
                                        <p:cTn id="19" dur="250"/>
                                        <p:tgtEl>
                                          <p:spTgt spid="7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wipe(up)">
                                      <p:cBhvr>
                                        <p:cTn id="23" dur="250"/>
                                        <p:tgtEl>
                                          <p:spTgt spid="8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up)">
                                      <p:cBhvr>
                                        <p:cTn id="27" dur="250"/>
                                        <p:tgtEl>
                                          <p:spTgt spid="7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250"/>
                                        <p:tgtEl>
                                          <p:spTgt spid="79"/>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wipe(up)">
                                      <p:cBhvr>
                                        <p:cTn id="35" dur="250"/>
                                        <p:tgtEl>
                                          <p:spTgt spid="80"/>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91"/>
                                        </p:tgtEl>
                                        <p:attrNameLst>
                                          <p:attrName>style.visibility</p:attrName>
                                        </p:attrNameLst>
                                      </p:cBhvr>
                                      <p:to>
                                        <p:strVal val="visible"/>
                                      </p:to>
                                    </p:set>
                                    <p:animEffect transition="in" filter="wipe(up)">
                                      <p:cBhvr>
                                        <p:cTn id="39" dur="250"/>
                                        <p:tgtEl>
                                          <p:spTgt spid="91"/>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wipe(up)">
                                      <p:cBhvr>
                                        <p:cTn id="43" dur="250"/>
                                        <p:tgtEl>
                                          <p:spTgt spid="81"/>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left)">
                                      <p:cBhvr>
                                        <p:cTn id="47" dur="250"/>
                                        <p:tgtEl>
                                          <p:spTgt spid="82"/>
                                        </p:tgtEl>
                                      </p:cBhvr>
                                    </p:animEffect>
                                  </p:childTnLst>
                                </p:cTn>
                              </p:par>
                            </p:childTnLst>
                          </p:cTn>
                        </p:par>
                        <p:par>
                          <p:cTn id="48" fill="hold">
                            <p:stCondLst>
                              <p:cond delay="5500"/>
                            </p:stCondLst>
                            <p:childTnLst>
                              <p:par>
                                <p:cTn id="49" presetID="22" presetClass="entr" presetSubtype="1" fill="hold" nodeType="after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wipe(up)">
                                      <p:cBhvr>
                                        <p:cTn id="51" dur="250"/>
                                        <p:tgtEl>
                                          <p:spTgt spid="83"/>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94"/>
                                        </p:tgtEl>
                                        <p:attrNameLst>
                                          <p:attrName>style.visibility</p:attrName>
                                        </p:attrNameLst>
                                      </p:cBhvr>
                                      <p:to>
                                        <p:strVal val="visible"/>
                                      </p:to>
                                    </p:set>
                                    <p:animEffect transition="in" filter="wipe(up)">
                                      <p:cBhvr>
                                        <p:cTn id="55" dur="250"/>
                                        <p:tgtEl>
                                          <p:spTgt spid="94"/>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wipe(left)">
                                      <p:cBhvr>
                                        <p:cTn id="59" dur="250"/>
                                        <p:tgtEl>
                                          <p:spTgt spid="85"/>
                                        </p:tgtEl>
                                      </p:cBhvr>
                                    </p:animEffect>
                                  </p:childTnLst>
                                </p:cTn>
                              </p:par>
                            </p:childTnLst>
                          </p:cTn>
                        </p:par>
                        <p:par>
                          <p:cTn id="60" fill="hold">
                            <p:stCondLst>
                              <p:cond delay="7000"/>
                            </p:stCondLst>
                            <p:childTnLst>
                              <p:par>
                                <p:cTn id="61" presetID="22" presetClass="entr" presetSubtype="1" fill="hold" nodeType="afterEffect">
                                  <p:stCondLst>
                                    <p:cond delay="0"/>
                                  </p:stCondLst>
                                  <p:childTnLst>
                                    <p:set>
                                      <p:cBhvr>
                                        <p:cTn id="62" dur="1" fill="hold">
                                          <p:stCondLst>
                                            <p:cond delay="0"/>
                                          </p:stCondLst>
                                        </p:cTn>
                                        <p:tgtEl>
                                          <p:spTgt spid="86"/>
                                        </p:tgtEl>
                                        <p:attrNameLst>
                                          <p:attrName>style.visibility</p:attrName>
                                        </p:attrNameLst>
                                      </p:cBhvr>
                                      <p:to>
                                        <p:strVal val="visible"/>
                                      </p:to>
                                    </p:set>
                                    <p:animEffect transition="in" filter="wipe(up)">
                                      <p:cBhvr>
                                        <p:cTn id="63" dur="250"/>
                                        <p:tgtEl>
                                          <p:spTgt spid="86"/>
                                        </p:tgtEl>
                                      </p:cBhvr>
                                    </p:animEffect>
                                  </p:childTnLst>
                                </p:cTn>
                              </p:par>
                            </p:childTnLst>
                          </p:cTn>
                        </p:par>
                        <p:par>
                          <p:cTn id="64" fill="hold">
                            <p:stCondLst>
                              <p:cond delay="7500"/>
                            </p:stCondLst>
                            <p:childTnLst>
                              <p:par>
                                <p:cTn id="65" presetID="22" presetClass="entr" presetSubtype="1" fill="hold" nodeType="afterEffect">
                                  <p:stCondLst>
                                    <p:cond delay="0"/>
                                  </p:stCondLst>
                                  <p:childTnLst>
                                    <p:set>
                                      <p:cBhvr>
                                        <p:cTn id="66" dur="1" fill="hold">
                                          <p:stCondLst>
                                            <p:cond delay="0"/>
                                          </p:stCondLst>
                                        </p:cTn>
                                        <p:tgtEl>
                                          <p:spTgt spid="97"/>
                                        </p:tgtEl>
                                        <p:attrNameLst>
                                          <p:attrName>style.visibility</p:attrName>
                                        </p:attrNameLst>
                                      </p:cBhvr>
                                      <p:to>
                                        <p:strVal val="visible"/>
                                      </p:to>
                                    </p:set>
                                    <p:animEffect transition="in" filter="wipe(up)">
                                      <p:cBhvr>
                                        <p:cTn id="67" dur="250"/>
                                        <p:tgtEl>
                                          <p:spTgt spid="97"/>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100"/>
                                        </p:tgtEl>
                                        <p:attrNameLst>
                                          <p:attrName>style.visibility</p:attrName>
                                        </p:attrNameLst>
                                      </p:cBhvr>
                                      <p:to>
                                        <p:strVal val="visible"/>
                                      </p:to>
                                    </p:set>
                                    <p:animEffect transition="in" filter="wipe(left)">
                                      <p:cBhvr>
                                        <p:cTn id="71" dur="500"/>
                                        <p:tgtEl>
                                          <p:spTgt spid="100"/>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114"/>
                                        </p:tgtEl>
                                        <p:attrNameLst>
                                          <p:attrName>style.visibility</p:attrName>
                                        </p:attrNameLst>
                                      </p:cBhvr>
                                      <p:to>
                                        <p:strVal val="visible"/>
                                      </p:to>
                                    </p:set>
                                    <p:animEffect transition="in" filter="fade">
                                      <p:cBhvr>
                                        <p:cTn id="75" dur="500"/>
                                        <p:tgtEl>
                                          <p:spTgt spid="11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5"/>
                                        </p:tgtEl>
                                        <p:attrNameLst>
                                          <p:attrName>style.visibility</p:attrName>
                                        </p:attrNameLst>
                                      </p:cBhvr>
                                      <p:to>
                                        <p:strVal val="visible"/>
                                      </p:to>
                                    </p:set>
                                    <p:animEffect transition="in" filter="fade">
                                      <p:cBhvr>
                                        <p:cTn id="78" dur="500"/>
                                        <p:tgtEl>
                                          <p:spTgt spid="115"/>
                                        </p:tgtEl>
                                      </p:cBhvr>
                                    </p:animEffect>
                                  </p:childTnLst>
                                </p:cTn>
                              </p:par>
                            </p:childTnLst>
                          </p:cTn>
                        </p:par>
                        <p:par>
                          <p:cTn id="79" fill="hold">
                            <p:stCondLst>
                              <p:cond delay="9000"/>
                            </p:stCondLst>
                            <p:childTnLst>
                              <p:par>
                                <p:cTn id="80" presetID="22" presetClass="entr" presetSubtype="8" fill="hold" grpId="0" nodeType="afterEffect">
                                  <p:stCondLst>
                                    <p:cond delay="0"/>
                                  </p:stCondLst>
                                  <p:childTnLst>
                                    <p:set>
                                      <p:cBhvr>
                                        <p:cTn id="81" dur="1" fill="hold">
                                          <p:stCondLst>
                                            <p:cond delay="0"/>
                                          </p:stCondLst>
                                        </p:cTn>
                                        <p:tgtEl>
                                          <p:spTgt spid="119"/>
                                        </p:tgtEl>
                                        <p:attrNameLst>
                                          <p:attrName>style.visibility</p:attrName>
                                        </p:attrNameLst>
                                      </p:cBhvr>
                                      <p:to>
                                        <p:strVal val="visible"/>
                                      </p:to>
                                    </p:set>
                                    <p:animEffect transition="in" filter="wipe(left)">
                                      <p:cBhvr>
                                        <p:cTn id="82" dur="500"/>
                                        <p:tgtEl>
                                          <p:spTgt spid="119"/>
                                        </p:tgtEl>
                                      </p:cBhvr>
                                    </p:animEffect>
                                  </p:childTnLst>
                                </p:cTn>
                              </p:par>
                            </p:childTnLst>
                          </p:cTn>
                        </p:par>
                        <p:par>
                          <p:cTn id="83" fill="hold">
                            <p:stCondLst>
                              <p:cond delay="9500"/>
                            </p:stCondLst>
                            <p:childTnLst>
                              <p:par>
                                <p:cTn id="84" presetID="10" presetClass="entr" presetSubtype="0" fill="hold" grpId="0" nodeType="afterEffect">
                                  <p:stCondLst>
                                    <p:cond delay="0"/>
                                  </p:stCondLst>
                                  <p:childTnLst>
                                    <p:set>
                                      <p:cBhvr>
                                        <p:cTn id="85" dur="1" fill="hold">
                                          <p:stCondLst>
                                            <p:cond delay="0"/>
                                          </p:stCondLst>
                                        </p:cTn>
                                        <p:tgtEl>
                                          <p:spTgt spid="101"/>
                                        </p:tgtEl>
                                        <p:attrNameLst>
                                          <p:attrName>style.visibility</p:attrName>
                                        </p:attrNameLst>
                                      </p:cBhvr>
                                      <p:to>
                                        <p:strVal val="visible"/>
                                      </p:to>
                                    </p:set>
                                    <p:animEffect transition="in" filter="fade">
                                      <p:cBhvr>
                                        <p:cTn id="86" dur="500"/>
                                        <p:tgtEl>
                                          <p:spTgt spid="10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16"/>
                                        </p:tgtEl>
                                        <p:attrNameLst>
                                          <p:attrName>style.visibility</p:attrName>
                                        </p:attrNameLst>
                                      </p:cBhvr>
                                      <p:to>
                                        <p:strVal val="visible"/>
                                      </p:to>
                                    </p:set>
                                    <p:animEffect transition="in" filter="fade">
                                      <p:cBhvr>
                                        <p:cTn id="89" dur="500"/>
                                        <p:tgtEl>
                                          <p:spTgt spid="116"/>
                                        </p:tgtEl>
                                      </p:cBhvr>
                                    </p:animEffect>
                                  </p:childTnLst>
                                </p:cTn>
                              </p:par>
                            </p:childTnLst>
                          </p:cTn>
                        </p:par>
                        <p:par>
                          <p:cTn id="90" fill="hold">
                            <p:stCondLst>
                              <p:cond delay="10000"/>
                            </p:stCondLst>
                            <p:childTnLst>
                              <p:par>
                                <p:cTn id="91" presetID="22" presetClass="entr" presetSubtype="8" fill="hold" grpId="0" nodeType="afterEffect">
                                  <p:stCondLst>
                                    <p:cond delay="0"/>
                                  </p:stCondLst>
                                  <p:childTnLst>
                                    <p:set>
                                      <p:cBhvr>
                                        <p:cTn id="92" dur="1" fill="hold">
                                          <p:stCondLst>
                                            <p:cond delay="0"/>
                                          </p:stCondLst>
                                        </p:cTn>
                                        <p:tgtEl>
                                          <p:spTgt spid="120"/>
                                        </p:tgtEl>
                                        <p:attrNameLst>
                                          <p:attrName>style.visibility</p:attrName>
                                        </p:attrNameLst>
                                      </p:cBhvr>
                                      <p:to>
                                        <p:strVal val="visible"/>
                                      </p:to>
                                    </p:set>
                                    <p:animEffect transition="in" filter="wipe(left)">
                                      <p:cBhvr>
                                        <p:cTn id="93" dur="500"/>
                                        <p:tgtEl>
                                          <p:spTgt spid="120"/>
                                        </p:tgtEl>
                                      </p:cBhvr>
                                    </p:animEffect>
                                  </p:childTnLst>
                                </p:cTn>
                              </p:par>
                            </p:childTnLst>
                          </p:cTn>
                        </p:par>
                        <p:par>
                          <p:cTn id="94" fill="hold">
                            <p:stCondLst>
                              <p:cond delay="10500"/>
                            </p:stCondLst>
                            <p:childTnLst>
                              <p:par>
                                <p:cTn id="95" presetID="10" presetClass="entr" presetSubtype="0" fill="hold" grpId="0" nodeType="afterEffect">
                                  <p:stCondLst>
                                    <p:cond delay="0"/>
                                  </p:stCondLst>
                                  <p:childTnLst>
                                    <p:set>
                                      <p:cBhvr>
                                        <p:cTn id="96" dur="1" fill="hold">
                                          <p:stCondLst>
                                            <p:cond delay="0"/>
                                          </p:stCondLst>
                                        </p:cTn>
                                        <p:tgtEl>
                                          <p:spTgt spid="113"/>
                                        </p:tgtEl>
                                        <p:attrNameLst>
                                          <p:attrName>style.visibility</p:attrName>
                                        </p:attrNameLst>
                                      </p:cBhvr>
                                      <p:to>
                                        <p:strVal val="visible"/>
                                      </p:to>
                                    </p:set>
                                    <p:animEffect transition="in" filter="fade">
                                      <p:cBhvr>
                                        <p:cTn id="97" dur="500"/>
                                        <p:tgtEl>
                                          <p:spTgt spid="11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17"/>
                                        </p:tgtEl>
                                        <p:attrNameLst>
                                          <p:attrName>style.visibility</p:attrName>
                                        </p:attrNameLst>
                                      </p:cBhvr>
                                      <p:to>
                                        <p:strVal val="visible"/>
                                      </p:to>
                                    </p:set>
                                    <p:animEffect transition="in" filter="fade">
                                      <p:cBhvr>
                                        <p:cTn id="100" dur="500"/>
                                        <p:tgtEl>
                                          <p:spTgt spid="117"/>
                                        </p:tgtEl>
                                      </p:cBhvr>
                                    </p:animEffect>
                                  </p:childTnLst>
                                </p:cTn>
                              </p:par>
                            </p:childTnLst>
                          </p:cTn>
                        </p:par>
                        <p:par>
                          <p:cTn id="101" fill="hold">
                            <p:stCondLst>
                              <p:cond delay="11000"/>
                            </p:stCondLst>
                            <p:childTnLst>
                              <p:par>
                                <p:cTn id="102" presetID="22" presetClass="entr" presetSubtype="8" fill="hold" grpId="0" nodeType="afterEffect">
                                  <p:stCondLst>
                                    <p:cond delay="0"/>
                                  </p:stCondLst>
                                  <p:childTnLst>
                                    <p:set>
                                      <p:cBhvr>
                                        <p:cTn id="103" dur="1" fill="hold">
                                          <p:stCondLst>
                                            <p:cond delay="0"/>
                                          </p:stCondLst>
                                        </p:cTn>
                                        <p:tgtEl>
                                          <p:spTgt spid="121"/>
                                        </p:tgtEl>
                                        <p:attrNameLst>
                                          <p:attrName>style.visibility</p:attrName>
                                        </p:attrNameLst>
                                      </p:cBhvr>
                                      <p:to>
                                        <p:strVal val="visible"/>
                                      </p:to>
                                    </p:set>
                                    <p:animEffect transition="in" filter="wipe(left)">
                                      <p:cBhvr>
                                        <p:cTn id="104" dur="500"/>
                                        <p:tgtEl>
                                          <p:spTgt spid="121"/>
                                        </p:tgtEl>
                                      </p:cBhvr>
                                    </p:animEffect>
                                  </p:childTnLst>
                                </p:cTn>
                              </p:par>
                            </p:childTnLst>
                          </p:cTn>
                        </p:par>
                        <p:par>
                          <p:cTn id="105" fill="hold">
                            <p:stCondLst>
                              <p:cond delay="11500"/>
                            </p:stCondLst>
                            <p:childTnLst>
                              <p:par>
                                <p:cTn id="106" presetID="10" presetClass="entr" presetSubtype="0" fill="hold" nodeType="afterEffect">
                                  <p:stCondLst>
                                    <p:cond delay="0"/>
                                  </p:stCondLst>
                                  <p:childTnLst>
                                    <p:set>
                                      <p:cBhvr>
                                        <p:cTn id="107" dur="1" fill="hold">
                                          <p:stCondLst>
                                            <p:cond delay="0"/>
                                          </p:stCondLst>
                                        </p:cTn>
                                        <p:tgtEl>
                                          <p:spTgt spid="102"/>
                                        </p:tgtEl>
                                        <p:attrNameLst>
                                          <p:attrName>style.visibility</p:attrName>
                                        </p:attrNameLst>
                                      </p:cBhvr>
                                      <p:to>
                                        <p:strVal val="visible"/>
                                      </p:to>
                                    </p:set>
                                    <p:animEffect transition="in" filter="fade">
                                      <p:cBhvr>
                                        <p:cTn id="108" dur="500"/>
                                        <p:tgtEl>
                                          <p:spTgt spid="10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18"/>
                                        </p:tgtEl>
                                        <p:attrNameLst>
                                          <p:attrName>style.visibility</p:attrName>
                                        </p:attrNameLst>
                                      </p:cBhvr>
                                      <p:to>
                                        <p:strVal val="visible"/>
                                      </p:to>
                                    </p:set>
                                    <p:animEffect transition="in" filter="fade">
                                      <p:cBhvr>
                                        <p:cTn id="111"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100" grpId="0"/>
      <p:bldP spid="101" grpId="0" animBg="1"/>
      <p:bldP spid="113" grpId="0" animBg="1"/>
      <p:bldP spid="114" grpId="0" animBg="1"/>
      <p:bldP spid="115" grpId="0"/>
      <p:bldP spid="116" grpId="0"/>
      <p:bldP spid="117" grpId="0"/>
      <p:bldP spid="118" grpId="0"/>
      <p:bldP spid="119" grpId="0"/>
      <p:bldP spid="120" grpId="0"/>
      <p:bldP spid="12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点击此处添加标题</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3" name="Rectangle 21"/>
          <p:cNvSpPr/>
          <p:nvPr/>
        </p:nvSpPr>
        <p:spPr>
          <a:xfrm>
            <a:off x="456083" y="2125133"/>
            <a:ext cx="25400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grpSp>
        <p:nvGrpSpPr>
          <p:cNvPr id="4" name="Group 22"/>
          <p:cNvGrpSpPr/>
          <p:nvPr/>
        </p:nvGrpSpPr>
        <p:grpSpPr>
          <a:xfrm>
            <a:off x="1765511" y="2260601"/>
            <a:ext cx="1413927" cy="1473272"/>
            <a:chOff x="4204494" y="1809751"/>
            <a:chExt cx="1096958" cy="1143000"/>
          </a:xfrm>
          <a:solidFill>
            <a:schemeClr val="bg2">
              <a:lumMod val="65000"/>
            </a:schemeClr>
          </a:solidFill>
        </p:grpSpPr>
        <p:sp>
          <p:nvSpPr>
            <p:cNvPr id="5" name="Trapezoid 26"/>
            <p:cNvSpPr/>
            <p:nvPr/>
          </p:nvSpPr>
          <p:spPr>
            <a:xfrm rot="5400000">
              <a:off x="4658521" y="2310604"/>
              <a:ext cx="1143000" cy="141293"/>
            </a:xfrm>
            <a:prstGeom prst="trapezoid">
              <a:avLst>
                <a:gd name="adj" fmla="val 10154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10000"/>
                  </a:schemeClr>
                </a:solidFill>
                <a:latin typeface="微软雅黑" panose="020B0503020204020204" pitchFamily="34" charset="-122"/>
              </a:endParaRPr>
            </a:p>
          </p:txBody>
        </p:sp>
        <p:sp>
          <p:nvSpPr>
            <p:cNvPr id="6" name="Isosceles Triangle 27"/>
            <p:cNvSpPr/>
            <p:nvPr/>
          </p:nvSpPr>
          <p:spPr>
            <a:xfrm rot="16200000">
              <a:off x="4321173" y="1832771"/>
              <a:ext cx="863600" cy="109695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 wrap="none" bIns="243840" rtlCol="0" anchor="ctr"/>
            <a:lstStyle/>
            <a:p>
              <a:pPr algn="ctr"/>
              <a:r>
                <a:rPr lang="en-US" sz="3200" b="1" dirty="0">
                  <a:solidFill>
                    <a:schemeClr val="accent1">
                      <a:lumMod val="10000"/>
                    </a:schemeClr>
                  </a:solidFill>
                  <a:latin typeface="微软雅黑" panose="020B0503020204020204" pitchFamily="34" charset="-122"/>
                </a:rPr>
                <a:t>01</a:t>
              </a:r>
              <a:endParaRPr lang="en-US" sz="2400" b="1" dirty="0">
                <a:solidFill>
                  <a:schemeClr val="accent1">
                    <a:lumMod val="10000"/>
                  </a:schemeClr>
                </a:solidFill>
                <a:latin typeface="微软雅黑" panose="020B0503020204020204" pitchFamily="34" charset="-122"/>
              </a:endParaRPr>
            </a:p>
          </p:txBody>
        </p:sp>
      </p:grpSp>
      <p:cxnSp>
        <p:nvCxnSpPr>
          <p:cNvPr id="7" name="Straight Connector 23"/>
          <p:cNvCxnSpPr/>
          <p:nvPr/>
        </p:nvCxnSpPr>
        <p:spPr>
          <a:xfrm>
            <a:off x="754796" y="4860236"/>
            <a:ext cx="1930400" cy="2117"/>
          </a:xfrm>
          <a:prstGeom prst="line">
            <a:avLst/>
          </a:prstGeom>
          <a:ln w="38100" cap="rnd">
            <a:solidFill>
              <a:srgbClr val="004445"/>
            </a:solidFill>
            <a:prstDash val="sysDot"/>
          </a:ln>
        </p:spPr>
        <p:style>
          <a:lnRef idx="1">
            <a:schemeClr val="accent1"/>
          </a:lnRef>
          <a:fillRef idx="0">
            <a:schemeClr val="accent1"/>
          </a:fillRef>
          <a:effectRef idx="0">
            <a:schemeClr val="accent1"/>
          </a:effectRef>
          <a:fontRef idx="minor">
            <a:schemeClr val="tx1"/>
          </a:fontRef>
        </p:style>
      </p:cxnSp>
      <p:sp>
        <p:nvSpPr>
          <p:cNvPr id="8" name="TextBox 24"/>
          <p:cNvSpPr txBox="1"/>
          <p:nvPr/>
        </p:nvSpPr>
        <p:spPr>
          <a:xfrm>
            <a:off x="537363" y="3359202"/>
            <a:ext cx="2377440" cy="1528303"/>
          </a:xfrm>
          <a:prstGeom prst="rect">
            <a:avLst/>
          </a:prstGeom>
          <a:noFill/>
        </p:spPr>
        <p:txBody>
          <a:bodyPr wrap="square" rtlCol="0">
            <a:spAutoFit/>
          </a:bodyPr>
          <a:lstStyle/>
          <a:p>
            <a:pPr algn="ctr"/>
            <a:r>
              <a:rPr lang="zh-CN" altLang="en-US" sz="1600" b="1" dirty="0">
                <a:solidFill>
                  <a:schemeClr val="accent1">
                    <a:lumMod val="10000"/>
                  </a:schemeClr>
                </a:solidFill>
                <a:latin typeface="微软雅黑" panose="020B0503020204020204" pitchFamily="34" charset="-122"/>
                <a:ea typeface="微软雅黑" panose="020B0503020204020204" pitchFamily="34" charset="-122"/>
              </a:rPr>
              <a:t>单击编辑标题</a:t>
            </a:r>
            <a:endParaRPr lang="en-US" sz="1600" b="1" dirty="0">
              <a:solidFill>
                <a:schemeClr val="accent1">
                  <a:lumMod val="10000"/>
                </a:schemeClr>
              </a:solidFill>
              <a:latin typeface="微软雅黑" panose="020B0503020204020204" pitchFamily="34" charset="-122"/>
            </a:endParaRPr>
          </a:p>
          <a:p>
            <a:pPr algn="ctr" defTabSz="1218565">
              <a:spcBef>
                <a:spcPct val="20000"/>
              </a:spcBef>
              <a:defRPr/>
            </a:pPr>
            <a:endParaRPr lang="en-US" altLang="zh-CN" sz="1335" dirty="0">
              <a:solidFill>
                <a:schemeClr val="accent1">
                  <a:lumMod val="10000"/>
                </a:schemeClr>
              </a:solidFill>
              <a:latin typeface="微软雅黑" panose="020B0503020204020204" pitchFamily="34" charset="-122"/>
              <a:ea typeface="微软雅黑" panose="020B0503020204020204" pitchFamily="34" charset="-122"/>
            </a:endParaRPr>
          </a:p>
          <a:p>
            <a:pPr algn="ctr" defTabSz="1218565">
              <a:spcBef>
                <a:spcPct val="20000"/>
              </a:spcBef>
              <a:defRPr/>
            </a:pPr>
            <a:r>
              <a:rPr lang="zh-CN" altLang="en-US" sz="1335" dirty="0">
                <a:solidFill>
                  <a:schemeClr val="accent1">
                    <a:lumMod val="10000"/>
                  </a:schemeClr>
                </a:solidFill>
                <a:latin typeface="微软雅黑" panose="020B0503020204020204" pitchFamily="34" charset="-122"/>
                <a:ea typeface="微软雅黑" panose="020B0503020204020204" pitchFamily="34" charset="-122"/>
              </a:rPr>
              <a:t>单击此处可编辑内容</a:t>
            </a:r>
            <a:endParaRPr lang="en-US" altLang="zh-CN" sz="1335" dirty="0">
              <a:solidFill>
                <a:schemeClr val="accent1">
                  <a:lumMod val="10000"/>
                </a:schemeClr>
              </a:solidFill>
              <a:latin typeface="微软雅黑" panose="020B0503020204020204" pitchFamily="34" charset="-122"/>
              <a:ea typeface="微软雅黑" panose="020B0503020204020204" pitchFamily="34" charset="-122"/>
            </a:endParaRPr>
          </a:p>
          <a:p>
            <a:pPr algn="ctr" defTabSz="1218565">
              <a:spcBef>
                <a:spcPct val="20000"/>
              </a:spcBef>
              <a:defRPr/>
            </a:pPr>
            <a:r>
              <a:rPr lang="zh-CN" altLang="en-US" sz="1335" dirty="0">
                <a:solidFill>
                  <a:schemeClr val="accent1">
                    <a:lumMod val="10000"/>
                  </a:schemeClr>
                </a:solidFill>
                <a:latin typeface="微软雅黑" panose="020B0503020204020204" pitchFamily="34" charset="-122"/>
                <a:ea typeface="微软雅黑" panose="020B0503020204020204" pitchFamily="34" charset="-122"/>
              </a:rPr>
              <a:t>单击此处可编辑内容</a:t>
            </a:r>
            <a:endParaRPr lang="en-US" altLang="zh-CN" sz="1335" dirty="0">
              <a:solidFill>
                <a:schemeClr val="accent1">
                  <a:lumMod val="10000"/>
                </a:schemeClr>
              </a:solidFill>
              <a:latin typeface="微软雅黑" panose="020B0503020204020204" pitchFamily="34" charset="-122"/>
              <a:ea typeface="微软雅黑" panose="020B0503020204020204" pitchFamily="34" charset="-122"/>
            </a:endParaRPr>
          </a:p>
          <a:p>
            <a:pPr algn="ctr" defTabSz="1218565">
              <a:spcBef>
                <a:spcPct val="20000"/>
              </a:spcBef>
              <a:defRPr/>
            </a:pPr>
            <a:r>
              <a:rPr lang="zh-CN" altLang="en-US" sz="1335" dirty="0">
                <a:solidFill>
                  <a:schemeClr val="accent1">
                    <a:lumMod val="10000"/>
                  </a:schemeClr>
                </a:solidFill>
                <a:latin typeface="微软雅黑" panose="020B0503020204020204" pitchFamily="34" charset="-122"/>
                <a:ea typeface="微软雅黑" panose="020B0503020204020204" pitchFamily="34" charset="-122"/>
              </a:rPr>
              <a:t>单击此处可编辑内容</a:t>
            </a:r>
            <a:r>
              <a:rPr lang="en-US" sz="1335" dirty="0">
                <a:solidFill>
                  <a:schemeClr val="accent1">
                    <a:lumMod val="10000"/>
                  </a:schemeClr>
                </a:solidFill>
                <a:latin typeface="微软雅黑" panose="020B0503020204020204" pitchFamily="34" charset="-122"/>
              </a:rPr>
              <a:t/>
            </a:r>
            <a:br>
              <a:rPr lang="en-US" sz="1335" dirty="0">
                <a:solidFill>
                  <a:schemeClr val="accent1">
                    <a:lumMod val="10000"/>
                  </a:schemeClr>
                </a:solidFill>
                <a:latin typeface="微软雅黑" panose="020B0503020204020204" pitchFamily="34" charset="-122"/>
              </a:rPr>
            </a:br>
            <a:r>
              <a:rPr lang="en-US" sz="1335" dirty="0">
                <a:solidFill>
                  <a:schemeClr val="accent1">
                    <a:lumMod val="10000"/>
                  </a:schemeClr>
                </a:solidFill>
                <a:latin typeface="微软雅黑" panose="020B0503020204020204" pitchFamily="34" charset="-122"/>
              </a:rPr>
              <a:t> </a:t>
            </a:r>
          </a:p>
        </p:txBody>
      </p:sp>
      <p:sp>
        <p:nvSpPr>
          <p:cNvPr id="9" name="Freeform 177"/>
          <p:cNvSpPr>
            <a:spLocks noEditPoints="1"/>
          </p:cNvSpPr>
          <p:nvPr/>
        </p:nvSpPr>
        <p:spPr bwMode="auto">
          <a:xfrm>
            <a:off x="1464122" y="5045949"/>
            <a:ext cx="523924" cy="550728"/>
          </a:xfrm>
          <a:custGeom>
            <a:avLst/>
            <a:gdLst/>
            <a:ahLst/>
            <a:cxnLst>
              <a:cxn ang="0">
                <a:pos x="350" y="180"/>
              </a:cxn>
              <a:cxn ang="0">
                <a:pos x="10" y="180"/>
              </a:cxn>
              <a:cxn ang="0">
                <a:pos x="5" y="171"/>
              </a:cxn>
              <a:cxn ang="0">
                <a:pos x="170" y="8"/>
              </a:cxn>
              <a:cxn ang="0">
                <a:pos x="189" y="9"/>
              </a:cxn>
              <a:cxn ang="0">
                <a:pos x="250" y="69"/>
              </a:cxn>
              <a:cxn ang="0">
                <a:pos x="250" y="45"/>
              </a:cxn>
              <a:cxn ang="0">
                <a:pos x="281" y="45"/>
              </a:cxn>
              <a:cxn ang="0">
                <a:pos x="281" y="100"/>
              </a:cxn>
              <a:cxn ang="0">
                <a:pos x="353" y="171"/>
              </a:cxn>
              <a:cxn ang="0">
                <a:pos x="350" y="180"/>
              </a:cxn>
              <a:cxn ang="0">
                <a:pos x="314" y="367"/>
              </a:cxn>
              <a:cxn ang="0">
                <a:pos x="300" y="380"/>
              </a:cxn>
              <a:cxn ang="0">
                <a:pos x="194" y="380"/>
              </a:cxn>
              <a:cxn ang="0">
                <a:pos x="194" y="302"/>
              </a:cxn>
              <a:cxn ang="0">
                <a:pos x="146" y="302"/>
              </a:cxn>
              <a:cxn ang="0">
                <a:pos x="146" y="380"/>
              </a:cxn>
              <a:cxn ang="0">
                <a:pos x="58" y="380"/>
              </a:cxn>
              <a:cxn ang="0">
                <a:pos x="44" y="366"/>
              </a:cxn>
              <a:cxn ang="0">
                <a:pos x="44" y="188"/>
              </a:cxn>
              <a:cxn ang="0">
                <a:pos x="314" y="188"/>
              </a:cxn>
              <a:cxn ang="0">
                <a:pos x="314" y="367"/>
              </a:cxn>
              <a:cxn ang="0">
                <a:pos x="273" y="242"/>
              </a:cxn>
              <a:cxn ang="0">
                <a:pos x="225" y="242"/>
              </a:cxn>
              <a:cxn ang="0">
                <a:pos x="225" y="282"/>
              </a:cxn>
              <a:cxn ang="0">
                <a:pos x="273" y="282"/>
              </a:cxn>
              <a:cxn ang="0">
                <a:pos x="273" y="242"/>
              </a:cxn>
            </a:cxnLst>
            <a:rect l="0" t="0" r="r" b="b"/>
            <a:pathLst>
              <a:path w="360" h="380">
                <a:moveTo>
                  <a:pt x="350" y="180"/>
                </a:moveTo>
                <a:cubicBezTo>
                  <a:pt x="295" y="180"/>
                  <a:pt x="68" y="180"/>
                  <a:pt x="10" y="180"/>
                </a:cubicBezTo>
                <a:cubicBezTo>
                  <a:pt x="0" y="180"/>
                  <a:pt x="0" y="176"/>
                  <a:pt x="5" y="171"/>
                </a:cubicBezTo>
                <a:cubicBezTo>
                  <a:pt x="36" y="140"/>
                  <a:pt x="138" y="40"/>
                  <a:pt x="170" y="8"/>
                </a:cubicBezTo>
                <a:cubicBezTo>
                  <a:pt x="178" y="0"/>
                  <a:pt x="180" y="0"/>
                  <a:pt x="189" y="9"/>
                </a:cubicBezTo>
                <a:cubicBezTo>
                  <a:pt x="201" y="21"/>
                  <a:pt x="225" y="44"/>
                  <a:pt x="250" y="69"/>
                </a:cubicBezTo>
                <a:cubicBezTo>
                  <a:pt x="250" y="45"/>
                  <a:pt x="250" y="45"/>
                  <a:pt x="250" y="45"/>
                </a:cubicBezTo>
                <a:cubicBezTo>
                  <a:pt x="281" y="45"/>
                  <a:pt x="281" y="45"/>
                  <a:pt x="281" y="45"/>
                </a:cubicBezTo>
                <a:cubicBezTo>
                  <a:pt x="281" y="100"/>
                  <a:pt x="281" y="100"/>
                  <a:pt x="281" y="100"/>
                </a:cubicBezTo>
                <a:cubicBezTo>
                  <a:pt x="311" y="129"/>
                  <a:pt x="339" y="158"/>
                  <a:pt x="353" y="171"/>
                </a:cubicBezTo>
                <a:cubicBezTo>
                  <a:pt x="358" y="176"/>
                  <a:pt x="360" y="180"/>
                  <a:pt x="350" y="180"/>
                </a:cubicBezTo>
                <a:close/>
                <a:moveTo>
                  <a:pt x="314" y="367"/>
                </a:moveTo>
                <a:cubicBezTo>
                  <a:pt x="314" y="376"/>
                  <a:pt x="310" y="380"/>
                  <a:pt x="300" y="380"/>
                </a:cubicBezTo>
                <a:cubicBezTo>
                  <a:pt x="269" y="380"/>
                  <a:pt x="194" y="380"/>
                  <a:pt x="194" y="380"/>
                </a:cubicBezTo>
                <a:cubicBezTo>
                  <a:pt x="194" y="302"/>
                  <a:pt x="194" y="302"/>
                  <a:pt x="194" y="302"/>
                </a:cubicBezTo>
                <a:cubicBezTo>
                  <a:pt x="146" y="302"/>
                  <a:pt x="146" y="302"/>
                  <a:pt x="146" y="302"/>
                </a:cubicBezTo>
                <a:cubicBezTo>
                  <a:pt x="146" y="380"/>
                  <a:pt x="146" y="380"/>
                  <a:pt x="146" y="380"/>
                </a:cubicBezTo>
                <a:cubicBezTo>
                  <a:pt x="146" y="380"/>
                  <a:pt x="86" y="380"/>
                  <a:pt x="58" y="380"/>
                </a:cubicBezTo>
                <a:cubicBezTo>
                  <a:pt x="49" y="380"/>
                  <a:pt x="44" y="375"/>
                  <a:pt x="44" y="366"/>
                </a:cubicBezTo>
                <a:cubicBezTo>
                  <a:pt x="44" y="322"/>
                  <a:pt x="44" y="188"/>
                  <a:pt x="44" y="188"/>
                </a:cubicBezTo>
                <a:cubicBezTo>
                  <a:pt x="314" y="188"/>
                  <a:pt x="314" y="188"/>
                  <a:pt x="314" y="188"/>
                </a:cubicBezTo>
                <a:cubicBezTo>
                  <a:pt x="314" y="188"/>
                  <a:pt x="314" y="323"/>
                  <a:pt x="314" y="367"/>
                </a:cubicBezTo>
                <a:close/>
                <a:moveTo>
                  <a:pt x="273" y="242"/>
                </a:moveTo>
                <a:cubicBezTo>
                  <a:pt x="225" y="242"/>
                  <a:pt x="225" y="242"/>
                  <a:pt x="225" y="242"/>
                </a:cubicBezTo>
                <a:cubicBezTo>
                  <a:pt x="225" y="282"/>
                  <a:pt x="225" y="282"/>
                  <a:pt x="225" y="282"/>
                </a:cubicBezTo>
                <a:cubicBezTo>
                  <a:pt x="273" y="282"/>
                  <a:pt x="273" y="282"/>
                  <a:pt x="273" y="282"/>
                </a:cubicBezTo>
                <a:cubicBezTo>
                  <a:pt x="273" y="242"/>
                  <a:pt x="273" y="242"/>
                  <a:pt x="273" y="242"/>
                </a:cubicBezTo>
                <a:close/>
              </a:path>
            </a:pathLst>
          </a:custGeom>
          <a:solidFill>
            <a:srgbClr val="014244"/>
          </a:solidFill>
          <a:ln w="9525">
            <a:solidFill>
              <a:srgbClr val="004445"/>
            </a:solidFill>
            <a:round/>
          </a:ln>
        </p:spPr>
        <p:txBody>
          <a:bodyPr vert="horz" wrap="square" lIns="121920" tIns="60960" rIns="121920" bIns="60960" numCol="1" anchor="t" anchorCtr="0" compatLnSpc="1"/>
          <a:lstStyle/>
          <a:p>
            <a:endParaRPr lang="en-US" sz="2400" dirty="0">
              <a:solidFill>
                <a:schemeClr val="accent1">
                  <a:lumMod val="10000"/>
                </a:schemeClr>
              </a:solidFill>
              <a:latin typeface="微软雅黑" panose="020B0503020204020204" pitchFamily="34" charset="-122"/>
            </a:endParaRPr>
          </a:p>
        </p:txBody>
      </p:sp>
      <p:sp>
        <p:nvSpPr>
          <p:cNvPr id="10" name="Rectangle 7"/>
          <p:cNvSpPr/>
          <p:nvPr/>
        </p:nvSpPr>
        <p:spPr>
          <a:xfrm>
            <a:off x="3309300" y="2125133"/>
            <a:ext cx="25400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grpSp>
        <p:nvGrpSpPr>
          <p:cNvPr id="11" name="Group 11"/>
          <p:cNvGrpSpPr/>
          <p:nvPr/>
        </p:nvGrpSpPr>
        <p:grpSpPr>
          <a:xfrm>
            <a:off x="4615555" y="2260601"/>
            <a:ext cx="1413927" cy="1473272"/>
            <a:chOff x="4204495" y="1809751"/>
            <a:chExt cx="1096958" cy="1143000"/>
          </a:xfrm>
          <a:solidFill>
            <a:schemeClr val="bg2">
              <a:lumMod val="65000"/>
            </a:schemeClr>
          </a:solidFill>
        </p:grpSpPr>
        <p:sp>
          <p:nvSpPr>
            <p:cNvPr id="12" name="Trapezoid 9"/>
            <p:cNvSpPr/>
            <p:nvPr/>
          </p:nvSpPr>
          <p:spPr>
            <a:xfrm rot="5400000">
              <a:off x="4658521" y="2310604"/>
              <a:ext cx="1143000" cy="141293"/>
            </a:xfrm>
            <a:prstGeom prst="trapezoid">
              <a:avLst>
                <a:gd name="adj" fmla="val 10154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10000"/>
                  </a:schemeClr>
                </a:solidFill>
                <a:latin typeface="微软雅黑" panose="020B0503020204020204" pitchFamily="34" charset="-122"/>
              </a:endParaRPr>
            </a:p>
          </p:txBody>
        </p:sp>
        <p:sp>
          <p:nvSpPr>
            <p:cNvPr id="13" name="Isosceles Triangle 8"/>
            <p:cNvSpPr/>
            <p:nvPr/>
          </p:nvSpPr>
          <p:spPr>
            <a:xfrm rot="16200000">
              <a:off x="4321174" y="1832771"/>
              <a:ext cx="863600" cy="109695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 wrap="none" bIns="243840" rtlCol="0" anchor="ctr"/>
            <a:lstStyle/>
            <a:p>
              <a:pPr algn="ctr"/>
              <a:r>
                <a:rPr lang="ar-SA" sz="3200" b="1" dirty="0">
                  <a:solidFill>
                    <a:schemeClr val="accent1">
                      <a:lumMod val="10000"/>
                    </a:schemeClr>
                  </a:solidFill>
                  <a:latin typeface="微软雅黑" panose="020B0503020204020204" pitchFamily="34" charset="-122"/>
                </a:rPr>
                <a:t>02</a:t>
              </a:r>
              <a:endParaRPr lang="en-US" sz="2400" b="1" dirty="0">
                <a:solidFill>
                  <a:schemeClr val="accent1">
                    <a:lumMod val="10000"/>
                  </a:schemeClr>
                </a:solidFill>
                <a:latin typeface="微软雅黑" panose="020B0503020204020204" pitchFamily="34" charset="-122"/>
              </a:endParaRPr>
            </a:p>
          </p:txBody>
        </p:sp>
      </p:grpSp>
      <p:cxnSp>
        <p:nvCxnSpPr>
          <p:cNvPr id="14" name="Straight Connector 13"/>
          <p:cNvCxnSpPr/>
          <p:nvPr/>
        </p:nvCxnSpPr>
        <p:spPr>
          <a:xfrm>
            <a:off x="3608013" y="4860236"/>
            <a:ext cx="1930400" cy="2117"/>
          </a:xfrm>
          <a:prstGeom prst="line">
            <a:avLst/>
          </a:prstGeom>
          <a:ln w="38100" cap="rnd">
            <a:solidFill>
              <a:srgbClr val="004445"/>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90580" y="3359202"/>
            <a:ext cx="2377440" cy="1528303"/>
          </a:xfrm>
          <a:prstGeom prst="rect">
            <a:avLst/>
          </a:prstGeom>
          <a:noFill/>
        </p:spPr>
        <p:txBody>
          <a:bodyPr wrap="square" rtlCol="0">
            <a:spAutoFit/>
          </a:bodyPr>
          <a:lstStyle/>
          <a:p>
            <a:pPr algn="ctr"/>
            <a:r>
              <a:rPr lang="zh-CN" altLang="en-US" sz="1600" b="1" dirty="0">
                <a:solidFill>
                  <a:schemeClr val="accent1">
                    <a:lumMod val="10000"/>
                  </a:schemeClr>
                </a:solidFill>
                <a:latin typeface="微软雅黑" panose="020B0503020204020204" pitchFamily="34" charset="-122"/>
                <a:ea typeface="微软雅黑" panose="020B0503020204020204" pitchFamily="34" charset="-122"/>
              </a:rPr>
              <a:t>单击编辑标题</a:t>
            </a:r>
            <a:endParaRPr lang="en-US" sz="1600" b="1" dirty="0">
              <a:solidFill>
                <a:schemeClr val="accent1">
                  <a:lumMod val="10000"/>
                </a:schemeClr>
              </a:solidFill>
              <a:latin typeface="微软雅黑" panose="020B0503020204020204" pitchFamily="34" charset="-122"/>
            </a:endParaRPr>
          </a:p>
          <a:p>
            <a:pPr algn="ctr" defTabSz="1218565">
              <a:spcBef>
                <a:spcPct val="20000"/>
              </a:spcBef>
              <a:defRPr/>
            </a:pPr>
            <a:endParaRPr lang="en-US" altLang="zh-CN" sz="1335" dirty="0">
              <a:solidFill>
                <a:schemeClr val="accent1">
                  <a:lumMod val="10000"/>
                </a:schemeClr>
              </a:solidFill>
              <a:latin typeface="微软雅黑" panose="020B0503020204020204" pitchFamily="34" charset="-122"/>
              <a:ea typeface="微软雅黑" panose="020B0503020204020204" pitchFamily="34" charset="-122"/>
            </a:endParaRPr>
          </a:p>
          <a:p>
            <a:pPr algn="ctr" defTabSz="1218565">
              <a:spcBef>
                <a:spcPct val="20000"/>
              </a:spcBef>
              <a:defRPr/>
            </a:pPr>
            <a:r>
              <a:rPr lang="zh-CN" altLang="en-US" sz="1335" dirty="0">
                <a:solidFill>
                  <a:schemeClr val="accent1">
                    <a:lumMod val="10000"/>
                  </a:schemeClr>
                </a:solidFill>
                <a:latin typeface="微软雅黑" panose="020B0503020204020204" pitchFamily="34" charset="-122"/>
                <a:ea typeface="微软雅黑" panose="020B0503020204020204" pitchFamily="34" charset="-122"/>
              </a:rPr>
              <a:t>单击此处可编辑内容</a:t>
            </a:r>
            <a:endParaRPr lang="en-US" altLang="zh-CN" sz="1335" dirty="0">
              <a:solidFill>
                <a:schemeClr val="accent1">
                  <a:lumMod val="10000"/>
                </a:schemeClr>
              </a:solidFill>
              <a:latin typeface="微软雅黑" panose="020B0503020204020204" pitchFamily="34" charset="-122"/>
              <a:ea typeface="微软雅黑" panose="020B0503020204020204" pitchFamily="34" charset="-122"/>
            </a:endParaRPr>
          </a:p>
          <a:p>
            <a:pPr algn="ctr" defTabSz="1218565">
              <a:spcBef>
                <a:spcPct val="20000"/>
              </a:spcBef>
              <a:defRPr/>
            </a:pPr>
            <a:r>
              <a:rPr lang="zh-CN" altLang="en-US" sz="1335" dirty="0">
                <a:solidFill>
                  <a:schemeClr val="accent1">
                    <a:lumMod val="10000"/>
                  </a:schemeClr>
                </a:solidFill>
                <a:latin typeface="微软雅黑" panose="020B0503020204020204" pitchFamily="34" charset="-122"/>
                <a:ea typeface="微软雅黑" panose="020B0503020204020204" pitchFamily="34" charset="-122"/>
              </a:rPr>
              <a:t>单击此处可编辑内容</a:t>
            </a:r>
            <a:endParaRPr lang="en-US" altLang="zh-CN" sz="1335" dirty="0">
              <a:solidFill>
                <a:schemeClr val="accent1">
                  <a:lumMod val="10000"/>
                </a:schemeClr>
              </a:solidFill>
              <a:latin typeface="微软雅黑" panose="020B0503020204020204" pitchFamily="34" charset="-122"/>
              <a:ea typeface="微软雅黑" panose="020B0503020204020204" pitchFamily="34" charset="-122"/>
            </a:endParaRPr>
          </a:p>
          <a:p>
            <a:pPr algn="ctr" defTabSz="1218565">
              <a:spcBef>
                <a:spcPct val="20000"/>
              </a:spcBef>
              <a:defRPr/>
            </a:pPr>
            <a:r>
              <a:rPr lang="zh-CN" altLang="en-US" sz="1335" dirty="0">
                <a:solidFill>
                  <a:schemeClr val="accent1">
                    <a:lumMod val="10000"/>
                  </a:schemeClr>
                </a:solidFill>
                <a:latin typeface="微软雅黑" panose="020B0503020204020204" pitchFamily="34" charset="-122"/>
                <a:ea typeface="微软雅黑" panose="020B0503020204020204" pitchFamily="34" charset="-122"/>
              </a:rPr>
              <a:t>单击此处可编辑内容</a:t>
            </a:r>
            <a:r>
              <a:rPr lang="en-US" sz="1335" dirty="0">
                <a:solidFill>
                  <a:schemeClr val="accent1">
                    <a:lumMod val="10000"/>
                  </a:schemeClr>
                </a:solidFill>
                <a:latin typeface="微软雅黑" panose="020B0503020204020204" pitchFamily="34" charset="-122"/>
              </a:rPr>
              <a:t/>
            </a:r>
            <a:br>
              <a:rPr lang="en-US" sz="1335" dirty="0">
                <a:solidFill>
                  <a:schemeClr val="accent1">
                    <a:lumMod val="10000"/>
                  </a:schemeClr>
                </a:solidFill>
                <a:latin typeface="微软雅黑" panose="020B0503020204020204" pitchFamily="34" charset="-122"/>
              </a:rPr>
            </a:br>
            <a:endParaRPr lang="en-US" sz="1335" dirty="0">
              <a:solidFill>
                <a:schemeClr val="accent1">
                  <a:lumMod val="10000"/>
                </a:schemeClr>
              </a:solidFill>
              <a:latin typeface="微软雅黑" panose="020B0503020204020204" pitchFamily="34" charset="-122"/>
            </a:endParaRPr>
          </a:p>
        </p:txBody>
      </p:sp>
      <p:sp>
        <p:nvSpPr>
          <p:cNvPr id="16" name="Freeform 206"/>
          <p:cNvSpPr>
            <a:spLocks noEditPoints="1"/>
          </p:cNvSpPr>
          <p:nvPr/>
        </p:nvSpPr>
        <p:spPr bwMode="auto">
          <a:xfrm>
            <a:off x="4315894" y="5057907"/>
            <a:ext cx="526815" cy="526815"/>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rgbClr val="014244"/>
          </a:solidFill>
          <a:ln w="9525">
            <a:solidFill>
              <a:srgbClr val="004445"/>
            </a:solidFill>
            <a:round/>
          </a:ln>
        </p:spPr>
        <p:txBody>
          <a:bodyPr vert="horz" wrap="square" lIns="121920" tIns="60960" rIns="121920" bIns="60960" numCol="1" anchor="t" anchorCtr="0" compatLnSpc="1"/>
          <a:lstStyle/>
          <a:p>
            <a:endParaRPr lang="en-US" sz="2400" dirty="0">
              <a:solidFill>
                <a:schemeClr val="accent1">
                  <a:lumMod val="10000"/>
                </a:schemeClr>
              </a:solidFill>
              <a:latin typeface="微软雅黑" panose="020B0503020204020204" pitchFamily="34" charset="-122"/>
            </a:endParaRPr>
          </a:p>
        </p:txBody>
      </p:sp>
      <p:sp>
        <p:nvSpPr>
          <p:cNvPr id="17" name="Rectangle 37"/>
          <p:cNvSpPr/>
          <p:nvPr/>
        </p:nvSpPr>
        <p:spPr>
          <a:xfrm>
            <a:off x="6159344" y="2125133"/>
            <a:ext cx="25400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grpSp>
        <p:nvGrpSpPr>
          <p:cNvPr id="18" name="Group 38"/>
          <p:cNvGrpSpPr/>
          <p:nvPr/>
        </p:nvGrpSpPr>
        <p:grpSpPr>
          <a:xfrm>
            <a:off x="7468773" y="2260601"/>
            <a:ext cx="1413927" cy="1473272"/>
            <a:chOff x="4204494" y="1809751"/>
            <a:chExt cx="1096958" cy="1143000"/>
          </a:xfrm>
          <a:solidFill>
            <a:schemeClr val="bg2">
              <a:lumMod val="65000"/>
            </a:schemeClr>
          </a:solidFill>
        </p:grpSpPr>
        <p:sp>
          <p:nvSpPr>
            <p:cNvPr id="19" name="Trapezoid 42"/>
            <p:cNvSpPr/>
            <p:nvPr/>
          </p:nvSpPr>
          <p:spPr>
            <a:xfrm rot="5400000">
              <a:off x="4658521" y="2310604"/>
              <a:ext cx="1143000" cy="141293"/>
            </a:xfrm>
            <a:prstGeom prst="trapezoid">
              <a:avLst>
                <a:gd name="adj" fmla="val 10154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10000"/>
                  </a:schemeClr>
                </a:solidFill>
                <a:latin typeface="微软雅黑" panose="020B0503020204020204" pitchFamily="34" charset="-122"/>
              </a:endParaRPr>
            </a:p>
          </p:txBody>
        </p:sp>
        <p:sp>
          <p:nvSpPr>
            <p:cNvPr id="20" name="Isosceles Triangle 43"/>
            <p:cNvSpPr/>
            <p:nvPr/>
          </p:nvSpPr>
          <p:spPr>
            <a:xfrm rot="16200000">
              <a:off x="4321173" y="1832771"/>
              <a:ext cx="863600" cy="109695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 wrap="none" bIns="243840" rtlCol="0" anchor="ctr"/>
            <a:lstStyle/>
            <a:p>
              <a:pPr algn="ctr"/>
              <a:r>
                <a:rPr lang="ar-SA" sz="3200" b="1" dirty="0">
                  <a:solidFill>
                    <a:schemeClr val="accent1">
                      <a:lumMod val="10000"/>
                    </a:schemeClr>
                  </a:solidFill>
                  <a:latin typeface="微软雅黑" panose="020B0503020204020204" pitchFamily="34" charset="-122"/>
                </a:rPr>
                <a:t>03</a:t>
              </a:r>
              <a:endParaRPr lang="en-US" sz="2400" b="1" dirty="0">
                <a:solidFill>
                  <a:schemeClr val="accent1">
                    <a:lumMod val="10000"/>
                  </a:schemeClr>
                </a:solidFill>
                <a:latin typeface="微软雅黑" panose="020B0503020204020204" pitchFamily="34" charset="-122"/>
              </a:endParaRPr>
            </a:p>
          </p:txBody>
        </p:sp>
      </p:grpSp>
      <p:cxnSp>
        <p:nvCxnSpPr>
          <p:cNvPr id="21" name="Straight Connector 39"/>
          <p:cNvCxnSpPr/>
          <p:nvPr/>
        </p:nvCxnSpPr>
        <p:spPr>
          <a:xfrm>
            <a:off x="6458057" y="4860236"/>
            <a:ext cx="1930400" cy="2117"/>
          </a:xfrm>
          <a:prstGeom prst="line">
            <a:avLst/>
          </a:prstGeom>
          <a:ln w="38100" cap="rnd">
            <a:solidFill>
              <a:srgbClr val="004445"/>
            </a:solidFill>
            <a:prstDash val="sysDot"/>
          </a:ln>
        </p:spPr>
        <p:style>
          <a:lnRef idx="1">
            <a:schemeClr val="accent1"/>
          </a:lnRef>
          <a:fillRef idx="0">
            <a:schemeClr val="accent1"/>
          </a:fillRef>
          <a:effectRef idx="0">
            <a:schemeClr val="accent1"/>
          </a:effectRef>
          <a:fontRef idx="minor">
            <a:schemeClr val="tx1"/>
          </a:fontRef>
        </p:style>
      </p:cxnSp>
      <p:sp>
        <p:nvSpPr>
          <p:cNvPr id="22" name="TextBox 40"/>
          <p:cNvSpPr txBox="1"/>
          <p:nvPr/>
        </p:nvSpPr>
        <p:spPr>
          <a:xfrm>
            <a:off x="6240624" y="3359202"/>
            <a:ext cx="2377440" cy="1528303"/>
          </a:xfrm>
          <a:prstGeom prst="rect">
            <a:avLst/>
          </a:prstGeom>
          <a:noFill/>
        </p:spPr>
        <p:txBody>
          <a:bodyPr wrap="square" rtlCol="0">
            <a:spAutoFit/>
          </a:bodyPr>
          <a:lstStyle/>
          <a:p>
            <a:pPr algn="ctr"/>
            <a:r>
              <a:rPr lang="zh-CN" altLang="en-US" sz="1600" b="1" dirty="0">
                <a:solidFill>
                  <a:schemeClr val="accent1">
                    <a:lumMod val="10000"/>
                  </a:schemeClr>
                </a:solidFill>
                <a:latin typeface="微软雅黑" panose="020B0503020204020204" pitchFamily="34" charset="-122"/>
                <a:ea typeface="微软雅黑" panose="020B0503020204020204" pitchFamily="34" charset="-122"/>
              </a:rPr>
              <a:t>单击编辑标题</a:t>
            </a:r>
            <a:endParaRPr lang="en-US" sz="1600" b="1" dirty="0">
              <a:solidFill>
                <a:schemeClr val="accent1">
                  <a:lumMod val="10000"/>
                </a:schemeClr>
              </a:solidFill>
              <a:latin typeface="微软雅黑" panose="020B0503020204020204" pitchFamily="34" charset="-122"/>
            </a:endParaRPr>
          </a:p>
          <a:p>
            <a:pPr algn="ctr" defTabSz="1218565">
              <a:spcBef>
                <a:spcPct val="20000"/>
              </a:spcBef>
              <a:defRPr/>
            </a:pPr>
            <a:endParaRPr lang="en-US" altLang="zh-CN" sz="1335" dirty="0">
              <a:solidFill>
                <a:schemeClr val="accent1">
                  <a:lumMod val="10000"/>
                </a:schemeClr>
              </a:solidFill>
              <a:latin typeface="微软雅黑" panose="020B0503020204020204" pitchFamily="34" charset="-122"/>
              <a:ea typeface="微软雅黑" panose="020B0503020204020204" pitchFamily="34" charset="-122"/>
            </a:endParaRPr>
          </a:p>
          <a:p>
            <a:pPr algn="ctr" defTabSz="1218565">
              <a:spcBef>
                <a:spcPct val="20000"/>
              </a:spcBef>
              <a:defRPr/>
            </a:pPr>
            <a:r>
              <a:rPr lang="zh-CN" altLang="en-US" sz="1335" dirty="0">
                <a:solidFill>
                  <a:schemeClr val="accent1">
                    <a:lumMod val="10000"/>
                  </a:schemeClr>
                </a:solidFill>
                <a:latin typeface="微软雅黑" panose="020B0503020204020204" pitchFamily="34" charset="-122"/>
                <a:ea typeface="微软雅黑" panose="020B0503020204020204" pitchFamily="34" charset="-122"/>
              </a:rPr>
              <a:t>单击此处可编辑内容</a:t>
            </a:r>
            <a:endParaRPr lang="en-US" altLang="zh-CN" sz="1335" dirty="0">
              <a:solidFill>
                <a:schemeClr val="accent1">
                  <a:lumMod val="10000"/>
                </a:schemeClr>
              </a:solidFill>
              <a:latin typeface="微软雅黑" panose="020B0503020204020204" pitchFamily="34" charset="-122"/>
              <a:ea typeface="微软雅黑" panose="020B0503020204020204" pitchFamily="34" charset="-122"/>
            </a:endParaRPr>
          </a:p>
          <a:p>
            <a:pPr algn="ctr" defTabSz="1218565">
              <a:spcBef>
                <a:spcPct val="20000"/>
              </a:spcBef>
              <a:defRPr/>
            </a:pPr>
            <a:r>
              <a:rPr lang="zh-CN" altLang="en-US" sz="1335" dirty="0">
                <a:solidFill>
                  <a:schemeClr val="accent1">
                    <a:lumMod val="10000"/>
                  </a:schemeClr>
                </a:solidFill>
                <a:latin typeface="微软雅黑" panose="020B0503020204020204" pitchFamily="34" charset="-122"/>
                <a:ea typeface="微软雅黑" panose="020B0503020204020204" pitchFamily="34" charset="-122"/>
              </a:rPr>
              <a:t>单击此处可编辑内容</a:t>
            </a:r>
            <a:endParaRPr lang="en-US" altLang="zh-CN" sz="1335" dirty="0">
              <a:solidFill>
                <a:schemeClr val="accent1">
                  <a:lumMod val="10000"/>
                </a:schemeClr>
              </a:solidFill>
              <a:latin typeface="微软雅黑" panose="020B0503020204020204" pitchFamily="34" charset="-122"/>
              <a:ea typeface="微软雅黑" panose="020B0503020204020204" pitchFamily="34" charset="-122"/>
            </a:endParaRPr>
          </a:p>
          <a:p>
            <a:pPr algn="ctr" defTabSz="1218565">
              <a:spcBef>
                <a:spcPct val="20000"/>
              </a:spcBef>
              <a:defRPr/>
            </a:pPr>
            <a:r>
              <a:rPr lang="zh-CN" altLang="en-US" sz="1335" dirty="0">
                <a:solidFill>
                  <a:schemeClr val="accent1">
                    <a:lumMod val="10000"/>
                  </a:schemeClr>
                </a:solidFill>
                <a:latin typeface="微软雅黑" panose="020B0503020204020204" pitchFamily="34" charset="-122"/>
                <a:ea typeface="微软雅黑" panose="020B0503020204020204" pitchFamily="34" charset="-122"/>
              </a:rPr>
              <a:t>单击此处可编辑内容</a:t>
            </a:r>
            <a:r>
              <a:rPr lang="en-US" sz="1335" dirty="0">
                <a:solidFill>
                  <a:schemeClr val="accent1">
                    <a:lumMod val="10000"/>
                  </a:schemeClr>
                </a:solidFill>
                <a:latin typeface="微软雅黑" panose="020B0503020204020204" pitchFamily="34" charset="-122"/>
              </a:rPr>
              <a:t/>
            </a:r>
            <a:br>
              <a:rPr lang="en-US" sz="1335" dirty="0">
                <a:solidFill>
                  <a:schemeClr val="accent1">
                    <a:lumMod val="10000"/>
                  </a:schemeClr>
                </a:solidFill>
                <a:latin typeface="微软雅黑" panose="020B0503020204020204" pitchFamily="34" charset="-122"/>
              </a:rPr>
            </a:br>
            <a:r>
              <a:rPr lang="en-US" sz="1335" dirty="0">
                <a:solidFill>
                  <a:schemeClr val="accent1">
                    <a:lumMod val="10000"/>
                  </a:schemeClr>
                </a:solidFill>
                <a:latin typeface="微软雅黑" panose="020B0503020204020204" pitchFamily="34" charset="-122"/>
              </a:rPr>
              <a:t> </a:t>
            </a:r>
          </a:p>
        </p:txBody>
      </p:sp>
      <p:sp>
        <p:nvSpPr>
          <p:cNvPr id="23" name="Freeform 170"/>
          <p:cNvSpPr>
            <a:spLocks noEditPoints="1"/>
          </p:cNvSpPr>
          <p:nvPr/>
        </p:nvSpPr>
        <p:spPr bwMode="auto">
          <a:xfrm>
            <a:off x="7145632" y="5081509"/>
            <a:ext cx="567424" cy="479608"/>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rgbClr val="014244"/>
          </a:solidFill>
          <a:ln w="9525">
            <a:solidFill>
              <a:srgbClr val="004445"/>
            </a:solidFill>
            <a:round/>
          </a:ln>
        </p:spPr>
        <p:txBody>
          <a:bodyPr vert="horz" wrap="square" lIns="121920" tIns="60960" rIns="121920" bIns="60960" numCol="1" anchor="t" anchorCtr="0" compatLnSpc="1"/>
          <a:lstStyle/>
          <a:p>
            <a:endParaRPr lang="en-US" sz="2400" dirty="0">
              <a:solidFill>
                <a:schemeClr val="accent1">
                  <a:lumMod val="10000"/>
                </a:schemeClr>
              </a:solidFill>
              <a:latin typeface="微软雅黑" panose="020B0503020204020204" pitchFamily="34" charset="-122"/>
            </a:endParaRPr>
          </a:p>
        </p:txBody>
      </p:sp>
      <p:sp>
        <p:nvSpPr>
          <p:cNvPr id="24" name="Rectangle 29"/>
          <p:cNvSpPr/>
          <p:nvPr/>
        </p:nvSpPr>
        <p:spPr>
          <a:xfrm>
            <a:off x="9012563" y="2125133"/>
            <a:ext cx="25400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grpSp>
        <p:nvGrpSpPr>
          <p:cNvPr id="25" name="Group 30"/>
          <p:cNvGrpSpPr/>
          <p:nvPr/>
        </p:nvGrpSpPr>
        <p:grpSpPr>
          <a:xfrm>
            <a:off x="10321991" y="2260601"/>
            <a:ext cx="1413927" cy="1473272"/>
            <a:chOff x="4204494" y="1809751"/>
            <a:chExt cx="1096958" cy="1143000"/>
          </a:xfrm>
          <a:solidFill>
            <a:schemeClr val="bg2">
              <a:lumMod val="65000"/>
            </a:schemeClr>
          </a:solidFill>
        </p:grpSpPr>
        <p:sp>
          <p:nvSpPr>
            <p:cNvPr id="26" name="Trapezoid 34"/>
            <p:cNvSpPr/>
            <p:nvPr/>
          </p:nvSpPr>
          <p:spPr>
            <a:xfrm rot="5400000">
              <a:off x="4658521" y="2310604"/>
              <a:ext cx="1143000" cy="141293"/>
            </a:xfrm>
            <a:prstGeom prst="trapezoid">
              <a:avLst>
                <a:gd name="adj" fmla="val 10154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10000"/>
                  </a:schemeClr>
                </a:solidFill>
                <a:latin typeface="微软雅黑" panose="020B0503020204020204" pitchFamily="34" charset="-122"/>
              </a:endParaRPr>
            </a:p>
          </p:txBody>
        </p:sp>
        <p:sp>
          <p:nvSpPr>
            <p:cNvPr id="27" name="Isosceles Triangle 35"/>
            <p:cNvSpPr/>
            <p:nvPr/>
          </p:nvSpPr>
          <p:spPr>
            <a:xfrm rot="16200000">
              <a:off x="4321173" y="1832771"/>
              <a:ext cx="863600" cy="109695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 wrap="none" bIns="243840" rtlCol="0" anchor="ctr"/>
            <a:lstStyle/>
            <a:p>
              <a:pPr algn="ctr"/>
              <a:r>
                <a:rPr lang="ar-SA" sz="3200" b="1" dirty="0">
                  <a:solidFill>
                    <a:schemeClr val="accent1">
                      <a:lumMod val="10000"/>
                    </a:schemeClr>
                  </a:solidFill>
                  <a:latin typeface="微软雅黑" panose="020B0503020204020204" pitchFamily="34" charset="-122"/>
                </a:rPr>
                <a:t>04</a:t>
              </a:r>
              <a:endParaRPr lang="en-US" sz="2400" b="1" dirty="0">
                <a:solidFill>
                  <a:schemeClr val="accent1">
                    <a:lumMod val="10000"/>
                  </a:schemeClr>
                </a:solidFill>
                <a:latin typeface="微软雅黑" panose="020B0503020204020204" pitchFamily="34" charset="-122"/>
              </a:endParaRPr>
            </a:p>
          </p:txBody>
        </p:sp>
      </p:grpSp>
      <p:cxnSp>
        <p:nvCxnSpPr>
          <p:cNvPr id="28" name="Straight Connector 31"/>
          <p:cNvCxnSpPr/>
          <p:nvPr/>
        </p:nvCxnSpPr>
        <p:spPr>
          <a:xfrm>
            <a:off x="9311276" y="4860236"/>
            <a:ext cx="1930400" cy="2117"/>
          </a:xfrm>
          <a:prstGeom prst="line">
            <a:avLst/>
          </a:prstGeom>
          <a:ln w="38100" cap="rnd">
            <a:solidFill>
              <a:srgbClr val="004445"/>
            </a:solidFill>
            <a:prstDash val="sysDot"/>
          </a:ln>
        </p:spPr>
        <p:style>
          <a:lnRef idx="1">
            <a:schemeClr val="accent1"/>
          </a:lnRef>
          <a:fillRef idx="0">
            <a:schemeClr val="accent1"/>
          </a:fillRef>
          <a:effectRef idx="0">
            <a:schemeClr val="accent1"/>
          </a:effectRef>
          <a:fontRef idx="minor">
            <a:schemeClr val="tx1"/>
          </a:fontRef>
        </p:style>
      </p:cxnSp>
      <p:sp>
        <p:nvSpPr>
          <p:cNvPr id="29" name="TextBox 32"/>
          <p:cNvSpPr txBox="1"/>
          <p:nvPr/>
        </p:nvSpPr>
        <p:spPr>
          <a:xfrm>
            <a:off x="9093843" y="3359202"/>
            <a:ext cx="2377440" cy="1528303"/>
          </a:xfrm>
          <a:prstGeom prst="rect">
            <a:avLst/>
          </a:prstGeom>
          <a:noFill/>
        </p:spPr>
        <p:txBody>
          <a:bodyPr wrap="square" rtlCol="0">
            <a:spAutoFit/>
          </a:bodyPr>
          <a:lstStyle/>
          <a:p>
            <a:pPr algn="ctr"/>
            <a:r>
              <a:rPr lang="zh-CN" altLang="en-US" sz="1600" b="1" dirty="0">
                <a:solidFill>
                  <a:schemeClr val="accent1">
                    <a:lumMod val="10000"/>
                  </a:schemeClr>
                </a:solidFill>
                <a:latin typeface="微软雅黑" panose="020B0503020204020204" pitchFamily="34" charset="-122"/>
                <a:ea typeface="微软雅黑" panose="020B0503020204020204" pitchFamily="34" charset="-122"/>
              </a:rPr>
              <a:t>单击编辑标题</a:t>
            </a:r>
            <a:endParaRPr lang="en-US" sz="1600" b="1" dirty="0">
              <a:solidFill>
                <a:schemeClr val="accent1">
                  <a:lumMod val="10000"/>
                </a:schemeClr>
              </a:solidFill>
              <a:latin typeface="微软雅黑" panose="020B0503020204020204" pitchFamily="34" charset="-122"/>
            </a:endParaRPr>
          </a:p>
          <a:p>
            <a:pPr algn="ctr" defTabSz="1218565">
              <a:spcBef>
                <a:spcPct val="20000"/>
              </a:spcBef>
              <a:defRPr/>
            </a:pPr>
            <a:endParaRPr lang="en-US" altLang="zh-CN" sz="1335" dirty="0">
              <a:solidFill>
                <a:schemeClr val="accent1">
                  <a:lumMod val="10000"/>
                </a:schemeClr>
              </a:solidFill>
              <a:latin typeface="微软雅黑" panose="020B0503020204020204" pitchFamily="34" charset="-122"/>
              <a:ea typeface="微软雅黑" panose="020B0503020204020204" pitchFamily="34" charset="-122"/>
            </a:endParaRPr>
          </a:p>
          <a:p>
            <a:pPr algn="ctr" defTabSz="1218565">
              <a:spcBef>
                <a:spcPct val="20000"/>
              </a:spcBef>
              <a:defRPr/>
            </a:pPr>
            <a:r>
              <a:rPr lang="zh-CN" altLang="en-US" sz="1335" dirty="0">
                <a:solidFill>
                  <a:schemeClr val="accent1">
                    <a:lumMod val="10000"/>
                  </a:schemeClr>
                </a:solidFill>
                <a:latin typeface="微软雅黑" panose="020B0503020204020204" pitchFamily="34" charset="-122"/>
                <a:ea typeface="微软雅黑" panose="020B0503020204020204" pitchFamily="34" charset="-122"/>
              </a:rPr>
              <a:t>单击此处可编辑内容</a:t>
            </a:r>
            <a:endParaRPr lang="en-US" altLang="zh-CN" sz="1335" dirty="0">
              <a:solidFill>
                <a:schemeClr val="accent1">
                  <a:lumMod val="10000"/>
                </a:schemeClr>
              </a:solidFill>
              <a:latin typeface="微软雅黑" panose="020B0503020204020204" pitchFamily="34" charset="-122"/>
              <a:ea typeface="微软雅黑" panose="020B0503020204020204" pitchFamily="34" charset="-122"/>
            </a:endParaRPr>
          </a:p>
          <a:p>
            <a:pPr algn="ctr" defTabSz="1218565">
              <a:spcBef>
                <a:spcPct val="20000"/>
              </a:spcBef>
              <a:defRPr/>
            </a:pPr>
            <a:r>
              <a:rPr lang="zh-CN" altLang="en-US" sz="1335" dirty="0">
                <a:solidFill>
                  <a:schemeClr val="accent1">
                    <a:lumMod val="10000"/>
                  </a:schemeClr>
                </a:solidFill>
                <a:latin typeface="微软雅黑" panose="020B0503020204020204" pitchFamily="34" charset="-122"/>
                <a:ea typeface="微软雅黑" panose="020B0503020204020204" pitchFamily="34" charset="-122"/>
              </a:rPr>
              <a:t>单击此处可编辑内容</a:t>
            </a:r>
            <a:endParaRPr lang="en-US" altLang="zh-CN" sz="1335" dirty="0">
              <a:solidFill>
                <a:schemeClr val="accent1">
                  <a:lumMod val="10000"/>
                </a:schemeClr>
              </a:solidFill>
              <a:latin typeface="微软雅黑" panose="020B0503020204020204" pitchFamily="34" charset="-122"/>
              <a:ea typeface="微软雅黑" panose="020B0503020204020204" pitchFamily="34" charset="-122"/>
            </a:endParaRPr>
          </a:p>
          <a:p>
            <a:pPr algn="ctr" defTabSz="1218565">
              <a:spcBef>
                <a:spcPct val="20000"/>
              </a:spcBef>
              <a:defRPr/>
            </a:pPr>
            <a:r>
              <a:rPr lang="zh-CN" altLang="en-US" sz="1335" dirty="0">
                <a:solidFill>
                  <a:schemeClr val="accent1">
                    <a:lumMod val="10000"/>
                  </a:schemeClr>
                </a:solidFill>
                <a:latin typeface="微软雅黑" panose="020B0503020204020204" pitchFamily="34" charset="-122"/>
                <a:ea typeface="微软雅黑" panose="020B0503020204020204" pitchFamily="34" charset="-122"/>
              </a:rPr>
              <a:t>单击此处可编辑内容</a:t>
            </a:r>
            <a:r>
              <a:rPr lang="en-US" sz="1335" dirty="0">
                <a:solidFill>
                  <a:schemeClr val="accent1">
                    <a:lumMod val="10000"/>
                  </a:schemeClr>
                </a:solidFill>
                <a:latin typeface="微软雅黑" panose="020B0503020204020204" pitchFamily="34" charset="-122"/>
              </a:rPr>
              <a:t/>
            </a:r>
            <a:br>
              <a:rPr lang="en-US" sz="1335" dirty="0">
                <a:solidFill>
                  <a:schemeClr val="accent1">
                    <a:lumMod val="10000"/>
                  </a:schemeClr>
                </a:solidFill>
                <a:latin typeface="微软雅黑" panose="020B0503020204020204" pitchFamily="34" charset="-122"/>
              </a:rPr>
            </a:br>
            <a:r>
              <a:rPr lang="en-US" sz="1335" dirty="0">
                <a:solidFill>
                  <a:schemeClr val="accent1">
                    <a:lumMod val="10000"/>
                  </a:schemeClr>
                </a:solidFill>
                <a:latin typeface="微软雅黑" panose="020B0503020204020204" pitchFamily="34" charset="-122"/>
              </a:rPr>
              <a:t>,</a:t>
            </a:r>
          </a:p>
        </p:txBody>
      </p:sp>
      <p:sp>
        <p:nvSpPr>
          <p:cNvPr id="30" name="Freeform 45"/>
          <p:cNvSpPr>
            <a:spLocks noEditPoints="1"/>
          </p:cNvSpPr>
          <p:nvPr/>
        </p:nvSpPr>
        <p:spPr bwMode="auto">
          <a:xfrm>
            <a:off x="10028624" y="5046107"/>
            <a:ext cx="507877" cy="550413"/>
          </a:xfrm>
          <a:custGeom>
            <a:avLst/>
            <a:gdLst/>
            <a:ahLst/>
            <a:cxnLst>
              <a:cxn ang="0">
                <a:pos x="783" y="812"/>
              </a:cxn>
              <a:cxn ang="0">
                <a:pos x="684" y="703"/>
              </a:cxn>
              <a:cxn ang="0">
                <a:pos x="698" y="592"/>
              </a:cxn>
              <a:cxn ang="0">
                <a:pos x="674" y="483"/>
              </a:cxn>
              <a:cxn ang="0">
                <a:pos x="617" y="387"/>
              </a:cxn>
              <a:cxn ang="0">
                <a:pos x="532" y="315"/>
              </a:cxn>
              <a:cxn ang="0">
                <a:pos x="428" y="275"/>
              </a:cxn>
              <a:cxn ang="0">
                <a:pos x="316" y="270"/>
              </a:cxn>
              <a:cxn ang="0">
                <a:pos x="209" y="303"/>
              </a:cxn>
              <a:cxn ang="0">
                <a:pos x="119" y="367"/>
              </a:cxn>
              <a:cxn ang="0">
                <a:pos x="54" y="458"/>
              </a:cxn>
              <a:cxn ang="0">
                <a:pos x="22" y="565"/>
              </a:cxn>
              <a:cxn ang="0">
                <a:pos x="27" y="677"/>
              </a:cxn>
              <a:cxn ang="0">
                <a:pos x="68" y="781"/>
              </a:cxn>
              <a:cxn ang="0">
                <a:pos x="140" y="866"/>
              </a:cxn>
              <a:cxn ang="0">
                <a:pos x="236" y="923"/>
              </a:cxn>
              <a:cxn ang="0">
                <a:pos x="345" y="945"/>
              </a:cxn>
              <a:cxn ang="0">
                <a:pos x="456" y="931"/>
              </a:cxn>
              <a:cxn ang="0">
                <a:pos x="556" y="882"/>
              </a:cxn>
              <a:cxn ang="0">
                <a:pos x="605" y="817"/>
              </a:cxn>
              <a:cxn ang="0">
                <a:pos x="769" y="943"/>
              </a:cxn>
              <a:cxn ang="0">
                <a:pos x="843" y="818"/>
              </a:cxn>
              <a:cxn ang="0">
                <a:pos x="456" y="618"/>
              </a:cxn>
              <a:cxn ang="0">
                <a:pos x="317" y="545"/>
              </a:cxn>
              <a:cxn ang="0">
                <a:pos x="381" y="630"/>
              </a:cxn>
              <a:cxn ang="0">
                <a:pos x="276" y="614"/>
              </a:cxn>
              <a:cxn ang="0">
                <a:pos x="407" y="700"/>
              </a:cxn>
              <a:cxn ang="0">
                <a:pos x="408" y="804"/>
              </a:cxn>
              <a:cxn ang="0">
                <a:pos x="307" y="409"/>
              </a:cxn>
              <a:cxn ang="0">
                <a:pos x="550" y="674"/>
              </a:cxn>
              <a:cxn ang="0">
                <a:pos x="576" y="689"/>
              </a:cxn>
              <a:cxn ang="0">
                <a:pos x="299" y="379"/>
              </a:cxn>
              <a:cxn ang="0">
                <a:pos x="415" y="833"/>
              </a:cxn>
              <a:cxn ang="0">
                <a:pos x="544" y="781"/>
              </a:cxn>
              <a:cxn ang="0">
                <a:pos x="109" y="670"/>
              </a:cxn>
              <a:cxn ang="0">
                <a:pos x="605" y="543"/>
              </a:cxn>
              <a:cxn ang="0">
                <a:pos x="839" y="900"/>
              </a:cxn>
              <a:cxn ang="0">
                <a:pos x="773" y="900"/>
              </a:cxn>
              <a:cxn ang="0">
                <a:pos x="807" y="842"/>
              </a:cxn>
              <a:cxn ang="0">
                <a:pos x="839" y="900"/>
              </a:cxn>
              <a:cxn ang="0">
                <a:pos x="543" y="226"/>
              </a:cxn>
              <a:cxn ang="0">
                <a:pos x="570" y="293"/>
              </a:cxn>
              <a:cxn ang="0">
                <a:pos x="620" y="312"/>
              </a:cxn>
              <a:cxn ang="0">
                <a:pos x="687" y="340"/>
              </a:cxn>
              <a:cxn ang="0">
                <a:pos x="736" y="318"/>
              </a:cxn>
              <a:cxn ang="0">
                <a:pos x="802" y="290"/>
              </a:cxn>
              <a:cxn ang="0">
                <a:pos x="821" y="240"/>
              </a:cxn>
              <a:cxn ang="0">
                <a:pos x="849" y="173"/>
              </a:cxn>
              <a:cxn ang="0">
                <a:pos x="827" y="124"/>
              </a:cxn>
              <a:cxn ang="0">
                <a:pos x="800" y="58"/>
              </a:cxn>
              <a:cxn ang="0">
                <a:pos x="749" y="39"/>
              </a:cxn>
              <a:cxn ang="0">
                <a:pos x="683" y="11"/>
              </a:cxn>
              <a:cxn ang="0">
                <a:pos x="634" y="33"/>
              </a:cxn>
              <a:cxn ang="0">
                <a:pos x="567" y="60"/>
              </a:cxn>
              <a:cxn ang="0">
                <a:pos x="548" y="111"/>
              </a:cxn>
              <a:cxn ang="0">
                <a:pos x="521" y="177"/>
              </a:cxn>
              <a:cxn ang="0">
                <a:pos x="685" y="93"/>
              </a:cxn>
              <a:cxn ang="0">
                <a:pos x="685" y="258"/>
              </a:cxn>
              <a:cxn ang="0">
                <a:pos x="685" y="93"/>
              </a:cxn>
              <a:cxn ang="0">
                <a:pos x="685" y="93"/>
              </a:cxn>
            </a:cxnLst>
            <a:rect l="0" t="0" r="r" b="b"/>
            <a:pathLst>
              <a:path w="889" h="965">
                <a:moveTo>
                  <a:pt x="843" y="818"/>
                </a:moveTo>
                <a:cubicBezTo>
                  <a:pt x="824" y="807"/>
                  <a:pt x="803" y="806"/>
                  <a:pt x="783" y="812"/>
                </a:cubicBezTo>
                <a:cubicBezTo>
                  <a:pt x="657" y="737"/>
                  <a:pt x="657" y="737"/>
                  <a:pt x="657" y="737"/>
                </a:cubicBezTo>
                <a:cubicBezTo>
                  <a:pt x="659" y="722"/>
                  <a:pt x="669" y="709"/>
                  <a:pt x="684" y="703"/>
                </a:cubicBezTo>
                <a:cubicBezTo>
                  <a:pt x="707" y="694"/>
                  <a:pt x="712" y="672"/>
                  <a:pt x="694" y="654"/>
                </a:cubicBezTo>
                <a:cubicBezTo>
                  <a:pt x="677" y="636"/>
                  <a:pt x="679" y="608"/>
                  <a:pt x="698" y="592"/>
                </a:cubicBezTo>
                <a:cubicBezTo>
                  <a:pt x="716" y="576"/>
                  <a:pt x="714" y="554"/>
                  <a:pt x="691" y="542"/>
                </a:cubicBezTo>
                <a:cubicBezTo>
                  <a:pt x="670" y="531"/>
                  <a:pt x="662" y="504"/>
                  <a:pt x="674" y="483"/>
                </a:cubicBezTo>
                <a:cubicBezTo>
                  <a:pt x="687" y="462"/>
                  <a:pt x="677" y="441"/>
                  <a:pt x="653" y="438"/>
                </a:cubicBezTo>
                <a:cubicBezTo>
                  <a:pt x="628" y="434"/>
                  <a:pt x="612" y="412"/>
                  <a:pt x="617" y="387"/>
                </a:cubicBezTo>
                <a:cubicBezTo>
                  <a:pt x="622" y="363"/>
                  <a:pt x="606" y="347"/>
                  <a:pt x="582" y="352"/>
                </a:cubicBezTo>
                <a:cubicBezTo>
                  <a:pt x="557" y="356"/>
                  <a:pt x="535" y="340"/>
                  <a:pt x="532" y="315"/>
                </a:cubicBezTo>
                <a:cubicBezTo>
                  <a:pt x="529" y="291"/>
                  <a:pt x="508" y="281"/>
                  <a:pt x="487" y="293"/>
                </a:cubicBezTo>
                <a:cubicBezTo>
                  <a:pt x="465" y="305"/>
                  <a:pt x="439" y="297"/>
                  <a:pt x="428" y="275"/>
                </a:cubicBezTo>
                <a:cubicBezTo>
                  <a:pt x="417" y="253"/>
                  <a:pt x="395" y="250"/>
                  <a:pt x="378" y="268"/>
                </a:cubicBezTo>
                <a:cubicBezTo>
                  <a:pt x="362" y="287"/>
                  <a:pt x="334" y="288"/>
                  <a:pt x="316" y="270"/>
                </a:cubicBezTo>
                <a:cubicBezTo>
                  <a:pt x="299" y="253"/>
                  <a:pt x="277" y="258"/>
                  <a:pt x="267" y="280"/>
                </a:cubicBezTo>
                <a:cubicBezTo>
                  <a:pt x="258" y="303"/>
                  <a:pt x="232" y="313"/>
                  <a:pt x="209" y="303"/>
                </a:cubicBezTo>
                <a:cubicBezTo>
                  <a:pt x="187" y="292"/>
                  <a:pt x="168" y="303"/>
                  <a:pt x="166" y="328"/>
                </a:cubicBezTo>
                <a:cubicBezTo>
                  <a:pt x="165" y="353"/>
                  <a:pt x="143" y="370"/>
                  <a:pt x="119" y="367"/>
                </a:cubicBezTo>
                <a:cubicBezTo>
                  <a:pt x="94" y="365"/>
                  <a:pt x="80" y="382"/>
                  <a:pt x="86" y="405"/>
                </a:cubicBezTo>
                <a:cubicBezTo>
                  <a:pt x="93" y="429"/>
                  <a:pt x="78" y="453"/>
                  <a:pt x="54" y="458"/>
                </a:cubicBezTo>
                <a:cubicBezTo>
                  <a:pt x="30" y="464"/>
                  <a:pt x="21" y="485"/>
                  <a:pt x="35" y="505"/>
                </a:cubicBezTo>
                <a:cubicBezTo>
                  <a:pt x="50" y="525"/>
                  <a:pt x="44" y="553"/>
                  <a:pt x="22" y="565"/>
                </a:cubicBezTo>
                <a:cubicBezTo>
                  <a:pt x="1" y="578"/>
                  <a:pt x="0" y="601"/>
                  <a:pt x="20" y="616"/>
                </a:cubicBezTo>
                <a:cubicBezTo>
                  <a:pt x="40" y="630"/>
                  <a:pt x="43" y="658"/>
                  <a:pt x="27" y="677"/>
                </a:cubicBezTo>
                <a:cubicBezTo>
                  <a:pt x="11" y="696"/>
                  <a:pt x="18" y="718"/>
                  <a:pt x="41" y="725"/>
                </a:cubicBezTo>
                <a:cubicBezTo>
                  <a:pt x="65" y="733"/>
                  <a:pt x="77" y="758"/>
                  <a:pt x="68" y="781"/>
                </a:cubicBezTo>
                <a:cubicBezTo>
                  <a:pt x="59" y="804"/>
                  <a:pt x="72" y="822"/>
                  <a:pt x="97" y="822"/>
                </a:cubicBezTo>
                <a:cubicBezTo>
                  <a:pt x="122" y="821"/>
                  <a:pt x="141" y="841"/>
                  <a:pt x="140" y="866"/>
                </a:cubicBezTo>
                <a:cubicBezTo>
                  <a:pt x="139" y="891"/>
                  <a:pt x="158" y="904"/>
                  <a:pt x="181" y="895"/>
                </a:cubicBezTo>
                <a:cubicBezTo>
                  <a:pt x="204" y="887"/>
                  <a:pt x="229" y="899"/>
                  <a:pt x="236" y="923"/>
                </a:cubicBezTo>
                <a:cubicBezTo>
                  <a:pt x="243" y="946"/>
                  <a:pt x="265" y="953"/>
                  <a:pt x="284" y="937"/>
                </a:cubicBezTo>
                <a:cubicBezTo>
                  <a:pt x="303" y="922"/>
                  <a:pt x="331" y="925"/>
                  <a:pt x="345" y="945"/>
                </a:cubicBezTo>
                <a:cubicBezTo>
                  <a:pt x="360" y="965"/>
                  <a:pt x="383" y="965"/>
                  <a:pt x="395" y="944"/>
                </a:cubicBezTo>
                <a:cubicBezTo>
                  <a:pt x="409" y="923"/>
                  <a:pt x="436" y="917"/>
                  <a:pt x="456" y="931"/>
                </a:cubicBezTo>
                <a:cubicBezTo>
                  <a:pt x="476" y="946"/>
                  <a:pt x="497" y="938"/>
                  <a:pt x="503" y="914"/>
                </a:cubicBezTo>
                <a:cubicBezTo>
                  <a:pt x="509" y="889"/>
                  <a:pt x="533" y="875"/>
                  <a:pt x="556" y="882"/>
                </a:cubicBezTo>
                <a:cubicBezTo>
                  <a:pt x="580" y="889"/>
                  <a:pt x="597" y="875"/>
                  <a:pt x="595" y="850"/>
                </a:cubicBezTo>
                <a:cubicBezTo>
                  <a:pt x="593" y="838"/>
                  <a:pt x="598" y="826"/>
                  <a:pt x="605" y="817"/>
                </a:cubicBezTo>
                <a:cubicBezTo>
                  <a:pt x="735" y="894"/>
                  <a:pt x="735" y="894"/>
                  <a:pt x="735" y="894"/>
                </a:cubicBezTo>
                <a:cubicBezTo>
                  <a:pt x="739" y="914"/>
                  <a:pt x="750" y="932"/>
                  <a:pt x="769" y="943"/>
                </a:cubicBezTo>
                <a:cubicBezTo>
                  <a:pt x="804" y="964"/>
                  <a:pt x="848" y="952"/>
                  <a:pt x="869" y="918"/>
                </a:cubicBezTo>
                <a:cubicBezTo>
                  <a:pt x="889" y="883"/>
                  <a:pt x="878" y="839"/>
                  <a:pt x="843" y="818"/>
                </a:cubicBezTo>
                <a:close/>
                <a:moveTo>
                  <a:pt x="550" y="674"/>
                </a:moveTo>
                <a:cubicBezTo>
                  <a:pt x="456" y="618"/>
                  <a:pt x="456" y="618"/>
                  <a:pt x="456" y="618"/>
                </a:cubicBezTo>
                <a:cubicBezTo>
                  <a:pt x="455" y="588"/>
                  <a:pt x="440" y="559"/>
                  <a:pt x="412" y="543"/>
                </a:cubicBezTo>
                <a:cubicBezTo>
                  <a:pt x="381" y="525"/>
                  <a:pt x="345" y="527"/>
                  <a:pt x="317" y="545"/>
                </a:cubicBezTo>
                <a:cubicBezTo>
                  <a:pt x="368" y="575"/>
                  <a:pt x="368" y="575"/>
                  <a:pt x="368" y="575"/>
                </a:cubicBezTo>
                <a:cubicBezTo>
                  <a:pt x="387" y="586"/>
                  <a:pt x="392" y="610"/>
                  <a:pt x="381" y="630"/>
                </a:cubicBezTo>
                <a:cubicBezTo>
                  <a:pt x="370" y="649"/>
                  <a:pt x="346" y="655"/>
                  <a:pt x="328" y="644"/>
                </a:cubicBezTo>
                <a:cubicBezTo>
                  <a:pt x="276" y="614"/>
                  <a:pt x="276" y="614"/>
                  <a:pt x="276" y="614"/>
                </a:cubicBezTo>
                <a:cubicBezTo>
                  <a:pt x="273" y="647"/>
                  <a:pt x="289" y="680"/>
                  <a:pt x="320" y="698"/>
                </a:cubicBezTo>
                <a:cubicBezTo>
                  <a:pt x="348" y="715"/>
                  <a:pt x="380" y="714"/>
                  <a:pt x="407" y="700"/>
                </a:cubicBezTo>
                <a:cubicBezTo>
                  <a:pt x="498" y="754"/>
                  <a:pt x="498" y="754"/>
                  <a:pt x="498" y="754"/>
                </a:cubicBezTo>
                <a:cubicBezTo>
                  <a:pt x="473" y="777"/>
                  <a:pt x="443" y="795"/>
                  <a:pt x="408" y="804"/>
                </a:cubicBezTo>
                <a:cubicBezTo>
                  <a:pt x="299" y="832"/>
                  <a:pt x="188" y="766"/>
                  <a:pt x="160" y="657"/>
                </a:cubicBezTo>
                <a:cubicBezTo>
                  <a:pt x="132" y="548"/>
                  <a:pt x="198" y="437"/>
                  <a:pt x="307" y="409"/>
                </a:cubicBezTo>
                <a:cubicBezTo>
                  <a:pt x="415" y="381"/>
                  <a:pt x="527" y="447"/>
                  <a:pt x="555" y="556"/>
                </a:cubicBezTo>
                <a:cubicBezTo>
                  <a:pt x="565" y="596"/>
                  <a:pt x="562" y="637"/>
                  <a:pt x="550" y="674"/>
                </a:cubicBezTo>
                <a:close/>
                <a:moveTo>
                  <a:pt x="595" y="700"/>
                </a:moveTo>
                <a:cubicBezTo>
                  <a:pt x="576" y="689"/>
                  <a:pt x="576" y="689"/>
                  <a:pt x="576" y="689"/>
                </a:cubicBezTo>
                <a:cubicBezTo>
                  <a:pt x="592" y="646"/>
                  <a:pt x="597" y="597"/>
                  <a:pt x="584" y="548"/>
                </a:cubicBezTo>
                <a:cubicBezTo>
                  <a:pt x="552" y="423"/>
                  <a:pt x="424" y="347"/>
                  <a:pt x="299" y="379"/>
                </a:cubicBezTo>
                <a:cubicBezTo>
                  <a:pt x="174" y="412"/>
                  <a:pt x="98" y="539"/>
                  <a:pt x="130" y="665"/>
                </a:cubicBezTo>
                <a:cubicBezTo>
                  <a:pt x="163" y="790"/>
                  <a:pt x="290" y="865"/>
                  <a:pt x="415" y="833"/>
                </a:cubicBezTo>
                <a:cubicBezTo>
                  <a:pt x="459" y="822"/>
                  <a:pt x="496" y="799"/>
                  <a:pt x="524" y="770"/>
                </a:cubicBezTo>
                <a:cubicBezTo>
                  <a:pt x="544" y="781"/>
                  <a:pt x="544" y="781"/>
                  <a:pt x="544" y="781"/>
                </a:cubicBezTo>
                <a:cubicBezTo>
                  <a:pt x="512" y="815"/>
                  <a:pt x="470" y="841"/>
                  <a:pt x="421" y="854"/>
                </a:cubicBezTo>
                <a:cubicBezTo>
                  <a:pt x="284" y="889"/>
                  <a:pt x="145" y="807"/>
                  <a:pt x="109" y="670"/>
                </a:cubicBezTo>
                <a:cubicBezTo>
                  <a:pt x="74" y="533"/>
                  <a:pt x="157" y="394"/>
                  <a:pt x="294" y="359"/>
                </a:cubicBezTo>
                <a:cubicBezTo>
                  <a:pt x="430" y="323"/>
                  <a:pt x="570" y="406"/>
                  <a:pt x="605" y="543"/>
                </a:cubicBezTo>
                <a:cubicBezTo>
                  <a:pt x="619" y="597"/>
                  <a:pt x="614" y="652"/>
                  <a:pt x="595" y="700"/>
                </a:cubicBezTo>
                <a:close/>
                <a:moveTo>
                  <a:pt x="839" y="900"/>
                </a:moveTo>
                <a:cubicBezTo>
                  <a:pt x="806" y="919"/>
                  <a:pt x="806" y="919"/>
                  <a:pt x="806" y="919"/>
                </a:cubicBezTo>
                <a:cubicBezTo>
                  <a:pt x="773" y="900"/>
                  <a:pt x="773" y="900"/>
                  <a:pt x="773" y="900"/>
                </a:cubicBezTo>
                <a:cubicBezTo>
                  <a:pt x="773" y="861"/>
                  <a:pt x="773" y="861"/>
                  <a:pt x="773" y="861"/>
                </a:cubicBezTo>
                <a:cubicBezTo>
                  <a:pt x="807" y="842"/>
                  <a:pt x="807" y="842"/>
                  <a:pt x="807" y="842"/>
                </a:cubicBezTo>
                <a:cubicBezTo>
                  <a:pt x="840" y="862"/>
                  <a:pt x="840" y="862"/>
                  <a:pt x="840" y="862"/>
                </a:cubicBezTo>
                <a:lnTo>
                  <a:pt x="839" y="900"/>
                </a:lnTo>
                <a:close/>
                <a:moveTo>
                  <a:pt x="526" y="216"/>
                </a:moveTo>
                <a:cubicBezTo>
                  <a:pt x="543" y="226"/>
                  <a:pt x="543" y="226"/>
                  <a:pt x="543" y="226"/>
                </a:cubicBezTo>
                <a:cubicBezTo>
                  <a:pt x="557" y="235"/>
                  <a:pt x="569" y="256"/>
                  <a:pt x="569" y="273"/>
                </a:cubicBezTo>
                <a:cubicBezTo>
                  <a:pt x="570" y="293"/>
                  <a:pt x="570" y="293"/>
                  <a:pt x="570" y="293"/>
                </a:cubicBezTo>
                <a:cubicBezTo>
                  <a:pt x="571" y="309"/>
                  <a:pt x="585" y="320"/>
                  <a:pt x="601" y="316"/>
                </a:cubicBezTo>
                <a:cubicBezTo>
                  <a:pt x="620" y="312"/>
                  <a:pt x="620" y="312"/>
                  <a:pt x="620" y="312"/>
                </a:cubicBezTo>
                <a:cubicBezTo>
                  <a:pt x="637" y="308"/>
                  <a:pt x="660" y="315"/>
                  <a:pt x="672" y="326"/>
                </a:cubicBezTo>
                <a:cubicBezTo>
                  <a:pt x="687" y="340"/>
                  <a:pt x="687" y="340"/>
                  <a:pt x="687" y="340"/>
                </a:cubicBezTo>
                <a:cubicBezTo>
                  <a:pt x="699" y="351"/>
                  <a:pt x="716" y="349"/>
                  <a:pt x="725" y="335"/>
                </a:cubicBezTo>
                <a:cubicBezTo>
                  <a:pt x="736" y="318"/>
                  <a:pt x="736" y="318"/>
                  <a:pt x="736" y="318"/>
                </a:cubicBezTo>
                <a:cubicBezTo>
                  <a:pt x="745" y="304"/>
                  <a:pt x="766" y="291"/>
                  <a:pt x="782" y="291"/>
                </a:cubicBezTo>
                <a:cubicBezTo>
                  <a:pt x="802" y="290"/>
                  <a:pt x="802" y="290"/>
                  <a:pt x="802" y="290"/>
                </a:cubicBezTo>
                <a:cubicBezTo>
                  <a:pt x="819" y="290"/>
                  <a:pt x="830" y="276"/>
                  <a:pt x="826" y="259"/>
                </a:cubicBezTo>
                <a:cubicBezTo>
                  <a:pt x="821" y="240"/>
                  <a:pt x="821" y="240"/>
                  <a:pt x="821" y="240"/>
                </a:cubicBezTo>
                <a:cubicBezTo>
                  <a:pt x="818" y="224"/>
                  <a:pt x="824" y="200"/>
                  <a:pt x="835" y="188"/>
                </a:cubicBezTo>
                <a:cubicBezTo>
                  <a:pt x="849" y="173"/>
                  <a:pt x="849" y="173"/>
                  <a:pt x="849" y="173"/>
                </a:cubicBezTo>
                <a:cubicBezTo>
                  <a:pt x="860" y="161"/>
                  <a:pt x="858" y="144"/>
                  <a:pt x="844" y="135"/>
                </a:cubicBezTo>
                <a:cubicBezTo>
                  <a:pt x="827" y="124"/>
                  <a:pt x="827" y="124"/>
                  <a:pt x="827" y="124"/>
                </a:cubicBezTo>
                <a:cubicBezTo>
                  <a:pt x="813" y="115"/>
                  <a:pt x="801" y="95"/>
                  <a:pt x="800" y="78"/>
                </a:cubicBezTo>
                <a:cubicBezTo>
                  <a:pt x="800" y="58"/>
                  <a:pt x="800" y="58"/>
                  <a:pt x="800" y="58"/>
                </a:cubicBezTo>
                <a:cubicBezTo>
                  <a:pt x="799" y="41"/>
                  <a:pt x="785" y="31"/>
                  <a:pt x="769" y="34"/>
                </a:cubicBezTo>
                <a:cubicBezTo>
                  <a:pt x="749" y="39"/>
                  <a:pt x="749" y="39"/>
                  <a:pt x="749" y="39"/>
                </a:cubicBezTo>
                <a:cubicBezTo>
                  <a:pt x="733" y="42"/>
                  <a:pt x="710" y="36"/>
                  <a:pt x="698" y="25"/>
                </a:cubicBezTo>
                <a:cubicBezTo>
                  <a:pt x="683" y="11"/>
                  <a:pt x="683" y="11"/>
                  <a:pt x="683" y="11"/>
                </a:cubicBezTo>
                <a:cubicBezTo>
                  <a:pt x="671" y="0"/>
                  <a:pt x="653" y="2"/>
                  <a:pt x="645" y="16"/>
                </a:cubicBezTo>
                <a:cubicBezTo>
                  <a:pt x="634" y="33"/>
                  <a:pt x="634" y="33"/>
                  <a:pt x="634" y="33"/>
                </a:cubicBezTo>
                <a:cubicBezTo>
                  <a:pt x="625" y="47"/>
                  <a:pt x="604" y="59"/>
                  <a:pt x="587" y="60"/>
                </a:cubicBezTo>
                <a:cubicBezTo>
                  <a:pt x="567" y="60"/>
                  <a:pt x="567" y="60"/>
                  <a:pt x="567" y="60"/>
                </a:cubicBezTo>
                <a:cubicBezTo>
                  <a:pt x="551" y="61"/>
                  <a:pt x="540" y="75"/>
                  <a:pt x="544" y="91"/>
                </a:cubicBezTo>
                <a:cubicBezTo>
                  <a:pt x="548" y="111"/>
                  <a:pt x="548" y="111"/>
                  <a:pt x="548" y="111"/>
                </a:cubicBezTo>
                <a:cubicBezTo>
                  <a:pt x="552" y="127"/>
                  <a:pt x="546" y="150"/>
                  <a:pt x="534" y="163"/>
                </a:cubicBezTo>
                <a:cubicBezTo>
                  <a:pt x="521" y="177"/>
                  <a:pt x="521" y="177"/>
                  <a:pt x="521" y="177"/>
                </a:cubicBezTo>
                <a:cubicBezTo>
                  <a:pt x="509" y="189"/>
                  <a:pt x="512" y="207"/>
                  <a:pt x="526" y="216"/>
                </a:cubicBezTo>
                <a:close/>
                <a:moveTo>
                  <a:pt x="685" y="93"/>
                </a:moveTo>
                <a:cubicBezTo>
                  <a:pt x="730" y="93"/>
                  <a:pt x="767" y="130"/>
                  <a:pt x="767" y="175"/>
                </a:cubicBezTo>
                <a:cubicBezTo>
                  <a:pt x="767" y="221"/>
                  <a:pt x="730" y="258"/>
                  <a:pt x="685" y="258"/>
                </a:cubicBezTo>
                <a:cubicBezTo>
                  <a:pt x="639" y="258"/>
                  <a:pt x="603" y="221"/>
                  <a:pt x="603" y="175"/>
                </a:cubicBezTo>
                <a:cubicBezTo>
                  <a:pt x="603" y="130"/>
                  <a:pt x="639" y="93"/>
                  <a:pt x="685" y="93"/>
                </a:cubicBezTo>
                <a:close/>
                <a:moveTo>
                  <a:pt x="685" y="93"/>
                </a:moveTo>
                <a:cubicBezTo>
                  <a:pt x="685" y="93"/>
                  <a:pt x="685" y="93"/>
                  <a:pt x="685" y="93"/>
                </a:cubicBezTo>
              </a:path>
            </a:pathLst>
          </a:custGeom>
          <a:solidFill>
            <a:srgbClr val="014244"/>
          </a:solidFill>
          <a:ln w="9525">
            <a:solidFill>
              <a:srgbClr val="004445"/>
            </a:solidFill>
            <a:round/>
          </a:ln>
        </p:spPr>
        <p:txBody>
          <a:bodyPr vert="horz" wrap="square" lIns="121920" tIns="60960" rIns="121920" bIns="60960" numCol="1" anchor="t" anchorCtr="0" compatLnSpc="1"/>
          <a:lstStyle/>
          <a:p>
            <a:endParaRPr lang="en-US" sz="2400" dirty="0">
              <a:solidFill>
                <a:schemeClr val="accent1">
                  <a:lumMod val="10000"/>
                </a:schemeClr>
              </a:solidFill>
              <a:latin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23" presetClass="entr" presetSubtype="16"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childTnLst>
                                </p:cTn>
                              </p:par>
                            </p:childTnLst>
                          </p:cTn>
                        </p:par>
                        <p:par>
                          <p:cTn id="23" fill="hold">
                            <p:stCondLst>
                              <p:cond delay="1500"/>
                            </p:stCondLst>
                            <p:childTnLst>
                              <p:par>
                                <p:cTn id="24" presetID="2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par>
                                <p:cTn id="27" presetID="22" presetClass="entr" presetSubtype="2"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right)">
                                      <p:cBhvr>
                                        <p:cTn id="29" dur="500"/>
                                        <p:tgtEl>
                                          <p:spTgt spid="11"/>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par>
                          <p:cTn id="37" fill="hold">
                            <p:stCondLst>
                              <p:cond delay="2500"/>
                            </p:stCondLst>
                            <p:childTnLst>
                              <p:par>
                                <p:cTn id="38" presetID="23" presetClass="entr" presetSubtype="16"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childTnLst>
                                </p:cTn>
                              </p:par>
                            </p:childTnLst>
                          </p:cTn>
                        </p:par>
                        <p:par>
                          <p:cTn id="42" fill="hold">
                            <p:stCondLst>
                              <p:cond delay="3000"/>
                            </p:stCondLst>
                            <p:childTnLst>
                              <p:par>
                                <p:cTn id="43" presetID="22" presetClass="entr" presetSubtype="1"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up)">
                                      <p:cBhvr>
                                        <p:cTn id="45" dur="500"/>
                                        <p:tgtEl>
                                          <p:spTgt spid="17"/>
                                        </p:tgtEl>
                                      </p:cBhvr>
                                    </p:animEffect>
                                  </p:childTnLst>
                                </p:cTn>
                              </p:par>
                              <p:par>
                                <p:cTn id="46" presetID="22" presetClass="entr" presetSubtype="2"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right)">
                                      <p:cBhvr>
                                        <p:cTn id="48" dur="500"/>
                                        <p:tgtEl>
                                          <p:spTgt spid="18"/>
                                        </p:tgtEl>
                                      </p:cBhvr>
                                    </p:animEffect>
                                  </p:childTnLst>
                                </p:cTn>
                              </p:par>
                            </p:childTnLst>
                          </p:cTn>
                        </p:par>
                        <p:par>
                          <p:cTn id="49" fill="hold">
                            <p:stCondLst>
                              <p:cond delay="3500"/>
                            </p:stCondLst>
                            <p:childTnLst>
                              <p:par>
                                <p:cTn id="50" presetID="10" presetClass="entr" presetSubtype="0"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4000"/>
                            </p:stCondLst>
                            <p:childTnLst>
                              <p:par>
                                <p:cTn id="57" presetID="23" presetClass="entr" presetSubtype="16"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p:cTn id="59" dur="500" fill="hold"/>
                                        <p:tgtEl>
                                          <p:spTgt spid="23"/>
                                        </p:tgtEl>
                                        <p:attrNameLst>
                                          <p:attrName>ppt_w</p:attrName>
                                        </p:attrNameLst>
                                      </p:cBhvr>
                                      <p:tavLst>
                                        <p:tav tm="0">
                                          <p:val>
                                            <p:fltVal val="0"/>
                                          </p:val>
                                        </p:tav>
                                        <p:tav tm="100000">
                                          <p:val>
                                            <p:strVal val="#ppt_w"/>
                                          </p:val>
                                        </p:tav>
                                      </p:tavLst>
                                    </p:anim>
                                    <p:anim calcmode="lin" valueType="num">
                                      <p:cBhvr>
                                        <p:cTn id="60" dur="500" fill="hold"/>
                                        <p:tgtEl>
                                          <p:spTgt spid="23"/>
                                        </p:tgtEl>
                                        <p:attrNameLst>
                                          <p:attrName>ppt_h</p:attrName>
                                        </p:attrNameLst>
                                      </p:cBhvr>
                                      <p:tavLst>
                                        <p:tav tm="0">
                                          <p:val>
                                            <p:fltVal val="0"/>
                                          </p:val>
                                        </p:tav>
                                        <p:tav tm="100000">
                                          <p:val>
                                            <p:strVal val="#ppt_h"/>
                                          </p:val>
                                        </p:tav>
                                      </p:tavLst>
                                    </p:anim>
                                  </p:childTnLst>
                                </p:cTn>
                              </p:par>
                            </p:childTnLst>
                          </p:cTn>
                        </p:par>
                        <p:par>
                          <p:cTn id="61" fill="hold">
                            <p:stCondLst>
                              <p:cond delay="4500"/>
                            </p:stCondLst>
                            <p:childTnLst>
                              <p:par>
                                <p:cTn id="62" presetID="22" presetClass="entr" presetSubtype="1"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up)">
                                      <p:cBhvr>
                                        <p:cTn id="64" dur="500"/>
                                        <p:tgtEl>
                                          <p:spTgt spid="24"/>
                                        </p:tgtEl>
                                      </p:cBhvr>
                                    </p:animEffect>
                                  </p:childTnLst>
                                </p:cTn>
                              </p:par>
                              <p:par>
                                <p:cTn id="65" presetID="22" presetClass="entr" presetSubtype="2"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right)">
                                      <p:cBhvr>
                                        <p:cTn id="67" dur="500"/>
                                        <p:tgtEl>
                                          <p:spTgt spid="25"/>
                                        </p:tgtEl>
                                      </p:cBhvr>
                                    </p:animEffect>
                                  </p:childTnLst>
                                </p:cTn>
                              </p:par>
                            </p:childTnLst>
                          </p:cTn>
                        </p:par>
                        <p:par>
                          <p:cTn id="68" fill="hold">
                            <p:stCondLst>
                              <p:cond delay="5000"/>
                            </p:stCondLst>
                            <p:childTnLst>
                              <p:par>
                                <p:cTn id="69" presetID="10" presetClass="entr" presetSubtype="0" fill="hold" grpId="0" nodeType="after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10" presetClass="entr" presetSubtype="0" fill="hold"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childTnLst>
                          </p:cTn>
                        </p:par>
                        <p:par>
                          <p:cTn id="75" fill="hold">
                            <p:stCondLst>
                              <p:cond delay="5500"/>
                            </p:stCondLst>
                            <p:childTnLst>
                              <p:par>
                                <p:cTn id="76" presetID="23" presetClass="entr" presetSubtype="16" fill="hold" grpId="0" nodeType="after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p:cTn id="78" dur="500" fill="hold"/>
                                        <p:tgtEl>
                                          <p:spTgt spid="30"/>
                                        </p:tgtEl>
                                        <p:attrNameLst>
                                          <p:attrName>ppt_w</p:attrName>
                                        </p:attrNameLst>
                                      </p:cBhvr>
                                      <p:tavLst>
                                        <p:tav tm="0">
                                          <p:val>
                                            <p:fltVal val="0"/>
                                          </p:val>
                                        </p:tav>
                                        <p:tav tm="100000">
                                          <p:val>
                                            <p:strVal val="#ppt_w"/>
                                          </p:val>
                                        </p:tav>
                                      </p:tavLst>
                                    </p:anim>
                                    <p:anim calcmode="lin" valueType="num">
                                      <p:cBhvr>
                                        <p:cTn id="79" dur="500" fill="hold"/>
                                        <p:tgtEl>
                                          <p:spTgt spid="3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animBg="1"/>
      <p:bldP spid="10" grpId="0" animBg="1"/>
      <p:bldP spid="15" grpId="0"/>
      <p:bldP spid="16" grpId="0" animBg="1"/>
      <p:bldP spid="17" grpId="0" animBg="1"/>
      <p:bldP spid="22" grpId="0"/>
      <p:bldP spid="23" grpId="0" animBg="1"/>
      <p:bldP spid="24" grpId="0" animBg="1"/>
      <p:bldP spid="29" grpId="0"/>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811709" y="2379335"/>
            <a:ext cx="2567583" cy="2099331"/>
            <a:chOff x="793751" y="2361406"/>
            <a:chExt cx="2611438" cy="2135188"/>
          </a:xfrm>
        </p:grpSpPr>
        <p:sp>
          <p:nvSpPr>
            <p:cNvPr id="10" name="Freeform 9"/>
            <p:cNvSpPr>
              <a:spLocks noEditPoints="1"/>
            </p:cNvSpPr>
            <p:nvPr/>
          </p:nvSpPr>
          <p:spPr bwMode="auto">
            <a:xfrm>
              <a:off x="793751" y="2361406"/>
              <a:ext cx="2611438" cy="2135188"/>
            </a:xfrm>
            <a:custGeom>
              <a:avLst/>
              <a:gdLst>
                <a:gd name="T0" fmla="*/ 299 w 1645"/>
                <a:gd name="T1" fmla="*/ 761 h 1345"/>
                <a:gd name="T2" fmla="*/ 299 w 1645"/>
                <a:gd name="T3" fmla="*/ 1059 h 1345"/>
                <a:gd name="T4" fmla="*/ 823 w 1645"/>
                <a:gd name="T5" fmla="*/ 1345 h 1345"/>
                <a:gd name="T6" fmla="*/ 1346 w 1645"/>
                <a:gd name="T7" fmla="*/ 1059 h 1345"/>
                <a:gd name="T8" fmla="*/ 1346 w 1645"/>
                <a:gd name="T9" fmla="*/ 761 h 1345"/>
                <a:gd name="T10" fmla="*/ 823 w 1645"/>
                <a:gd name="T11" fmla="*/ 1046 h 1345"/>
                <a:gd name="T12" fmla="*/ 299 w 1645"/>
                <a:gd name="T13" fmla="*/ 761 h 1345"/>
                <a:gd name="T14" fmla="*/ 299 w 1645"/>
                <a:gd name="T15" fmla="*/ 761 h 1345"/>
                <a:gd name="T16" fmla="*/ 823 w 1645"/>
                <a:gd name="T17" fmla="*/ 0 h 1345"/>
                <a:gd name="T18" fmla="*/ 0 w 1645"/>
                <a:gd name="T19" fmla="*/ 448 h 1345"/>
                <a:gd name="T20" fmla="*/ 823 w 1645"/>
                <a:gd name="T21" fmla="*/ 896 h 1345"/>
                <a:gd name="T22" fmla="*/ 1496 w 1645"/>
                <a:gd name="T23" fmla="*/ 530 h 1345"/>
                <a:gd name="T24" fmla="*/ 1496 w 1645"/>
                <a:gd name="T25" fmla="*/ 1046 h 1345"/>
                <a:gd name="T26" fmla="*/ 1645 w 1645"/>
                <a:gd name="T27" fmla="*/ 1046 h 1345"/>
                <a:gd name="T28" fmla="*/ 1645 w 1645"/>
                <a:gd name="T29" fmla="*/ 448 h 1345"/>
                <a:gd name="T30" fmla="*/ 823 w 1645"/>
                <a:gd name="T31" fmla="*/ 0 h 1345"/>
                <a:gd name="T32" fmla="*/ 823 w 1645"/>
                <a:gd name="T33"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5" h="1345">
                  <a:moveTo>
                    <a:pt x="299" y="761"/>
                  </a:moveTo>
                  <a:lnTo>
                    <a:pt x="299" y="1059"/>
                  </a:lnTo>
                  <a:lnTo>
                    <a:pt x="823" y="1345"/>
                  </a:lnTo>
                  <a:lnTo>
                    <a:pt x="1346" y="1059"/>
                  </a:lnTo>
                  <a:lnTo>
                    <a:pt x="1346" y="761"/>
                  </a:lnTo>
                  <a:lnTo>
                    <a:pt x="823" y="1046"/>
                  </a:lnTo>
                  <a:lnTo>
                    <a:pt x="299" y="761"/>
                  </a:lnTo>
                  <a:lnTo>
                    <a:pt x="299" y="761"/>
                  </a:lnTo>
                  <a:close/>
                  <a:moveTo>
                    <a:pt x="823" y="0"/>
                  </a:moveTo>
                  <a:lnTo>
                    <a:pt x="0" y="448"/>
                  </a:lnTo>
                  <a:lnTo>
                    <a:pt x="823" y="896"/>
                  </a:lnTo>
                  <a:lnTo>
                    <a:pt x="1496" y="530"/>
                  </a:lnTo>
                  <a:lnTo>
                    <a:pt x="1496" y="1046"/>
                  </a:lnTo>
                  <a:lnTo>
                    <a:pt x="1645" y="1046"/>
                  </a:lnTo>
                  <a:lnTo>
                    <a:pt x="1645" y="448"/>
                  </a:lnTo>
                  <a:lnTo>
                    <a:pt x="823" y="0"/>
                  </a:lnTo>
                  <a:lnTo>
                    <a:pt x="823" y="0"/>
                  </a:lnTo>
                  <a:close/>
                </a:path>
              </a:pathLst>
            </a:custGeom>
            <a:gradFill flip="none" rotWithShape="1">
              <a:gsLst>
                <a:gs pos="0">
                  <a:schemeClr val="bg1"/>
                </a:gs>
                <a:gs pos="92000">
                  <a:schemeClr val="bg1">
                    <a:lumMod val="75000"/>
                  </a:schemeClr>
                </a:gs>
                <a:gs pos="100000">
                  <a:schemeClr val="bg1">
                    <a:lumMod val="65000"/>
                  </a:schemeClr>
                </a:gs>
                <a:gs pos="100000">
                  <a:schemeClr val="bg1">
                    <a:lumMod val="50000"/>
                  </a:schemeClr>
                </a:gs>
              </a:gsLst>
              <a:lin ang="5400000" scaled="1"/>
              <a:tileRect/>
            </a:gra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菱形 10"/>
            <p:cNvSpPr/>
            <p:nvPr/>
          </p:nvSpPr>
          <p:spPr>
            <a:xfrm>
              <a:off x="1591470" y="2810527"/>
              <a:ext cx="1016000" cy="533400"/>
            </a:xfrm>
            <a:prstGeom prst="diamond">
              <a:avLst/>
            </a:prstGeom>
            <a:solidFill>
              <a:srgbClr val="005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163615" y="2736502"/>
            <a:ext cx="5783771" cy="1384995"/>
            <a:chOff x="3204115" y="3848269"/>
            <a:chExt cx="5783771" cy="1384995"/>
          </a:xfrm>
        </p:grpSpPr>
        <p:sp>
          <p:nvSpPr>
            <p:cNvPr id="12" name="文本框 11"/>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rPr>
                <a:t>总体建议与结论</a:t>
              </a:r>
            </a:p>
          </p:txBody>
        </p:sp>
        <p:sp>
          <p:nvSpPr>
            <p:cNvPr id="14" name="文本框 13"/>
            <p:cNvSpPr txBox="1"/>
            <p:nvPr/>
          </p:nvSpPr>
          <p:spPr>
            <a:xfrm>
              <a:off x="3354656" y="4863932"/>
              <a:ext cx="5482687" cy="369332"/>
            </a:xfrm>
            <a:prstGeom prst="rect">
              <a:avLst/>
            </a:prstGeom>
            <a:noFill/>
          </p:spPr>
          <p:txBody>
            <a:bodyPr wrap="square" rtlCol="0">
              <a:spAutoFit/>
            </a:bodyPr>
            <a:lstStyle/>
            <a:p>
              <a:pPr algn="dist"/>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rPr>
                <a:t>General recommendations and conclusions</a:t>
              </a:r>
              <a:endPar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点击此处添加标题</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3" name="MH_Title_1"/>
          <p:cNvSpPr>
            <a:spLocks noChangeArrowheads="1"/>
          </p:cNvSpPr>
          <p:nvPr>
            <p:custDataLst>
              <p:tags r:id="rId1"/>
            </p:custDataLst>
          </p:nvPr>
        </p:nvSpPr>
        <p:spPr bwMode="gray">
          <a:xfrm>
            <a:off x="1910978" y="2923452"/>
            <a:ext cx="2051900" cy="2020835"/>
          </a:xfrm>
          <a:prstGeom prst="ellipse">
            <a:avLst/>
          </a:prstGeom>
          <a:solidFill>
            <a:srgbClr val="FFFFFF">
              <a:alpha val="83000"/>
            </a:srgbClr>
          </a:solidFill>
          <a:ln w="1905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lnSpc>
                <a:spcPct val="120000"/>
              </a:lnSpc>
              <a:defRPr/>
            </a:pPr>
            <a:r>
              <a:rPr lang="zh-CN" altLang="en-US" sz="2800" b="1" dirty="0">
                <a:solidFill>
                  <a:srgbClr val="014546"/>
                </a:solidFill>
                <a:latin typeface="微软雅黑" panose="020B0503020204020204" pitchFamily="34" charset="-122"/>
                <a:ea typeface="微软雅黑" panose="020B0503020204020204" pitchFamily="34" charset="-122"/>
              </a:rPr>
              <a:t>输入内容</a:t>
            </a:r>
          </a:p>
        </p:txBody>
      </p:sp>
      <p:sp>
        <p:nvSpPr>
          <p:cNvPr id="4" name="MH_Other_1"/>
          <p:cNvSpPr/>
          <p:nvPr>
            <p:custDataLst>
              <p:tags r:id="rId2"/>
            </p:custDataLst>
          </p:nvPr>
        </p:nvSpPr>
        <p:spPr bwMode="gray">
          <a:xfrm>
            <a:off x="2936875" y="2168922"/>
            <a:ext cx="1276273" cy="1165439"/>
          </a:xfrm>
          <a:custGeom>
            <a:avLst/>
            <a:gdLst>
              <a:gd name="T0" fmla="*/ 0 w 1118"/>
              <a:gd name="T1" fmla="*/ 0 h 1020"/>
              <a:gd name="T2" fmla="*/ 6 w 1118"/>
              <a:gd name="T3" fmla="*/ 793 h 1020"/>
              <a:gd name="T4" fmla="*/ 551 w 1118"/>
              <a:gd name="T5" fmla="*/ 1020 h 1020"/>
              <a:gd name="T6" fmla="*/ 1118 w 1118"/>
              <a:gd name="T7" fmla="*/ 470 h 1020"/>
              <a:gd name="T8" fmla="*/ 0 w 1118"/>
              <a:gd name="T9" fmla="*/ 0 h 1020"/>
            </a:gdLst>
            <a:ahLst/>
            <a:cxnLst>
              <a:cxn ang="0">
                <a:pos x="T0" y="T1"/>
              </a:cxn>
              <a:cxn ang="0">
                <a:pos x="T2" y="T3"/>
              </a:cxn>
              <a:cxn ang="0">
                <a:pos x="T4" y="T5"/>
              </a:cxn>
              <a:cxn ang="0">
                <a:pos x="T6" y="T7"/>
              </a:cxn>
              <a:cxn ang="0">
                <a:pos x="T8" y="T9"/>
              </a:cxn>
            </a:cxnLst>
            <a:rect l="0" t="0" r="r" b="b"/>
            <a:pathLst>
              <a:path w="1118" h="1020">
                <a:moveTo>
                  <a:pt x="0" y="0"/>
                </a:moveTo>
                <a:cubicBezTo>
                  <a:pt x="2" y="393"/>
                  <a:pt x="6" y="793"/>
                  <a:pt x="6" y="793"/>
                </a:cubicBezTo>
                <a:cubicBezTo>
                  <a:pt x="117" y="797"/>
                  <a:pt x="326" y="808"/>
                  <a:pt x="551" y="1020"/>
                </a:cubicBezTo>
                <a:lnTo>
                  <a:pt x="1118" y="470"/>
                </a:lnTo>
                <a:cubicBezTo>
                  <a:pt x="1002" y="359"/>
                  <a:pt x="669" y="3"/>
                  <a:pt x="0" y="0"/>
                </a:cubicBezTo>
                <a:close/>
              </a:path>
            </a:pathLst>
          </a:cu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144000" bIns="180000" anchor="ctr">
            <a:normAutofit/>
          </a:bodyPr>
          <a:lstStyle/>
          <a:p>
            <a:pPr algn="ctr">
              <a:lnSpc>
                <a:spcPct val="120000"/>
              </a:lnSpc>
              <a:spcBef>
                <a:spcPts val="455"/>
              </a:spcBef>
              <a:spcAft>
                <a:spcPts val="455"/>
              </a:spcAft>
              <a:defRPr/>
            </a:pPr>
            <a:r>
              <a:rPr lang="en-US" altLang="zh-CN" sz="320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1</a:t>
            </a:r>
            <a:endParaRPr lang="zh-CN" altLang="en-US" sz="320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MH_Other_2"/>
          <p:cNvSpPr/>
          <p:nvPr>
            <p:custDataLst>
              <p:tags r:id="rId3"/>
            </p:custDataLst>
          </p:nvPr>
        </p:nvSpPr>
        <p:spPr bwMode="gray">
          <a:xfrm>
            <a:off x="2938555" y="4577049"/>
            <a:ext cx="1267877" cy="1178874"/>
          </a:xfrm>
          <a:custGeom>
            <a:avLst/>
            <a:gdLst>
              <a:gd name="T0" fmla="*/ 0 w 1110"/>
              <a:gd name="T1" fmla="*/ 228 h 1030"/>
              <a:gd name="T2" fmla="*/ 4 w 1110"/>
              <a:gd name="T3" fmla="*/ 1018 h 1030"/>
              <a:gd name="T4" fmla="*/ 1110 w 1110"/>
              <a:gd name="T5" fmla="*/ 559 h 1030"/>
              <a:gd name="T6" fmla="*/ 552 w 1110"/>
              <a:gd name="T7" fmla="*/ 0 h 1030"/>
              <a:gd name="T8" fmla="*/ 0 w 1110"/>
              <a:gd name="T9" fmla="*/ 228 h 1030"/>
            </a:gdLst>
            <a:ahLst/>
            <a:cxnLst>
              <a:cxn ang="0">
                <a:pos x="T0" y="T1"/>
              </a:cxn>
              <a:cxn ang="0">
                <a:pos x="T2" y="T3"/>
              </a:cxn>
              <a:cxn ang="0">
                <a:pos x="T4" y="T5"/>
              </a:cxn>
              <a:cxn ang="0">
                <a:pos x="T6" y="T7"/>
              </a:cxn>
              <a:cxn ang="0">
                <a:pos x="T8" y="T9"/>
              </a:cxn>
            </a:cxnLst>
            <a:rect l="0" t="0" r="r" b="b"/>
            <a:pathLst>
              <a:path w="1110" h="1030">
                <a:moveTo>
                  <a:pt x="0" y="228"/>
                </a:moveTo>
                <a:cubicBezTo>
                  <a:pt x="2" y="623"/>
                  <a:pt x="4" y="1018"/>
                  <a:pt x="4" y="1018"/>
                </a:cubicBezTo>
                <a:cubicBezTo>
                  <a:pt x="478" y="1030"/>
                  <a:pt x="849" y="814"/>
                  <a:pt x="1110" y="559"/>
                </a:cubicBezTo>
                <a:lnTo>
                  <a:pt x="552" y="0"/>
                </a:lnTo>
                <a:cubicBezTo>
                  <a:pt x="355" y="184"/>
                  <a:pt x="180" y="220"/>
                  <a:pt x="0" y="228"/>
                </a:cubicBezTo>
                <a:close/>
              </a:path>
            </a:pathLst>
          </a:cu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144000" rIns="108000" bIns="0" anchor="ctr">
            <a:normAutofit/>
          </a:bodyPr>
          <a:lstStyle/>
          <a:p>
            <a:pPr algn="ctr">
              <a:lnSpc>
                <a:spcPct val="120000"/>
              </a:lnSpc>
              <a:spcBef>
                <a:spcPts val="455"/>
              </a:spcBef>
              <a:spcAft>
                <a:spcPts val="455"/>
              </a:spcAft>
              <a:defRPr/>
            </a:pPr>
            <a:r>
              <a:rPr lang="en-US" altLang="zh-CN" sz="320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4</a:t>
            </a:r>
            <a:endParaRPr lang="zh-CN" altLang="en-US" sz="320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MH_Other_3"/>
          <p:cNvSpPr/>
          <p:nvPr>
            <p:custDataLst>
              <p:tags r:id="rId4"/>
            </p:custDataLst>
          </p:nvPr>
        </p:nvSpPr>
        <p:spPr bwMode="gray">
          <a:xfrm>
            <a:off x="3566617" y="2702940"/>
            <a:ext cx="1163759" cy="1247725"/>
          </a:xfrm>
          <a:custGeom>
            <a:avLst/>
            <a:gdLst>
              <a:gd name="T0" fmla="*/ 0 w 1017"/>
              <a:gd name="T1" fmla="*/ 554 h 1091"/>
              <a:gd name="T2" fmla="*/ 225 w 1017"/>
              <a:gd name="T3" fmla="*/ 1091 h 1091"/>
              <a:gd name="T4" fmla="*/ 1017 w 1017"/>
              <a:gd name="T5" fmla="*/ 1091 h 1091"/>
              <a:gd name="T6" fmla="*/ 566 w 1017"/>
              <a:gd name="T7" fmla="*/ 0 h 1091"/>
              <a:gd name="T8" fmla="*/ 0 w 1017"/>
              <a:gd name="T9" fmla="*/ 554 h 1091"/>
            </a:gdLst>
            <a:ahLst/>
            <a:cxnLst>
              <a:cxn ang="0">
                <a:pos x="T0" y="T1"/>
              </a:cxn>
              <a:cxn ang="0">
                <a:pos x="T2" y="T3"/>
              </a:cxn>
              <a:cxn ang="0">
                <a:pos x="T4" y="T5"/>
              </a:cxn>
              <a:cxn ang="0">
                <a:pos x="T6" y="T7"/>
              </a:cxn>
              <a:cxn ang="0">
                <a:pos x="T8" y="T9"/>
              </a:cxn>
            </a:cxnLst>
            <a:rect l="0" t="0" r="r" b="b"/>
            <a:pathLst>
              <a:path w="1017" h="1091">
                <a:moveTo>
                  <a:pt x="0" y="554"/>
                </a:moveTo>
                <a:cubicBezTo>
                  <a:pt x="194" y="770"/>
                  <a:pt x="216" y="957"/>
                  <a:pt x="225" y="1091"/>
                </a:cubicBezTo>
                <a:lnTo>
                  <a:pt x="1017" y="1091"/>
                </a:lnTo>
                <a:cubicBezTo>
                  <a:pt x="1001" y="626"/>
                  <a:pt x="833" y="260"/>
                  <a:pt x="566" y="0"/>
                </a:cubicBezTo>
                <a:lnTo>
                  <a:pt x="0" y="554"/>
                </a:lnTo>
                <a:close/>
              </a:path>
            </a:pathLst>
          </a:cu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216000" tIns="216000" rIns="0" bIns="0" anchor="ctr">
            <a:normAutofit/>
          </a:bodyPr>
          <a:lstStyle/>
          <a:p>
            <a:pPr algn="ctr">
              <a:lnSpc>
                <a:spcPct val="120000"/>
              </a:lnSpc>
              <a:spcBef>
                <a:spcPts val="455"/>
              </a:spcBef>
              <a:spcAft>
                <a:spcPts val="455"/>
              </a:spcAft>
              <a:defRPr/>
            </a:pPr>
            <a:r>
              <a:rPr lang="en-US" altLang="zh-CN" sz="320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2</a:t>
            </a:r>
            <a:endParaRPr lang="zh-CN" altLang="en-US" sz="320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MH_Other_4"/>
          <p:cNvSpPr/>
          <p:nvPr>
            <p:custDataLst>
              <p:tags r:id="rId5"/>
            </p:custDataLst>
          </p:nvPr>
        </p:nvSpPr>
        <p:spPr bwMode="gray">
          <a:xfrm>
            <a:off x="3569974" y="3947308"/>
            <a:ext cx="1160402" cy="1272915"/>
          </a:xfrm>
          <a:custGeom>
            <a:avLst/>
            <a:gdLst>
              <a:gd name="T0" fmla="*/ 223 w 1016"/>
              <a:gd name="T1" fmla="*/ 0 h 1114"/>
              <a:gd name="T2" fmla="*/ 0 w 1016"/>
              <a:gd name="T3" fmla="*/ 550 h 1114"/>
              <a:gd name="T4" fmla="*/ 559 w 1016"/>
              <a:gd name="T5" fmla="*/ 1114 h 1114"/>
              <a:gd name="T6" fmla="*/ 1016 w 1016"/>
              <a:gd name="T7" fmla="*/ 4 h 1114"/>
              <a:gd name="T8" fmla="*/ 223 w 1016"/>
              <a:gd name="T9" fmla="*/ 0 h 1114"/>
            </a:gdLst>
            <a:ahLst/>
            <a:cxnLst>
              <a:cxn ang="0">
                <a:pos x="T0" y="T1"/>
              </a:cxn>
              <a:cxn ang="0">
                <a:pos x="T2" y="T3"/>
              </a:cxn>
              <a:cxn ang="0">
                <a:pos x="T4" y="T5"/>
              </a:cxn>
              <a:cxn ang="0">
                <a:pos x="T6" y="T7"/>
              </a:cxn>
              <a:cxn ang="0">
                <a:pos x="T8" y="T9"/>
              </a:cxn>
            </a:cxnLst>
            <a:rect l="0" t="0" r="r" b="b"/>
            <a:pathLst>
              <a:path w="1016" h="1114">
                <a:moveTo>
                  <a:pt x="223" y="0"/>
                </a:moveTo>
                <a:cubicBezTo>
                  <a:pt x="229" y="193"/>
                  <a:pt x="163" y="384"/>
                  <a:pt x="0" y="550"/>
                </a:cubicBezTo>
                <a:lnTo>
                  <a:pt x="559" y="1114"/>
                </a:lnTo>
                <a:cubicBezTo>
                  <a:pt x="763" y="892"/>
                  <a:pt x="1012" y="541"/>
                  <a:pt x="1016" y="4"/>
                </a:cubicBezTo>
                <a:lnTo>
                  <a:pt x="223" y="0"/>
                </a:lnTo>
                <a:close/>
              </a:path>
            </a:pathLst>
          </a:cu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108000" anchor="ctr">
            <a:normAutofit/>
          </a:bodyPr>
          <a:lstStyle/>
          <a:p>
            <a:pPr algn="ctr">
              <a:lnSpc>
                <a:spcPct val="120000"/>
              </a:lnSpc>
              <a:spcBef>
                <a:spcPts val="455"/>
              </a:spcBef>
              <a:spcAft>
                <a:spcPts val="455"/>
              </a:spcAft>
              <a:defRPr/>
            </a:pPr>
            <a:r>
              <a:rPr lang="en-US" altLang="zh-CN" sz="320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3</a:t>
            </a:r>
            <a:endParaRPr lang="zh-CN" altLang="en-US" sz="320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MH_Other_7"/>
          <p:cNvSpPr>
            <a:spLocks noChangeShapeType="1"/>
          </p:cNvSpPr>
          <p:nvPr>
            <p:custDataLst>
              <p:tags r:id="rId6"/>
            </p:custDataLst>
          </p:nvPr>
        </p:nvSpPr>
        <p:spPr bwMode="black">
          <a:xfrm>
            <a:off x="4661525" y="4525170"/>
            <a:ext cx="5245200" cy="0"/>
          </a:xfrm>
          <a:prstGeom prst="line">
            <a:avLst/>
          </a:prstGeom>
          <a:noFill/>
          <a:ln w="9525">
            <a:solidFill>
              <a:srgbClr val="BCBCBC"/>
            </a:solidFill>
            <a:prstDash val="dash"/>
            <a:round/>
            <a:tailEnd type="oval"/>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292929"/>
                  </a:outerShdw>
                </a:effectLst>
              </a14:hiddenEffects>
            </a:ext>
          </a:extLst>
        </p:spPr>
        <p:txBody>
          <a:bodyPr wrap="none" anchor="ctr"/>
          <a:lstStyle/>
          <a:p>
            <a:pPr>
              <a:defRPr/>
            </a:pPr>
            <a:endParaRPr lang="zh-CN" altLang="en-US" sz="1355">
              <a:latin typeface="微软雅黑" panose="020B0503020204020204" pitchFamily="34" charset="-122"/>
              <a:ea typeface="微软雅黑" panose="020B0503020204020204" pitchFamily="34" charset="-122"/>
            </a:endParaRPr>
          </a:p>
        </p:txBody>
      </p:sp>
      <p:sp>
        <p:nvSpPr>
          <p:cNvPr id="9" name="MH_SubTitle_3"/>
          <p:cNvSpPr txBox="1">
            <a:spLocks noChangeArrowheads="1"/>
          </p:cNvSpPr>
          <p:nvPr>
            <p:custDataLst>
              <p:tags r:id="rId7"/>
            </p:custDataLst>
          </p:nvPr>
        </p:nvSpPr>
        <p:spPr bwMode="auto">
          <a:xfrm>
            <a:off x="4658166" y="3875279"/>
            <a:ext cx="5247832" cy="6465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16000" tIns="34291" rIns="68580" bIns="34291"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r>
              <a:rPr lang="zh-CN" altLang="en-US" sz="2400" dirty="0">
                <a:latin typeface="微软雅黑" panose="020B0503020204020204" pitchFamily="34" charset="-122"/>
                <a:ea typeface="微软雅黑" panose="020B0503020204020204" pitchFamily="34" charset="-122"/>
                <a:sym typeface="Arial" panose="020B0604020202020204" pitchFamily="34" charset="0"/>
              </a:rPr>
              <a:t>点击此处输入您的内容</a:t>
            </a:r>
            <a:endParaRPr lang="zh-CN" altLang="zh-CN" sz="2400"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0" name="MH_Other_6"/>
          <p:cNvSpPr>
            <a:spLocks noChangeShapeType="1"/>
          </p:cNvSpPr>
          <p:nvPr>
            <p:custDataLst>
              <p:tags r:id="rId8"/>
            </p:custDataLst>
          </p:nvPr>
        </p:nvSpPr>
        <p:spPr bwMode="black">
          <a:xfrm>
            <a:off x="4661525" y="3436317"/>
            <a:ext cx="5245200" cy="0"/>
          </a:xfrm>
          <a:prstGeom prst="line">
            <a:avLst/>
          </a:prstGeom>
          <a:noFill/>
          <a:ln w="9525">
            <a:solidFill>
              <a:srgbClr val="BCBCBC"/>
            </a:solidFill>
            <a:prstDash val="dash"/>
            <a:round/>
            <a:tailEnd type="oval"/>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292929"/>
                  </a:outerShdw>
                </a:effectLst>
              </a14:hiddenEffects>
            </a:ext>
          </a:extLst>
        </p:spPr>
        <p:txBody>
          <a:bodyPr wrap="none" anchor="ctr"/>
          <a:lstStyle/>
          <a:p>
            <a:pPr>
              <a:defRPr/>
            </a:pPr>
            <a:endParaRPr lang="zh-CN" altLang="en-US" sz="1355">
              <a:latin typeface="微软雅黑" panose="020B0503020204020204" pitchFamily="34" charset="-122"/>
              <a:ea typeface="微软雅黑" panose="020B0503020204020204" pitchFamily="34" charset="-122"/>
            </a:endParaRPr>
          </a:p>
        </p:txBody>
      </p:sp>
      <p:sp>
        <p:nvSpPr>
          <p:cNvPr id="11" name="MH_SubTitle_2"/>
          <p:cNvSpPr txBox="1">
            <a:spLocks noChangeArrowheads="1"/>
          </p:cNvSpPr>
          <p:nvPr>
            <p:custDataLst>
              <p:tags r:id="rId9"/>
            </p:custDataLst>
          </p:nvPr>
        </p:nvSpPr>
        <p:spPr bwMode="auto">
          <a:xfrm>
            <a:off x="4658166" y="2799861"/>
            <a:ext cx="5247832" cy="648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16000" tIns="34291" rIns="68580" bIns="34291"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r>
              <a:rPr lang="zh-CN" altLang="en-US" sz="2400" dirty="0">
                <a:latin typeface="微软雅黑" panose="020B0503020204020204" pitchFamily="34" charset="-122"/>
                <a:ea typeface="微软雅黑" panose="020B0503020204020204" pitchFamily="34" charset="-122"/>
                <a:sym typeface="Arial" panose="020B0604020202020204" pitchFamily="34" charset="0"/>
              </a:rPr>
              <a:t>点击此处输入您的内容</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2" name="MH_SubTitle_4"/>
          <p:cNvSpPr txBox="1">
            <a:spLocks noChangeArrowheads="1"/>
          </p:cNvSpPr>
          <p:nvPr>
            <p:custDataLst>
              <p:tags r:id="rId10"/>
            </p:custDataLst>
          </p:nvPr>
        </p:nvSpPr>
        <p:spPr bwMode="auto">
          <a:xfrm>
            <a:off x="4658168" y="4952376"/>
            <a:ext cx="5247832" cy="6465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16000" tIns="34291" rIns="68580" bIns="34291"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r>
              <a:rPr lang="zh-CN" altLang="en-US" sz="2400" dirty="0">
                <a:latin typeface="微软雅黑" panose="020B0503020204020204" pitchFamily="34" charset="-122"/>
                <a:ea typeface="微软雅黑" panose="020B0503020204020204" pitchFamily="34" charset="-122"/>
                <a:sym typeface="Arial" panose="020B0604020202020204" pitchFamily="34" charset="0"/>
              </a:rPr>
              <a:t>点击此处输入您的内容</a:t>
            </a:r>
            <a:endParaRPr lang="zh-CN" altLang="zh-CN" sz="2400"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3" name="MH_Other_7"/>
          <p:cNvSpPr>
            <a:spLocks noChangeShapeType="1"/>
          </p:cNvSpPr>
          <p:nvPr>
            <p:custDataLst>
              <p:tags r:id="rId11"/>
            </p:custDataLst>
          </p:nvPr>
        </p:nvSpPr>
        <p:spPr bwMode="black">
          <a:xfrm>
            <a:off x="3823550" y="5598909"/>
            <a:ext cx="6082449" cy="0"/>
          </a:xfrm>
          <a:prstGeom prst="line">
            <a:avLst/>
          </a:prstGeom>
          <a:noFill/>
          <a:ln w="9525">
            <a:solidFill>
              <a:srgbClr val="BCBCBC"/>
            </a:solidFill>
            <a:prstDash val="dash"/>
            <a:round/>
            <a:tailEnd type="oval"/>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292929"/>
                  </a:outerShdw>
                </a:effectLst>
              </a14:hiddenEffects>
            </a:ext>
          </a:extLst>
        </p:spPr>
        <p:txBody>
          <a:bodyPr wrap="none" anchor="ctr"/>
          <a:lstStyle/>
          <a:p>
            <a:pPr>
              <a:defRPr/>
            </a:pPr>
            <a:endParaRPr lang="zh-CN" altLang="en-US" sz="1355">
              <a:latin typeface="微软雅黑" panose="020B0503020204020204" pitchFamily="34" charset="-122"/>
              <a:ea typeface="微软雅黑" panose="020B0503020204020204" pitchFamily="34" charset="-122"/>
            </a:endParaRPr>
          </a:p>
        </p:txBody>
      </p:sp>
      <p:sp>
        <p:nvSpPr>
          <p:cNvPr id="14" name="MH_SubTitle_4"/>
          <p:cNvSpPr txBox="1">
            <a:spLocks noChangeArrowheads="1"/>
          </p:cNvSpPr>
          <p:nvPr>
            <p:custDataLst>
              <p:tags r:id="rId12"/>
            </p:custDataLst>
          </p:nvPr>
        </p:nvSpPr>
        <p:spPr bwMode="auto">
          <a:xfrm>
            <a:off x="4658168" y="1726123"/>
            <a:ext cx="5247832" cy="6465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16000" tIns="34291" rIns="68580" bIns="34291"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r>
              <a:rPr lang="zh-CN" altLang="en-US" sz="2400" dirty="0">
                <a:latin typeface="微软雅黑" panose="020B0503020204020204" pitchFamily="34" charset="-122"/>
                <a:ea typeface="微软雅黑" panose="020B0503020204020204" pitchFamily="34" charset="-122"/>
                <a:sym typeface="Arial" panose="020B0604020202020204" pitchFamily="34" charset="0"/>
              </a:rPr>
              <a:t>点击此处输入您的内容</a:t>
            </a:r>
            <a:endParaRPr lang="zh-CN" altLang="zh-CN" sz="2400"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5" name="MH_Other_7"/>
          <p:cNvSpPr>
            <a:spLocks noChangeShapeType="1"/>
          </p:cNvSpPr>
          <p:nvPr>
            <p:custDataLst>
              <p:tags r:id="rId13"/>
            </p:custDataLst>
          </p:nvPr>
        </p:nvSpPr>
        <p:spPr bwMode="black">
          <a:xfrm>
            <a:off x="3823550" y="2372656"/>
            <a:ext cx="6082449" cy="0"/>
          </a:xfrm>
          <a:prstGeom prst="line">
            <a:avLst/>
          </a:prstGeom>
          <a:noFill/>
          <a:ln w="9525">
            <a:solidFill>
              <a:srgbClr val="BCBCBC"/>
            </a:solidFill>
            <a:prstDash val="dash"/>
            <a:round/>
            <a:tailEnd type="oval"/>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292929"/>
                  </a:outerShdw>
                </a:effectLst>
              </a14:hiddenEffects>
            </a:ext>
          </a:extLst>
        </p:spPr>
        <p:txBody>
          <a:bodyPr wrap="none" anchor="ctr"/>
          <a:lstStyle/>
          <a:p>
            <a:pPr>
              <a:defRPr/>
            </a:pPr>
            <a:endParaRPr lang="zh-CN" altLang="en-US" sz="1355">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点击此处添加标题</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grpSp>
        <p:nvGrpSpPr>
          <p:cNvPr id="3" name="Group 65"/>
          <p:cNvGrpSpPr/>
          <p:nvPr/>
        </p:nvGrpSpPr>
        <p:grpSpPr>
          <a:xfrm>
            <a:off x="5378450" y="2123184"/>
            <a:ext cx="1435101" cy="1636016"/>
            <a:chOff x="4033837" y="1592388"/>
            <a:chExt cx="1076326" cy="1227012"/>
          </a:xfrm>
        </p:grpSpPr>
        <p:grpSp>
          <p:nvGrpSpPr>
            <p:cNvPr id="4" name="Group 3"/>
            <p:cNvGrpSpPr/>
            <p:nvPr/>
          </p:nvGrpSpPr>
          <p:grpSpPr>
            <a:xfrm>
              <a:off x="4033837" y="2030094"/>
              <a:ext cx="1076326" cy="789306"/>
              <a:chOff x="4000501" y="1657350"/>
              <a:chExt cx="1143000" cy="838200"/>
            </a:xfrm>
          </p:grpSpPr>
          <p:sp>
            <p:nvSpPr>
              <p:cNvPr id="8" name="Trapezoid 4"/>
              <p:cNvSpPr/>
              <p:nvPr/>
            </p:nvSpPr>
            <p:spPr>
              <a:xfrm rot="10800000">
                <a:off x="4000501" y="1657350"/>
                <a:ext cx="1143000" cy="457200"/>
              </a:xfrm>
              <a:prstGeom prst="trapezoid">
                <a:avLst>
                  <a:gd name="adj" fmla="val 40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sp>
            <p:nvSpPr>
              <p:cNvPr id="9" name="Isosceles Triangle 5"/>
              <p:cNvSpPr/>
              <p:nvPr/>
            </p:nvSpPr>
            <p:spPr>
              <a:xfrm rot="10800000">
                <a:off x="4183857" y="2114550"/>
                <a:ext cx="776287" cy="38100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grpSp>
        <p:grpSp>
          <p:nvGrpSpPr>
            <p:cNvPr id="5" name="Group 7"/>
            <p:cNvGrpSpPr/>
            <p:nvPr/>
          </p:nvGrpSpPr>
          <p:grpSpPr>
            <a:xfrm>
              <a:off x="4206049" y="1592388"/>
              <a:ext cx="731902" cy="790502"/>
              <a:chOff x="2057399" y="2190750"/>
              <a:chExt cx="777240" cy="839470"/>
            </a:xfrm>
            <a:effectLst>
              <a:outerShdw blurRad="50800" dist="38100" dir="5400000" algn="t" rotWithShape="0">
                <a:prstClr val="black">
                  <a:alpha val="40000"/>
                </a:prstClr>
              </a:outerShdw>
            </a:effectLst>
          </p:grpSpPr>
          <p:sp>
            <p:nvSpPr>
              <p:cNvPr id="6" name="Snip Same Side Corner Rectangle 18"/>
              <p:cNvSpPr/>
              <p:nvPr/>
            </p:nvSpPr>
            <p:spPr>
              <a:xfrm>
                <a:off x="2057399" y="2190750"/>
                <a:ext cx="777240" cy="609600"/>
              </a:xfrm>
              <a:prstGeom prst="snip2SameRect">
                <a:avLst>
                  <a:gd name="adj1" fmla="val 23810"/>
                  <a:gd name="adj2" fmla="val 0"/>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sp>
            <p:nvSpPr>
              <p:cNvPr id="7" name="Isosceles Triangle 19"/>
              <p:cNvSpPr/>
              <p:nvPr/>
            </p:nvSpPr>
            <p:spPr>
              <a:xfrm rot="10800000">
                <a:off x="2057876" y="2800350"/>
                <a:ext cx="776287" cy="229870"/>
              </a:xfrm>
              <a:prstGeom prst="triangl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grpSp>
      </p:grpSp>
      <p:grpSp>
        <p:nvGrpSpPr>
          <p:cNvPr id="10" name="Group 66"/>
          <p:cNvGrpSpPr/>
          <p:nvPr/>
        </p:nvGrpSpPr>
        <p:grpSpPr>
          <a:xfrm>
            <a:off x="6705600" y="3250363"/>
            <a:ext cx="1636021" cy="1435101"/>
            <a:chOff x="5029200" y="2437772"/>
            <a:chExt cx="1227016" cy="1076326"/>
          </a:xfrm>
        </p:grpSpPr>
        <p:grpSp>
          <p:nvGrpSpPr>
            <p:cNvPr id="11" name="Group 9"/>
            <p:cNvGrpSpPr/>
            <p:nvPr/>
          </p:nvGrpSpPr>
          <p:grpSpPr>
            <a:xfrm rot="16200000" flipV="1">
              <a:off x="4885691" y="2581281"/>
              <a:ext cx="1076326" cy="789307"/>
              <a:chOff x="4000501" y="1657350"/>
              <a:chExt cx="1143000" cy="838200"/>
            </a:xfrm>
          </p:grpSpPr>
          <p:sp>
            <p:nvSpPr>
              <p:cNvPr id="15" name="Trapezoid 10"/>
              <p:cNvSpPr/>
              <p:nvPr/>
            </p:nvSpPr>
            <p:spPr>
              <a:xfrm rot="10800000">
                <a:off x="4000501" y="1657350"/>
                <a:ext cx="1143000" cy="457200"/>
              </a:xfrm>
              <a:prstGeom prst="trapezoid">
                <a:avLst>
                  <a:gd name="adj" fmla="val 4016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sp>
            <p:nvSpPr>
              <p:cNvPr id="16" name="Isosceles Triangle 11"/>
              <p:cNvSpPr/>
              <p:nvPr/>
            </p:nvSpPr>
            <p:spPr>
              <a:xfrm rot="10800000">
                <a:off x="4183857" y="2114550"/>
                <a:ext cx="776287" cy="381000"/>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grpSp>
        <p:grpSp>
          <p:nvGrpSpPr>
            <p:cNvPr id="12" name="Group 23"/>
            <p:cNvGrpSpPr/>
            <p:nvPr/>
          </p:nvGrpSpPr>
          <p:grpSpPr>
            <a:xfrm rot="16200000" flipV="1">
              <a:off x="5495014" y="2580686"/>
              <a:ext cx="731902" cy="790502"/>
              <a:chOff x="2057399" y="2190750"/>
              <a:chExt cx="777240" cy="839470"/>
            </a:xfrm>
            <a:effectLst>
              <a:outerShdw blurRad="50800" dist="38100" dir="10800000" algn="r" rotWithShape="0">
                <a:prstClr val="black">
                  <a:alpha val="40000"/>
                </a:prstClr>
              </a:outerShdw>
            </a:effectLst>
          </p:grpSpPr>
          <p:sp>
            <p:nvSpPr>
              <p:cNvPr id="13" name="Snip Same Side Corner Rectangle 23"/>
              <p:cNvSpPr/>
              <p:nvPr/>
            </p:nvSpPr>
            <p:spPr>
              <a:xfrm>
                <a:off x="2057399" y="2190750"/>
                <a:ext cx="777240" cy="609600"/>
              </a:xfrm>
              <a:prstGeom prst="snip2SameRect">
                <a:avLst>
                  <a:gd name="adj1" fmla="val 23810"/>
                  <a:gd name="adj2" fmla="val 0"/>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sp>
            <p:nvSpPr>
              <p:cNvPr id="14" name="Isosceles Triangle 24"/>
              <p:cNvSpPr/>
              <p:nvPr/>
            </p:nvSpPr>
            <p:spPr>
              <a:xfrm rot="10800000">
                <a:off x="2057876" y="2800350"/>
                <a:ext cx="776287" cy="229870"/>
              </a:xfrm>
              <a:prstGeom prst="triangl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grpSp>
      </p:grpSp>
      <p:grpSp>
        <p:nvGrpSpPr>
          <p:cNvPr id="17" name="Group 68"/>
          <p:cNvGrpSpPr/>
          <p:nvPr/>
        </p:nvGrpSpPr>
        <p:grpSpPr>
          <a:xfrm>
            <a:off x="3850379" y="3250363"/>
            <a:ext cx="1636020" cy="1435101"/>
            <a:chOff x="2887784" y="2437772"/>
            <a:chExt cx="1227015" cy="1076326"/>
          </a:xfrm>
        </p:grpSpPr>
        <p:grpSp>
          <p:nvGrpSpPr>
            <p:cNvPr id="18" name="Group 12"/>
            <p:cNvGrpSpPr/>
            <p:nvPr/>
          </p:nvGrpSpPr>
          <p:grpSpPr>
            <a:xfrm rot="5400000" flipH="1" flipV="1">
              <a:off x="3181983" y="2581281"/>
              <a:ext cx="1076326" cy="789307"/>
              <a:chOff x="4000501" y="1657350"/>
              <a:chExt cx="1143000" cy="838200"/>
            </a:xfrm>
          </p:grpSpPr>
          <p:sp>
            <p:nvSpPr>
              <p:cNvPr id="22" name="Trapezoid 13"/>
              <p:cNvSpPr/>
              <p:nvPr/>
            </p:nvSpPr>
            <p:spPr>
              <a:xfrm rot="10800000">
                <a:off x="4000501" y="1657350"/>
                <a:ext cx="1143000" cy="457200"/>
              </a:xfrm>
              <a:prstGeom prst="trapezoid">
                <a:avLst>
                  <a:gd name="adj" fmla="val 4016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sp>
            <p:nvSpPr>
              <p:cNvPr id="23" name="Isosceles Triangle 14"/>
              <p:cNvSpPr/>
              <p:nvPr/>
            </p:nvSpPr>
            <p:spPr>
              <a:xfrm rot="10800000">
                <a:off x="4183857" y="2114550"/>
                <a:ext cx="776287" cy="381000"/>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grpSp>
        <p:grpSp>
          <p:nvGrpSpPr>
            <p:cNvPr id="19" name="Group 32"/>
            <p:cNvGrpSpPr/>
            <p:nvPr/>
          </p:nvGrpSpPr>
          <p:grpSpPr>
            <a:xfrm rot="5400000" flipH="1" flipV="1">
              <a:off x="2917084" y="2580686"/>
              <a:ext cx="731902" cy="790502"/>
              <a:chOff x="2057399" y="2190750"/>
              <a:chExt cx="777240" cy="839470"/>
            </a:xfrm>
            <a:effectLst>
              <a:outerShdw blurRad="50800" dist="38100" algn="l" rotWithShape="0">
                <a:prstClr val="black">
                  <a:alpha val="40000"/>
                </a:prstClr>
              </a:outerShdw>
            </a:effectLst>
          </p:grpSpPr>
          <p:sp>
            <p:nvSpPr>
              <p:cNvPr id="20" name="Snip Same Side Corner Rectangle 28"/>
              <p:cNvSpPr/>
              <p:nvPr/>
            </p:nvSpPr>
            <p:spPr>
              <a:xfrm>
                <a:off x="2057399" y="2190750"/>
                <a:ext cx="777240" cy="609600"/>
              </a:xfrm>
              <a:prstGeom prst="snip2SameRect">
                <a:avLst>
                  <a:gd name="adj1" fmla="val 23810"/>
                  <a:gd name="adj2" fmla="val 0"/>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sp>
            <p:nvSpPr>
              <p:cNvPr id="21" name="Isosceles Triangle 29"/>
              <p:cNvSpPr/>
              <p:nvPr/>
            </p:nvSpPr>
            <p:spPr>
              <a:xfrm rot="10800000">
                <a:off x="2057876" y="2800350"/>
                <a:ext cx="776287" cy="229870"/>
              </a:xfrm>
              <a:prstGeom prst="triangl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grpSp>
      </p:grpSp>
      <p:grpSp>
        <p:nvGrpSpPr>
          <p:cNvPr id="24" name="Group 67"/>
          <p:cNvGrpSpPr/>
          <p:nvPr/>
        </p:nvGrpSpPr>
        <p:grpSpPr>
          <a:xfrm>
            <a:off x="5378450" y="4165600"/>
            <a:ext cx="1435101" cy="1636016"/>
            <a:chOff x="4033837" y="3124200"/>
            <a:chExt cx="1076326" cy="1227012"/>
          </a:xfrm>
        </p:grpSpPr>
        <p:grpSp>
          <p:nvGrpSpPr>
            <p:cNvPr id="25" name="Group 6"/>
            <p:cNvGrpSpPr/>
            <p:nvPr/>
          </p:nvGrpSpPr>
          <p:grpSpPr>
            <a:xfrm flipV="1">
              <a:off x="4033837" y="3124200"/>
              <a:ext cx="1076326" cy="789306"/>
              <a:chOff x="4000501" y="1657350"/>
              <a:chExt cx="1143000" cy="838200"/>
            </a:xfrm>
          </p:grpSpPr>
          <p:sp>
            <p:nvSpPr>
              <p:cNvPr id="29" name="Trapezoid 7"/>
              <p:cNvSpPr/>
              <p:nvPr/>
            </p:nvSpPr>
            <p:spPr>
              <a:xfrm rot="10800000">
                <a:off x="4000501" y="1657350"/>
                <a:ext cx="1143000" cy="457200"/>
              </a:xfrm>
              <a:prstGeom prst="trapezoid">
                <a:avLst>
                  <a:gd name="adj" fmla="val 4016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sp>
            <p:nvSpPr>
              <p:cNvPr id="30" name="Isosceles Triangle 8"/>
              <p:cNvSpPr/>
              <p:nvPr/>
            </p:nvSpPr>
            <p:spPr>
              <a:xfrm rot="10800000">
                <a:off x="4183857" y="2114550"/>
                <a:ext cx="776287" cy="381000"/>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grpSp>
        <p:grpSp>
          <p:nvGrpSpPr>
            <p:cNvPr id="26" name="Group 13"/>
            <p:cNvGrpSpPr/>
            <p:nvPr/>
          </p:nvGrpSpPr>
          <p:grpSpPr>
            <a:xfrm flipV="1">
              <a:off x="4206049" y="3560710"/>
              <a:ext cx="731902" cy="790502"/>
              <a:chOff x="2057399" y="2190750"/>
              <a:chExt cx="777240" cy="839470"/>
            </a:xfrm>
            <a:effectLst>
              <a:outerShdw blurRad="50800" dist="38100" dir="16200000" rotWithShape="0">
                <a:prstClr val="black">
                  <a:alpha val="40000"/>
                </a:prstClr>
              </a:outerShdw>
            </a:effectLst>
          </p:grpSpPr>
          <p:sp>
            <p:nvSpPr>
              <p:cNvPr id="27" name="Snip Same Side Corner Rectangle 14"/>
              <p:cNvSpPr/>
              <p:nvPr/>
            </p:nvSpPr>
            <p:spPr>
              <a:xfrm>
                <a:off x="2057399" y="2190750"/>
                <a:ext cx="777240" cy="609600"/>
              </a:xfrm>
              <a:prstGeom prst="snip2SameRect">
                <a:avLst>
                  <a:gd name="adj1" fmla="val 23810"/>
                  <a:gd name="adj2" fmla="val 0"/>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sp>
            <p:nvSpPr>
              <p:cNvPr id="28" name="Isosceles Triangle 34"/>
              <p:cNvSpPr/>
              <p:nvPr/>
            </p:nvSpPr>
            <p:spPr>
              <a:xfrm rot="10800000">
                <a:off x="2057876" y="2800350"/>
                <a:ext cx="776287" cy="229870"/>
              </a:xfrm>
              <a:prstGeom prst="triangl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ndParaRPr>
              </a:p>
            </p:txBody>
          </p:sp>
        </p:grpSp>
      </p:grpSp>
      <p:sp>
        <p:nvSpPr>
          <p:cNvPr id="31" name="Freeform 103"/>
          <p:cNvSpPr>
            <a:spLocks noEditPoints="1"/>
          </p:cNvSpPr>
          <p:nvPr/>
        </p:nvSpPr>
        <p:spPr bwMode="auto">
          <a:xfrm>
            <a:off x="5884334" y="2336800"/>
            <a:ext cx="423333" cy="623368"/>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004847"/>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32" name="Freeform 40"/>
          <p:cNvSpPr>
            <a:spLocks noEditPoints="1"/>
          </p:cNvSpPr>
          <p:nvPr/>
        </p:nvSpPr>
        <p:spPr bwMode="auto">
          <a:xfrm>
            <a:off x="7687620" y="3650416"/>
            <a:ext cx="423333" cy="635001"/>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rgbClr val="004847"/>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33" name="Freeform 52"/>
          <p:cNvSpPr>
            <a:spLocks noEditPoints="1"/>
          </p:cNvSpPr>
          <p:nvPr/>
        </p:nvSpPr>
        <p:spPr bwMode="auto">
          <a:xfrm>
            <a:off x="5860382" y="5080001"/>
            <a:ext cx="471237" cy="506985"/>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rgbClr val="004344"/>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34" name="Freeform 152"/>
          <p:cNvSpPr>
            <a:spLocks noEditPoints="1"/>
          </p:cNvSpPr>
          <p:nvPr/>
        </p:nvSpPr>
        <p:spPr bwMode="auto">
          <a:xfrm>
            <a:off x="4051932" y="3713047"/>
            <a:ext cx="551585" cy="509740"/>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rgbClr val="014747"/>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35" name="Footer Text"/>
          <p:cNvSpPr txBox="1"/>
          <p:nvPr/>
        </p:nvSpPr>
        <p:spPr>
          <a:xfrm>
            <a:off x="7112001" y="1828800"/>
            <a:ext cx="3049455" cy="656462"/>
          </a:xfrm>
          <a:prstGeom prst="rect">
            <a:avLst/>
          </a:prstGeom>
          <a:noFill/>
        </p:spPr>
        <p:txBody>
          <a:bodyPr wrap="square" lIns="0" tIns="0" rIns="0" bIns="0"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单击编辑标题</a:t>
            </a:r>
            <a:endParaRPr lang="en-US" sz="1600" b="1" dirty="0">
              <a:solidFill>
                <a:schemeClr val="bg1"/>
              </a:solidFill>
              <a:latin typeface="微软雅黑" panose="020B0503020204020204" pitchFamily="34" charset="-122"/>
            </a:endParaRPr>
          </a:p>
          <a:p>
            <a:r>
              <a:rPr lang="zh-CN" altLang="en-US" sz="1335"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solidFill>
                <a:schemeClr val="bg1"/>
              </a:solidFill>
              <a:latin typeface="微软雅黑" panose="020B0503020204020204" pitchFamily="34" charset="-122"/>
            </a:endParaRPr>
          </a:p>
        </p:txBody>
      </p:sp>
      <p:sp>
        <p:nvSpPr>
          <p:cNvPr id="36" name="Footer Text"/>
          <p:cNvSpPr txBox="1"/>
          <p:nvPr/>
        </p:nvSpPr>
        <p:spPr>
          <a:xfrm>
            <a:off x="8026401" y="4775200"/>
            <a:ext cx="3049455" cy="656462"/>
          </a:xfrm>
          <a:prstGeom prst="rect">
            <a:avLst/>
          </a:prstGeom>
          <a:noFill/>
        </p:spPr>
        <p:txBody>
          <a:bodyPr wrap="square" lIns="0" tIns="0" rIns="0" bIns="0"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单击编辑标题</a:t>
            </a:r>
            <a:endParaRPr lang="en-US" sz="1600" b="1" dirty="0">
              <a:solidFill>
                <a:schemeClr val="bg1"/>
              </a:solidFill>
              <a:latin typeface="微软雅黑" panose="020B0503020204020204" pitchFamily="34" charset="-122"/>
            </a:endParaRPr>
          </a:p>
          <a:p>
            <a:r>
              <a:rPr lang="zh-CN" altLang="en-US" sz="1335"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solidFill>
                <a:schemeClr val="bg1"/>
              </a:solidFill>
              <a:latin typeface="微软雅黑" panose="020B0503020204020204" pitchFamily="34" charset="-122"/>
            </a:endParaRPr>
          </a:p>
        </p:txBody>
      </p:sp>
      <p:sp>
        <p:nvSpPr>
          <p:cNvPr id="37" name="Footer Text"/>
          <p:cNvSpPr txBox="1"/>
          <p:nvPr/>
        </p:nvSpPr>
        <p:spPr>
          <a:xfrm>
            <a:off x="2006601" y="5234226"/>
            <a:ext cx="3049455" cy="656462"/>
          </a:xfrm>
          <a:prstGeom prst="rect">
            <a:avLst/>
          </a:prstGeom>
          <a:noFill/>
        </p:spPr>
        <p:txBody>
          <a:bodyPr wrap="square" lIns="0" tIns="0" rIns="0" bIns="0" rtlCol="0">
            <a:spAutoFit/>
          </a:bodyPr>
          <a:lstStyle/>
          <a:p>
            <a:pPr algn="r"/>
            <a:r>
              <a:rPr lang="zh-CN" altLang="en-US" sz="1600" b="1" dirty="0">
                <a:solidFill>
                  <a:schemeClr val="bg1"/>
                </a:solidFill>
                <a:latin typeface="微软雅黑" panose="020B0503020204020204" pitchFamily="34" charset="-122"/>
                <a:ea typeface="微软雅黑" panose="020B0503020204020204" pitchFamily="34" charset="-122"/>
              </a:rPr>
              <a:t>单击编辑标题</a:t>
            </a:r>
            <a:endParaRPr lang="en-US" sz="1600" b="1" dirty="0">
              <a:solidFill>
                <a:schemeClr val="bg1"/>
              </a:solidFill>
              <a:latin typeface="微软雅黑" panose="020B0503020204020204" pitchFamily="34" charset="-122"/>
            </a:endParaRPr>
          </a:p>
          <a:p>
            <a:pPr algn="r"/>
            <a:r>
              <a:rPr lang="zh-CN" altLang="en-US" sz="1335"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solidFill>
                <a:schemeClr val="bg1"/>
              </a:solidFill>
              <a:latin typeface="微软雅黑" panose="020B0503020204020204" pitchFamily="34" charset="-122"/>
            </a:endParaRPr>
          </a:p>
        </p:txBody>
      </p:sp>
      <p:sp>
        <p:nvSpPr>
          <p:cNvPr id="38" name="Footer Text"/>
          <p:cNvSpPr txBox="1"/>
          <p:nvPr/>
        </p:nvSpPr>
        <p:spPr>
          <a:xfrm>
            <a:off x="1104901" y="2247900"/>
            <a:ext cx="3049455" cy="656462"/>
          </a:xfrm>
          <a:prstGeom prst="rect">
            <a:avLst/>
          </a:prstGeom>
          <a:noFill/>
        </p:spPr>
        <p:txBody>
          <a:bodyPr wrap="square" lIns="0" tIns="0" rIns="0" bIns="0" rtlCol="0">
            <a:spAutoFit/>
          </a:bodyPr>
          <a:lstStyle/>
          <a:p>
            <a:pPr algn="r"/>
            <a:r>
              <a:rPr lang="zh-CN" altLang="en-US" sz="1600" b="1" dirty="0">
                <a:solidFill>
                  <a:schemeClr val="bg1"/>
                </a:solidFill>
                <a:latin typeface="微软雅黑" panose="020B0503020204020204" pitchFamily="34" charset="-122"/>
                <a:ea typeface="微软雅黑" panose="020B0503020204020204" pitchFamily="34" charset="-122"/>
              </a:rPr>
              <a:t>单击编辑标题</a:t>
            </a:r>
            <a:endParaRPr lang="en-US" sz="1600" b="1" dirty="0">
              <a:solidFill>
                <a:schemeClr val="bg1"/>
              </a:solidFill>
              <a:latin typeface="微软雅黑" panose="020B0503020204020204" pitchFamily="34" charset="-122"/>
            </a:endParaRPr>
          </a:p>
          <a:p>
            <a:pPr algn="r"/>
            <a:r>
              <a:rPr lang="zh-CN" altLang="en-US" sz="1335"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solidFill>
                <a:schemeClr val="bg1"/>
              </a:solidFill>
              <a:latin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par>
                          <p:cTn id="18" fill="hold">
                            <p:stCondLst>
                              <p:cond delay="1500"/>
                            </p:stCondLst>
                            <p:childTnLst>
                              <p:par>
                                <p:cTn id="19" presetID="2" presetClass="entr" presetSubtype="2" accel="50000" decel="5000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3" presetClass="entr" presetSubtype="16"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p:cTn id="26" dur="500" fill="hold"/>
                                        <p:tgtEl>
                                          <p:spTgt spid="32"/>
                                        </p:tgtEl>
                                        <p:attrNameLst>
                                          <p:attrName>ppt_w</p:attrName>
                                        </p:attrNameLst>
                                      </p:cBhvr>
                                      <p:tavLst>
                                        <p:tav tm="0">
                                          <p:val>
                                            <p:fltVal val="0"/>
                                          </p:val>
                                        </p:tav>
                                        <p:tav tm="100000">
                                          <p:val>
                                            <p:strVal val="#ppt_w"/>
                                          </p:val>
                                        </p:tav>
                                      </p:tavLst>
                                    </p:anim>
                                    <p:anim calcmode="lin" valueType="num">
                                      <p:cBhvr>
                                        <p:cTn id="27" dur="500" fill="hold"/>
                                        <p:tgtEl>
                                          <p:spTgt spid="32"/>
                                        </p:tgtEl>
                                        <p:attrNameLst>
                                          <p:attrName>ppt_h</p:attrName>
                                        </p:attrNameLst>
                                      </p:cBhvr>
                                      <p:tavLst>
                                        <p:tav tm="0">
                                          <p:val>
                                            <p:fltVal val="0"/>
                                          </p:val>
                                        </p:tav>
                                        <p:tav tm="100000">
                                          <p:val>
                                            <p:strVal val="#ppt_h"/>
                                          </p:val>
                                        </p:tav>
                                      </p:tavLst>
                                    </p:anim>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childTnLst>
                          </p:cTn>
                        </p:par>
                        <p:par>
                          <p:cTn id="32" fill="hold">
                            <p:stCondLst>
                              <p:cond delay="3000"/>
                            </p:stCondLst>
                            <p:childTnLst>
                              <p:par>
                                <p:cTn id="33" presetID="2" presetClass="entr" presetSubtype="4" accel="50000" decel="50000"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childTnLst>
                          </p:cTn>
                        </p:par>
                        <p:par>
                          <p:cTn id="37" fill="hold">
                            <p:stCondLst>
                              <p:cond delay="3500"/>
                            </p:stCondLst>
                            <p:childTnLst>
                              <p:par>
                                <p:cTn id="38" presetID="23" presetClass="entr" presetSubtype="16"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childTnLst>
                                </p:cTn>
                              </p:par>
                            </p:childTnLst>
                          </p:cTn>
                        </p:par>
                        <p:par>
                          <p:cTn id="42" fill="hold">
                            <p:stCondLst>
                              <p:cond delay="4000"/>
                            </p:stCondLst>
                            <p:childTnLst>
                              <p:par>
                                <p:cTn id="43" presetID="22" presetClass="entr" presetSubtype="2"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right)">
                                      <p:cBhvr>
                                        <p:cTn id="45" dur="500"/>
                                        <p:tgtEl>
                                          <p:spTgt spid="37"/>
                                        </p:tgtEl>
                                      </p:cBhvr>
                                    </p:animEffect>
                                  </p:childTnLst>
                                </p:cTn>
                              </p:par>
                            </p:childTnLst>
                          </p:cTn>
                        </p:par>
                        <p:par>
                          <p:cTn id="46" fill="hold">
                            <p:stCondLst>
                              <p:cond delay="4500"/>
                            </p:stCondLst>
                            <p:childTnLst>
                              <p:par>
                                <p:cTn id="47" presetID="2" presetClass="entr" presetSubtype="8" accel="50000" decel="50000" fill="hold"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0-#ppt_w/2"/>
                                          </p:val>
                                        </p:tav>
                                        <p:tav tm="100000">
                                          <p:val>
                                            <p:strVal val="#ppt_x"/>
                                          </p:val>
                                        </p:tav>
                                      </p:tavLst>
                                    </p:anim>
                                    <p:anim calcmode="lin" valueType="num">
                                      <p:cBhvr additive="base">
                                        <p:cTn id="50" dur="500" fill="hold"/>
                                        <p:tgtEl>
                                          <p:spTgt spid="17"/>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23" presetClass="entr" presetSubtype="16"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childTnLst>
                                </p:cTn>
                              </p:par>
                            </p:childTnLst>
                          </p:cTn>
                        </p:par>
                        <p:par>
                          <p:cTn id="56" fill="hold">
                            <p:stCondLst>
                              <p:cond delay="5500"/>
                            </p:stCondLst>
                            <p:childTnLst>
                              <p:par>
                                <p:cTn id="57" presetID="22" presetClass="entr" presetSubtype="2"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right)">
                                      <p:cBhvr>
                                        <p:cTn id="5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p:bldP spid="36" grpId="0"/>
      <p:bldP spid="37"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3960813" y="635000"/>
            <a:ext cx="4270375" cy="104586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4730560" y="696267"/>
            <a:ext cx="2730879" cy="923330"/>
          </a:xfrm>
          <a:prstGeom prst="rect">
            <a:avLst/>
          </a:prstGeom>
          <a:noFill/>
        </p:spPr>
        <p:txBody>
          <a:bodyPr wrap="square" rtlCol="0">
            <a:spAutoFit/>
          </a:bodyPr>
          <a:lstStyle/>
          <a:p>
            <a:pPr algn="dist"/>
            <a:r>
              <a:rPr lang="zh-CN" altLang="en-US" sz="5400" b="1" dirty="0">
                <a:solidFill>
                  <a:srgbClr val="004A49"/>
                </a:solidFill>
                <a:latin typeface="微软雅黑" panose="020B0503020204020204" pitchFamily="34" charset="-122"/>
                <a:ea typeface="微软雅黑" panose="020B0503020204020204" pitchFamily="34" charset="-122"/>
              </a:rPr>
              <a:t>目录</a:t>
            </a:r>
          </a:p>
        </p:txBody>
      </p:sp>
      <p:sp>
        <p:nvSpPr>
          <p:cNvPr id="18" name="矩形 17"/>
          <p:cNvSpPr/>
          <p:nvPr/>
        </p:nvSpPr>
        <p:spPr>
          <a:xfrm>
            <a:off x="3452112" y="2045301"/>
            <a:ext cx="781050" cy="762000"/>
          </a:xfrm>
          <a:prstGeom prst="rect">
            <a:avLst/>
          </a:prstGeom>
          <a:noFill/>
          <a:ln w="28575">
            <a:solidFill>
              <a:schemeClr val="accent1">
                <a:lumMod val="60000"/>
                <a:lumOff val="40000"/>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Adobe Gothic Std B" panose="020B0800000000000000" pitchFamily="34" charset="-128"/>
                <a:ea typeface="Adobe Gothic Std B" panose="020B0800000000000000" pitchFamily="34" charset="-128"/>
              </a:rPr>
              <a:t>01</a:t>
            </a:r>
            <a:endParaRPr lang="zh-CN" altLang="en-US" sz="3600" b="1" dirty="0">
              <a:solidFill>
                <a:schemeClr val="bg1"/>
              </a:solidFill>
              <a:latin typeface="Adobe Gothic Std B" panose="020B0800000000000000" pitchFamily="34" charset="-128"/>
              <a:ea typeface="微软雅黑" panose="020B0503020204020204" pitchFamily="34" charset="-122"/>
            </a:endParaRPr>
          </a:p>
        </p:txBody>
      </p:sp>
      <p:sp>
        <p:nvSpPr>
          <p:cNvPr id="19" name="文本框 18"/>
          <p:cNvSpPr txBox="1"/>
          <p:nvPr/>
        </p:nvSpPr>
        <p:spPr>
          <a:xfrm>
            <a:off x="4233162" y="2072358"/>
            <a:ext cx="4173348" cy="707886"/>
          </a:xfrm>
          <a:prstGeom prst="rect">
            <a:avLst/>
          </a:prstGeom>
          <a:noFill/>
        </p:spPr>
        <p:txBody>
          <a:bodyPr wrap="square"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选题背景与意义</a:t>
            </a:r>
          </a:p>
        </p:txBody>
      </p:sp>
      <p:sp>
        <p:nvSpPr>
          <p:cNvPr id="20" name="矩形 19"/>
          <p:cNvSpPr/>
          <p:nvPr/>
        </p:nvSpPr>
        <p:spPr>
          <a:xfrm>
            <a:off x="3452112" y="3173904"/>
            <a:ext cx="781050" cy="762000"/>
          </a:xfrm>
          <a:prstGeom prst="rect">
            <a:avLst/>
          </a:prstGeom>
          <a:noFill/>
          <a:ln w="28575">
            <a:solidFill>
              <a:schemeClr val="accent1">
                <a:lumMod val="60000"/>
                <a:lumOff val="40000"/>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Adobe Gothic Std B" panose="020B0800000000000000" pitchFamily="34" charset="-128"/>
                <a:ea typeface="Adobe Gothic Std B" panose="020B0800000000000000" pitchFamily="34" charset="-128"/>
              </a:rPr>
              <a:t>02</a:t>
            </a:r>
            <a:endParaRPr lang="zh-CN" altLang="en-US" sz="3600" b="1" dirty="0">
              <a:solidFill>
                <a:schemeClr val="bg1"/>
              </a:solidFill>
              <a:latin typeface="Adobe Gothic Std B" panose="020B0800000000000000" pitchFamily="34" charset="-128"/>
              <a:ea typeface="微软雅黑" panose="020B0503020204020204" pitchFamily="34" charset="-122"/>
            </a:endParaRPr>
          </a:p>
        </p:txBody>
      </p:sp>
      <p:sp>
        <p:nvSpPr>
          <p:cNvPr id="22" name="矩形 21"/>
          <p:cNvSpPr/>
          <p:nvPr/>
        </p:nvSpPr>
        <p:spPr>
          <a:xfrm>
            <a:off x="3452112" y="4302507"/>
            <a:ext cx="781050" cy="762000"/>
          </a:xfrm>
          <a:prstGeom prst="rect">
            <a:avLst/>
          </a:prstGeom>
          <a:noFill/>
          <a:ln w="28575">
            <a:solidFill>
              <a:schemeClr val="accent1">
                <a:lumMod val="60000"/>
                <a:lumOff val="40000"/>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Adobe Gothic Std B" panose="020B0800000000000000" pitchFamily="34" charset="-128"/>
                <a:ea typeface="Adobe Gothic Std B" panose="020B0800000000000000" pitchFamily="34" charset="-128"/>
              </a:rPr>
              <a:t>03</a:t>
            </a:r>
            <a:endParaRPr lang="zh-CN" altLang="en-US" sz="3600" b="1" dirty="0">
              <a:solidFill>
                <a:schemeClr val="bg1"/>
              </a:solidFill>
              <a:latin typeface="Adobe Gothic Std B" panose="020B0800000000000000" pitchFamily="34" charset="-128"/>
              <a:ea typeface="微软雅黑" panose="020B0503020204020204" pitchFamily="34" charset="-122"/>
            </a:endParaRPr>
          </a:p>
        </p:txBody>
      </p:sp>
      <p:sp>
        <p:nvSpPr>
          <p:cNvPr id="24" name="矩形 23"/>
          <p:cNvSpPr/>
          <p:nvPr/>
        </p:nvSpPr>
        <p:spPr>
          <a:xfrm>
            <a:off x="3452112" y="5431111"/>
            <a:ext cx="781050" cy="762000"/>
          </a:xfrm>
          <a:prstGeom prst="rect">
            <a:avLst/>
          </a:prstGeom>
          <a:noFill/>
          <a:ln w="28575">
            <a:solidFill>
              <a:schemeClr val="accent1">
                <a:lumMod val="60000"/>
                <a:lumOff val="40000"/>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Adobe Gothic Std B" panose="020B0800000000000000" pitchFamily="34" charset="-128"/>
                <a:ea typeface="Adobe Gothic Std B" panose="020B0800000000000000" pitchFamily="34" charset="-128"/>
              </a:rPr>
              <a:t>04</a:t>
            </a:r>
            <a:endParaRPr lang="zh-CN" altLang="en-US" sz="3600" b="1" dirty="0">
              <a:solidFill>
                <a:schemeClr val="bg1"/>
              </a:solidFill>
              <a:latin typeface="Adobe Gothic Std B" panose="020B0800000000000000" pitchFamily="34" charset="-128"/>
              <a:ea typeface="微软雅黑" panose="020B0503020204020204" pitchFamily="34" charset="-122"/>
            </a:endParaRPr>
          </a:p>
        </p:txBody>
      </p:sp>
      <p:sp>
        <p:nvSpPr>
          <p:cNvPr id="27" name="文本框 26"/>
          <p:cNvSpPr txBox="1"/>
          <p:nvPr/>
        </p:nvSpPr>
        <p:spPr>
          <a:xfrm>
            <a:off x="4233162" y="3200961"/>
            <a:ext cx="4173348" cy="707886"/>
          </a:xfrm>
          <a:prstGeom prst="rect">
            <a:avLst/>
          </a:prstGeom>
          <a:noFill/>
        </p:spPr>
        <p:txBody>
          <a:bodyPr wrap="square"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论文框架与内容</a:t>
            </a:r>
          </a:p>
        </p:txBody>
      </p:sp>
      <p:sp>
        <p:nvSpPr>
          <p:cNvPr id="28" name="文本框 27"/>
          <p:cNvSpPr txBox="1"/>
          <p:nvPr/>
        </p:nvSpPr>
        <p:spPr>
          <a:xfrm>
            <a:off x="4233162" y="4329564"/>
            <a:ext cx="4173348" cy="707886"/>
          </a:xfrm>
          <a:prstGeom prst="rect">
            <a:avLst/>
          </a:prstGeom>
          <a:noFill/>
        </p:spPr>
        <p:txBody>
          <a:bodyPr wrap="square"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研究思路与方法</a:t>
            </a:r>
          </a:p>
        </p:txBody>
      </p:sp>
      <p:sp>
        <p:nvSpPr>
          <p:cNvPr id="29" name="文本框 28"/>
          <p:cNvSpPr txBox="1"/>
          <p:nvPr/>
        </p:nvSpPr>
        <p:spPr>
          <a:xfrm>
            <a:off x="4233162" y="5458167"/>
            <a:ext cx="4173348" cy="707886"/>
          </a:xfrm>
          <a:prstGeom prst="rect">
            <a:avLst/>
          </a:prstGeom>
          <a:noFill/>
        </p:spPr>
        <p:txBody>
          <a:bodyPr wrap="square"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总体建议与结论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点击此处添加标题</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42" name="Rectangle 4"/>
          <p:cNvSpPr/>
          <p:nvPr/>
        </p:nvSpPr>
        <p:spPr>
          <a:xfrm>
            <a:off x="7564967" y="2032000"/>
            <a:ext cx="3276600" cy="11260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14244"/>
              </a:solidFill>
              <a:latin typeface="微软雅黑" panose="020B0503020204020204" pitchFamily="34" charset="-122"/>
            </a:endParaRPr>
          </a:p>
        </p:txBody>
      </p:sp>
      <p:grpSp>
        <p:nvGrpSpPr>
          <p:cNvPr id="43" name="Group 52"/>
          <p:cNvGrpSpPr/>
          <p:nvPr/>
        </p:nvGrpSpPr>
        <p:grpSpPr>
          <a:xfrm>
            <a:off x="6438900" y="2032000"/>
            <a:ext cx="1430867" cy="1126067"/>
            <a:chOff x="4829175" y="1524000"/>
            <a:chExt cx="1073150" cy="844550"/>
          </a:xfrm>
        </p:grpSpPr>
        <p:sp>
          <p:nvSpPr>
            <p:cNvPr id="44" name="Rectangle 3"/>
            <p:cNvSpPr/>
            <p:nvPr/>
          </p:nvSpPr>
          <p:spPr>
            <a:xfrm>
              <a:off x="4829175" y="1524000"/>
              <a:ext cx="844550" cy="844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14244"/>
                </a:solidFill>
                <a:latin typeface="微软雅黑" panose="020B0503020204020204" pitchFamily="34" charset="-122"/>
              </a:endParaRPr>
            </a:p>
          </p:txBody>
        </p:sp>
        <p:sp>
          <p:nvSpPr>
            <p:cNvPr id="45" name="Oval 5"/>
            <p:cNvSpPr/>
            <p:nvPr/>
          </p:nvSpPr>
          <p:spPr>
            <a:xfrm rot="5400000">
              <a:off x="5445125" y="1717675"/>
              <a:ext cx="457200" cy="457200"/>
            </a:xfrm>
            <a:prstGeom prst="ellipse">
              <a:avLst/>
            </a:prstGeom>
            <a:gradFill>
              <a:gsLst>
                <a:gs pos="49000">
                  <a:schemeClr val="accent2"/>
                </a:gs>
                <a:gs pos="51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14244"/>
                </a:solidFill>
                <a:latin typeface="微软雅黑" panose="020B0503020204020204" pitchFamily="34" charset="-122"/>
              </a:endParaRPr>
            </a:p>
          </p:txBody>
        </p:sp>
      </p:grpSp>
      <p:sp>
        <p:nvSpPr>
          <p:cNvPr id="46" name="TextBox 8"/>
          <p:cNvSpPr txBox="1"/>
          <p:nvPr/>
        </p:nvSpPr>
        <p:spPr>
          <a:xfrm>
            <a:off x="8001001" y="2143628"/>
            <a:ext cx="2819732" cy="697499"/>
          </a:xfrm>
          <a:prstGeom prst="rect">
            <a:avLst/>
          </a:prstGeom>
          <a:noFill/>
        </p:spPr>
        <p:txBody>
          <a:bodyPr wrap="square" lIns="0" tIns="0" rIns="0" bIns="0" rtlCol="0" anchor="t">
            <a:spAutoFit/>
          </a:bodyPr>
          <a:lstStyle/>
          <a:p>
            <a:pPr defTabSz="1218565">
              <a:spcBef>
                <a:spcPct val="20000"/>
              </a:spcBef>
              <a:defRPr/>
            </a:pPr>
            <a:r>
              <a:rPr lang="zh-CN" altLang="en-US" sz="1600" b="1" dirty="0">
                <a:solidFill>
                  <a:srgbClr val="014244"/>
                </a:solidFill>
                <a:latin typeface="微软雅黑" panose="020B0503020204020204" pitchFamily="34" charset="-122"/>
                <a:ea typeface="微软雅黑" panose="020B0503020204020204" pitchFamily="34" charset="-122"/>
              </a:rPr>
              <a:t>单击编辑标题</a:t>
            </a:r>
            <a:endParaRPr lang="en-US" sz="1600" b="1" dirty="0">
              <a:solidFill>
                <a:srgbClr val="014244"/>
              </a:solidFill>
              <a:latin typeface="微软雅黑" panose="020B0503020204020204" pitchFamily="34" charset="-122"/>
            </a:endParaRPr>
          </a:p>
          <a:p>
            <a:pPr defTabSz="1218565">
              <a:spcBef>
                <a:spcPct val="20000"/>
              </a:spcBef>
              <a:defRPr/>
            </a:pPr>
            <a:r>
              <a:rPr lang="zh-CN" altLang="en-US" sz="1335" dirty="0">
                <a:solidFill>
                  <a:srgbClr val="014244"/>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solidFill>
                <a:srgbClr val="014244"/>
              </a:solidFill>
              <a:latin typeface="微软雅黑" panose="020B0503020204020204" pitchFamily="34" charset="-122"/>
            </a:endParaRPr>
          </a:p>
        </p:txBody>
      </p:sp>
      <p:sp>
        <p:nvSpPr>
          <p:cNvPr id="47" name="Rectangle 10"/>
          <p:cNvSpPr/>
          <p:nvPr/>
        </p:nvSpPr>
        <p:spPr>
          <a:xfrm flipH="1">
            <a:off x="1350433" y="2032000"/>
            <a:ext cx="3276600" cy="11260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14244"/>
              </a:solidFill>
              <a:latin typeface="微软雅黑" panose="020B0503020204020204" pitchFamily="34" charset="-122"/>
            </a:endParaRPr>
          </a:p>
        </p:txBody>
      </p:sp>
      <p:grpSp>
        <p:nvGrpSpPr>
          <p:cNvPr id="48" name="Group 51"/>
          <p:cNvGrpSpPr/>
          <p:nvPr/>
        </p:nvGrpSpPr>
        <p:grpSpPr>
          <a:xfrm>
            <a:off x="4322233" y="2032000"/>
            <a:ext cx="1430867" cy="1126067"/>
            <a:chOff x="3241675" y="1524000"/>
            <a:chExt cx="1073150" cy="844550"/>
          </a:xfrm>
        </p:grpSpPr>
        <p:sp>
          <p:nvSpPr>
            <p:cNvPr id="49" name="Rectangle 9"/>
            <p:cNvSpPr/>
            <p:nvPr/>
          </p:nvSpPr>
          <p:spPr>
            <a:xfrm flipH="1">
              <a:off x="3470275" y="1524000"/>
              <a:ext cx="844550" cy="844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14244"/>
                </a:solidFill>
                <a:latin typeface="微软雅黑" panose="020B0503020204020204" pitchFamily="34" charset="-122"/>
              </a:endParaRPr>
            </a:p>
          </p:txBody>
        </p:sp>
        <p:sp>
          <p:nvSpPr>
            <p:cNvPr id="50" name="Oval 11"/>
            <p:cNvSpPr/>
            <p:nvPr/>
          </p:nvSpPr>
          <p:spPr>
            <a:xfrm rot="16200000" flipH="1">
              <a:off x="3241675" y="1717675"/>
              <a:ext cx="457200" cy="457200"/>
            </a:xfrm>
            <a:prstGeom prst="ellipse">
              <a:avLst/>
            </a:prstGeom>
            <a:gradFill>
              <a:gsLst>
                <a:gs pos="49000">
                  <a:schemeClr val="accent1"/>
                </a:gs>
                <a:gs pos="51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14244"/>
                </a:solidFill>
                <a:latin typeface="微软雅黑" panose="020B0503020204020204" pitchFamily="34" charset="-122"/>
              </a:endParaRPr>
            </a:p>
          </p:txBody>
        </p:sp>
      </p:grpSp>
      <p:sp>
        <p:nvSpPr>
          <p:cNvPr id="51" name="TextBox 12"/>
          <p:cNvSpPr txBox="1"/>
          <p:nvPr/>
        </p:nvSpPr>
        <p:spPr>
          <a:xfrm flipH="1">
            <a:off x="1371269" y="2143628"/>
            <a:ext cx="2819732" cy="697499"/>
          </a:xfrm>
          <a:prstGeom prst="rect">
            <a:avLst/>
          </a:prstGeom>
          <a:noFill/>
        </p:spPr>
        <p:txBody>
          <a:bodyPr wrap="square" lIns="0" tIns="0" rIns="0" bIns="0" rtlCol="0" anchor="t">
            <a:spAutoFit/>
          </a:bodyPr>
          <a:lstStyle/>
          <a:p>
            <a:pPr algn="r" defTabSz="1218565">
              <a:spcBef>
                <a:spcPct val="20000"/>
              </a:spcBef>
              <a:defRPr/>
            </a:pPr>
            <a:r>
              <a:rPr lang="zh-CN" altLang="en-US" sz="1600" b="1" dirty="0">
                <a:solidFill>
                  <a:srgbClr val="014244"/>
                </a:solidFill>
                <a:latin typeface="微软雅黑" panose="020B0503020204020204" pitchFamily="34" charset="-122"/>
                <a:ea typeface="微软雅黑" panose="020B0503020204020204" pitchFamily="34" charset="-122"/>
              </a:rPr>
              <a:t>单击编辑标题</a:t>
            </a:r>
            <a:endParaRPr lang="en-US" sz="1600" b="1" dirty="0">
              <a:solidFill>
                <a:srgbClr val="014244"/>
              </a:solidFill>
              <a:latin typeface="微软雅黑" panose="020B0503020204020204" pitchFamily="34" charset="-122"/>
            </a:endParaRPr>
          </a:p>
          <a:p>
            <a:pPr algn="r" defTabSz="1218565">
              <a:spcBef>
                <a:spcPct val="20000"/>
              </a:spcBef>
              <a:defRPr/>
            </a:pPr>
            <a:r>
              <a:rPr lang="zh-CN" altLang="en-US" sz="1335" dirty="0">
                <a:solidFill>
                  <a:srgbClr val="014244"/>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solidFill>
                <a:srgbClr val="014244"/>
              </a:solidFill>
              <a:latin typeface="微软雅黑" panose="020B0503020204020204" pitchFamily="34" charset="-122"/>
            </a:endParaRPr>
          </a:p>
        </p:txBody>
      </p:sp>
      <p:sp>
        <p:nvSpPr>
          <p:cNvPr id="52" name="Freeform 109"/>
          <p:cNvSpPr>
            <a:spLocks noEditPoints="1"/>
          </p:cNvSpPr>
          <p:nvPr/>
        </p:nvSpPr>
        <p:spPr bwMode="auto">
          <a:xfrm>
            <a:off x="6658653" y="2328333"/>
            <a:ext cx="475211" cy="533400"/>
          </a:xfrm>
          <a:custGeom>
            <a:avLst/>
            <a:gdLst/>
            <a:ahLst/>
            <a:cxnLst>
              <a:cxn ang="0">
                <a:pos x="121" y="0"/>
              </a:cxn>
              <a:cxn ang="0">
                <a:pos x="60" y="61"/>
              </a:cxn>
              <a:cxn ang="0">
                <a:pos x="121" y="151"/>
              </a:cxn>
              <a:cxn ang="0">
                <a:pos x="181" y="61"/>
              </a:cxn>
              <a:cxn ang="0">
                <a:pos x="121" y="0"/>
              </a:cxn>
              <a:cxn ang="0">
                <a:pos x="242" y="212"/>
              </a:cxn>
              <a:cxn ang="0">
                <a:pos x="172" y="155"/>
              </a:cxn>
              <a:cxn ang="0">
                <a:pos x="121" y="182"/>
              </a:cxn>
              <a:cxn ang="0">
                <a:pos x="69" y="155"/>
              </a:cxn>
              <a:cxn ang="0">
                <a:pos x="0" y="212"/>
              </a:cxn>
              <a:cxn ang="0">
                <a:pos x="0" y="242"/>
              </a:cxn>
              <a:cxn ang="0">
                <a:pos x="30" y="272"/>
              </a:cxn>
              <a:cxn ang="0">
                <a:pos x="212" y="272"/>
              </a:cxn>
              <a:cxn ang="0">
                <a:pos x="242" y="242"/>
              </a:cxn>
              <a:cxn ang="0">
                <a:pos x="242" y="212"/>
              </a:cxn>
            </a:cxnLst>
            <a:rect l="0" t="0" r="r" b="b"/>
            <a:pathLst>
              <a:path w="242" h="272">
                <a:moveTo>
                  <a:pt x="121" y="0"/>
                </a:moveTo>
                <a:cubicBezTo>
                  <a:pt x="88" y="0"/>
                  <a:pt x="60" y="27"/>
                  <a:pt x="60" y="61"/>
                </a:cubicBezTo>
                <a:cubicBezTo>
                  <a:pt x="60" y="94"/>
                  <a:pt x="88" y="151"/>
                  <a:pt x="121" y="151"/>
                </a:cubicBezTo>
                <a:cubicBezTo>
                  <a:pt x="154" y="151"/>
                  <a:pt x="181" y="94"/>
                  <a:pt x="181" y="61"/>
                </a:cubicBezTo>
                <a:cubicBezTo>
                  <a:pt x="181" y="27"/>
                  <a:pt x="154" y="0"/>
                  <a:pt x="121" y="0"/>
                </a:cubicBezTo>
                <a:close/>
                <a:moveTo>
                  <a:pt x="242" y="212"/>
                </a:moveTo>
                <a:cubicBezTo>
                  <a:pt x="242" y="176"/>
                  <a:pt x="213" y="160"/>
                  <a:pt x="172" y="155"/>
                </a:cubicBezTo>
                <a:cubicBezTo>
                  <a:pt x="155" y="170"/>
                  <a:pt x="136" y="182"/>
                  <a:pt x="121" y="182"/>
                </a:cubicBezTo>
                <a:cubicBezTo>
                  <a:pt x="106" y="182"/>
                  <a:pt x="87" y="170"/>
                  <a:pt x="69" y="155"/>
                </a:cubicBezTo>
                <a:cubicBezTo>
                  <a:pt x="29" y="160"/>
                  <a:pt x="0" y="176"/>
                  <a:pt x="0" y="212"/>
                </a:cubicBezTo>
                <a:cubicBezTo>
                  <a:pt x="0" y="242"/>
                  <a:pt x="0" y="242"/>
                  <a:pt x="0" y="242"/>
                </a:cubicBezTo>
                <a:cubicBezTo>
                  <a:pt x="0" y="259"/>
                  <a:pt x="14" y="272"/>
                  <a:pt x="30" y="272"/>
                </a:cubicBezTo>
                <a:cubicBezTo>
                  <a:pt x="212" y="272"/>
                  <a:pt x="212" y="272"/>
                  <a:pt x="212" y="272"/>
                </a:cubicBezTo>
                <a:cubicBezTo>
                  <a:pt x="228" y="272"/>
                  <a:pt x="242" y="259"/>
                  <a:pt x="242" y="242"/>
                </a:cubicBezTo>
                <a:cubicBezTo>
                  <a:pt x="242" y="212"/>
                  <a:pt x="242" y="212"/>
                  <a:pt x="242" y="212"/>
                </a:cubicBezTo>
                <a:close/>
              </a:path>
            </a:pathLst>
          </a:custGeom>
          <a:solidFill>
            <a:srgbClr val="014244"/>
          </a:solidFill>
          <a:ln w="9525">
            <a:noFill/>
            <a:round/>
          </a:ln>
        </p:spPr>
        <p:txBody>
          <a:bodyPr vert="horz" wrap="square" lIns="121920" tIns="60960" rIns="121920" bIns="60960" numCol="1" anchor="t" anchorCtr="0" compatLnSpc="1"/>
          <a:lstStyle/>
          <a:p>
            <a:endParaRPr lang="en-US" sz="2400" dirty="0">
              <a:solidFill>
                <a:srgbClr val="014244"/>
              </a:solidFill>
              <a:latin typeface="微软雅黑" panose="020B0503020204020204" pitchFamily="34" charset="-122"/>
            </a:endParaRPr>
          </a:p>
        </p:txBody>
      </p:sp>
      <p:sp>
        <p:nvSpPr>
          <p:cNvPr id="53" name="Freeform 147"/>
          <p:cNvSpPr>
            <a:spLocks noEditPoints="1"/>
          </p:cNvSpPr>
          <p:nvPr/>
        </p:nvSpPr>
        <p:spPr bwMode="auto">
          <a:xfrm>
            <a:off x="5015791" y="2321985"/>
            <a:ext cx="584909" cy="546100"/>
          </a:xfrm>
          <a:custGeom>
            <a:avLst/>
            <a:gdLst/>
            <a:ahLst/>
            <a:cxnLst>
              <a:cxn ang="0">
                <a:pos x="322" y="259"/>
              </a:cxn>
              <a:cxn ang="0">
                <a:pos x="176" y="259"/>
              </a:cxn>
              <a:cxn ang="0">
                <a:pos x="251" y="216"/>
              </a:cxn>
              <a:cxn ang="0">
                <a:pos x="322" y="259"/>
              </a:cxn>
              <a:cxn ang="0">
                <a:pos x="152" y="259"/>
              </a:cxn>
              <a:cxn ang="0">
                <a:pos x="249" y="324"/>
              </a:cxn>
              <a:cxn ang="0">
                <a:pos x="347" y="259"/>
              </a:cxn>
              <a:cxn ang="0">
                <a:pos x="249" y="194"/>
              </a:cxn>
              <a:cxn ang="0">
                <a:pos x="152" y="259"/>
              </a:cxn>
              <a:cxn ang="0">
                <a:pos x="238" y="238"/>
              </a:cxn>
              <a:cxn ang="0">
                <a:pos x="260" y="238"/>
              </a:cxn>
              <a:cxn ang="0">
                <a:pos x="260" y="259"/>
              </a:cxn>
              <a:cxn ang="0">
                <a:pos x="238" y="259"/>
              </a:cxn>
              <a:cxn ang="0">
                <a:pos x="238" y="238"/>
              </a:cxn>
              <a:cxn ang="0">
                <a:pos x="217" y="249"/>
              </a:cxn>
              <a:cxn ang="0">
                <a:pos x="249" y="281"/>
              </a:cxn>
              <a:cxn ang="0">
                <a:pos x="282" y="249"/>
              </a:cxn>
              <a:cxn ang="0">
                <a:pos x="249" y="216"/>
              </a:cxn>
              <a:cxn ang="0">
                <a:pos x="217" y="249"/>
              </a:cxn>
              <a:cxn ang="0">
                <a:pos x="173" y="0"/>
              </a:cxn>
              <a:cxn ang="0">
                <a:pos x="152" y="21"/>
              </a:cxn>
              <a:cxn ang="0">
                <a:pos x="0" y="173"/>
              </a:cxn>
              <a:cxn ang="0">
                <a:pos x="22" y="194"/>
              </a:cxn>
              <a:cxn ang="0">
                <a:pos x="44" y="173"/>
              </a:cxn>
              <a:cxn ang="0">
                <a:pos x="44" y="303"/>
              </a:cxn>
              <a:cxn ang="0">
                <a:pos x="153" y="303"/>
              </a:cxn>
              <a:cxn ang="0">
                <a:pos x="131" y="281"/>
              </a:cxn>
              <a:cxn ang="0">
                <a:pos x="64" y="281"/>
              </a:cxn>
              <a:cxn ang="0">
                <a:pos x="64" y="152"/>
              </a:cxn>
              <a:cxn ang="0">
                <a:pos x="72" y="145"/>
              </a:cxn>
              <a:cxn ang="0">
                <a:pos x="174" y="48"/>
              </a:cxn>
              <a:cxn ang="0">
                <a:pos x="280" y="149"/>
              </a:cxn>
              <a:cxn ang="0">
                <a:pos x="283" y="153"/>
              </a:cxn>
              <a:cxn ang="0">
                <a:pos x="283" y="159"/>
              </a:cxn>
              <a:cxn ang="0">
                <a:pos x="326" y="193"/>
              </a:cxn>
              <a:cxn ang="0">
                <a:pos x="347" y="173"/>
              </a:cxn>
              <a:cxn ang="0">
                <a:pos x="195" y="21"/>
              </a:cxn>
              <a:cxn ang="0">
                <a:pos x="173" y="0"/>
              </a:cxn>
              <a:cxn ang="0">
                <a:pos x="87" y="173"/>
              </a:cxn>
              <a:cxn ang="0">
                <a:pos x="87" y="238"/>
              </a:cxn>
              <a:cxn ang="0">
                <a:pos x="129" y="238"/>
              </a:cxn>
              <a:cxn ang="0">
                <a:pos x="127" y="228"/>
              </a:cxn>
              <a:cxn ang="0">
                <a:pos x="171" y="173"/>
              </a:cxn>
              <a:cxn ang="0">
                <a:pos x="87" y="173"/>
              </a:cxn>
            </a:cxnLst>
            <a:rect l="0" t="0" r="r" b="b"/>
            <a:pathLst>
              <a:path w="347" h="324">
                <a:moveTo>
                  <a:pt x="322" y="259"/>
                </a:moveTo>
                <a:cubicBezTo>
                  <a:pt x="275" y="318"/>
                  <a:pt x="225" y="319"/>
                  <a:pt x="176" y="259"/>
                </a:cubicBezTo>
                <a:cubicBezTo>
                  <a:pt x="200" y="230"/>
                  <a:pt x="226" y="216"/>
                  <a:pt x="251" y="216"/>
                </a:cubicBezTo>
                <a:cubicBezTo>
                  <a:pt x="275" y="215"/>
                  <a:pt x="298" y="229"/>
                  <a:pt x="322" y="259"/>
                </a:cubicBezTo>
                <a:close/>
                <a:moveTo>
                  <a:pt x="152" y="259"/>
                </a:moveTo>
                <a:cubicBezTo>
                  <a:pt x="152" y="259"/>
                  <a:pt x="195" y="324"/>
                  <a:pt x="249" y="324"/>
                </a:cubicBezTo>
                <a:cubicBezTo>
                  <a:pt x="303" y="324"/>
                  <a:pt x="347" y="259"/>
                  <a:pt x="347" y="259"/>
                </a:cubicBezTo>
                <a:cubicBezTo>
                  <a:pt x="347" y="259"/>
                  <a:pt x="303" y="194"/>
                  <a:pt x="249" y="194"/>
                </a:cubicBezTo>
                <a:cubicBezTo>
                  <a:pt x="195" y="194"/>
                  <a:pt x="152" y="259"/>
                  <a:pt x="152" y="259"/>
                </a:cubicBezTo>
                <a:close/>
                <a:moveTo>
                  <a:pt x="238" y="238"/>
                </a:moveTo>
                <a:cubicBezTo>
                  <a:pt x="260" y="238"/>
                  <a:pt x="260" y="238"/>
                  <a:pt x="260" y="238"/>
                </a:cubicBezTo>
                <a:cubicBezTo>
                  <a:pt x="260" y="259"/>
                  <a:pt x="260" y="259"/>
                  <a:pt x="260" y="259"/>
                </a:cubicBezTo>
                <a:cubicBezTo>
                  <a:pt x="238" y="259"/>
                  <a:pt x="238" y="259"/>
                  <a:pt x="238" y="259"/>
                </a:cubicBezTo>
                <a:cubicBezTo>
                  <a:pt x="238" y="238"/>
                  <a:pt x="238" y="238"/>
                  <a:pt x="238" y="238"/>
                </a:cubicBezTo>
                <a:close/>
                <a:moveTo>
                  <a:pt x="217" y="249"/>
                </a:moveTo>
                <a:cubicBezTo>
                  <a:pt x="217" y="266"/>
                  <a:pt x="231" y="281"/>
                  <a:pt x="249" y="281"/>
                </a:cubicBezTo>
                <a:cubicBezTo>
                  <a:pt x="267" y="281"/>
                  <a:pt x="282" y="266"/>
                  <a:pt x="282" y="249"/>
                </a:cubicBezTo>
                <a:cubicBezTo>
                  <a:pt x="282" y="231"/>
                  <a:pt x="267" y="216"/>
                  <a:pt x="249" y="216"/>
                </a:cubicBezTo>
                <a:cubicBezTo>
                  <a:pt x="231" y="216"/>
                  <a:pt x="217" y="231"/>
                  <a:pt x="217" y="249"/>
                </a:cubicBezTo>
                <a:close/>
                <a:moveTo>
                  <a:pt x="173" y="0"/>
                </a:moveTo>
                <a:cubicBezTo>
                  <a:pt x="152" y="21"/>
                  <a:pt x="152" y="21"/>
                  <a:pt x="152" y="21"/>
                </a:cubicBezTo>
                <a:cubicBezTo>
                  <a:pt x="0" y="173"/>
                  <a:pt x="0" y="173"/>
                  <a:pt x="0" y="173"/>
                </a:cubicBezTo>
                <a:cubicBezTo>
                  <a:pt x="22" y="194"/>
                  <a:pt x="22" y="194"/>
                  <a:pt x="22" y="194"/>
                </a:cubicBezTo>
                <a:cubicBezTo>
                  <a:pt x="44" y="173"/>
                  <a:pt x="44" y="173"/>
                  <a:pt x="44" y="173"/>
                </a:cubicBezTo>
                <a:cubicBezTo>
                  <a:pt x="44" y="303"/>
                  <a:pt x="44" y="303"/>
                  <a:pt x="44" y="303"/>
                </a:cubicBezTo>
                <a:cubicBezTo>
                  <a:pt x="153" y="303"/>
                  <a:pt x="153" y="303"/>
                  <a:pt x="153" y="303"/>
                </a:cubicBezTo>
                <a:cubicBezTo>
                  <a:pt x="144" y="296"/>
                  <a:pt x="137" y="289"/>
                  <a:pt x="131" y="281"/>
                </a:cubicBezTo>
                <a:cubicBezTo>
                  <a:pt x="64" y="281"/>
                  <a:pt x="64" y="281"/>
                  <a:pt x="64" y="281"/>
                </a:cubicBezTo>
                <a:cubicBezTo>
                  <a:pt x="64" y="152"/>
                  <a:pt x="64" y="152"/>
                  <a:pt x="64" y="152"/>
                </a:cubicBezTo>
                <a:cubicBezTo>
                  <a:pt x="72" y="145"/>
                  <a:pt x="72" y="145"/>
                  <a:pt x="72" y="145"/>
                </a:cubicBezTo>
                <a:cubicBezTo>
                  <a:pt x="174" y="48"/>
                  <a:pt x="174" y="48"/>
                  <a:pt x="174" y="48"/>
                </a:cubicBezTo>
                <a:cubicBezTo>
                  <a:pt x="280" y="149"/>
                  <a:pt x="280" y="149"/>
                  <a:pt x="280" y="149"/>
                </a:cubicBezTo>
                <a:cubicBezTo>
                  <a:pt x="283" y="153"/>
                  <a:pt x="283" y="153"/>
                  <a:pt x="283" y="153"/>
                </a:cubicBezTo>
                <a:cubicBezTo>
                  <a:pt x="283" y="159"/>
                  <a:pt x="283" y="159"/>
                  <a:pt x="283" y="159"/>
                </a:cubicBezTo>
                <a:cubicBezTo>
                  <a:pt x="302" y="168"/>
                  <a:pt x="316" y="181"/>
                  <a:pt x="326" y="193"/>
                </a:cubicBezTo>
                <a:cubicBezTo>
                  <a:pt x="347" y="173"/>
                  <a:pt x="347" y="173"/>
                  <a:pt x="347" y="173"/>
                </a:cubicBezTo>
                <a:cubicBezTo>
                  <a:pt x="195" y="21"/>
                  <a:pt x="195" y="21"/>
                  <a:pt x="195" y="21"/>
                </a:cubicBezTo>
                <a:cubicBezTo>
                  <a:pt x="173" y="0"/>
                  <a:pt x="173" y="0"/>
                  <a:pt x="173" y="0"/>
                </a:cubicBezTo>
                <a:close/>
                <a:moveTo>
                  <a:pt x="87" y="173"/>
                </a:moveTo>
                <a:cubicBezTo>
                  <a:pt x="87" y="238"/>
                  <a:pt x="87" y="238"/>
                  <a:pt x="87" y="238"/>
                </a:cubicBezTo>
                <a:cubicBezTo>
                  <a:pt x="129" y="238"/>
                  <a:pt x="129" y="238"/>
                  <a:pt x="129" y="238"/>
                </a:cubicBezTo>
                <a:cubicBezTo>
                  <a:pt x="128" y="232"/>
                  <a:pt x="127" y="228"/>
                  <a:pt x="127" y="228"/>
                </a:cubicBezTo>
                <a:cubicBezTo>
                  <a:pt x="127" y="228"/>
                  <a:pt x="138" y="196"/>
                  <a:pt x="171" y="173"/>
                </a:cubicBezTo>
                <a:cubicBezTo>
                  <a:pt x="87" y="173"/>
                  <a:pt x="87" y="173"/>
                  <a:pt x="87" y="173"/>
                </a:cubicBezTo>
                <a:close/>
              </a:path>
            </a:pathLst>
          </a:custGeom>
          <a:solidFill>
            <a:srgbClr val="014244"/>
          </a:solidFill>
          <a:ln w="9525">
            <a:noFill/>
            <a:round/>
          </a:ln>
        </p:spPr>
        <p:txBody>
          <a:bodyPr vert="horz" wrap="square" lIns="121920" tIns="60960" rIns="121920" bIns="60960" numCol="1" anchor="t" anchorCtr="0" compatLnSpc="1"/>
          <a:lstStyle/>
          <a:p>
            <a:endParaRPr lang="en-US" sz="2400" dirty="0">
              <a:solidFill>
                <a:srgbClr val="014244"/>
              </a:solidFill>
              <a:latin typeface="微软雅黑" panose="020B0503020204020204" pitchFamily="34" charset="-122"/>
            </a:endParaRPr>
          </a:p>
        </p:txBody>
      </p:sp>
      <p:sp>
        <p:nvSpPr>
          <p:cNvPr id="54" name="Rectangle 29"/>
          <p:cNvSpPr/>
          <p:nvPr/>
        </p:nvSpPr>
        <p:spPr>
          <a:xfrm>
            <a:off x="7564967" y="3403600"/>
            <a:ext cx="3276600" cy="11260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14244"/>
              </a:solidFill>
              <a:latin typeface="微软雅黑" panose="020B0503020204020204" pitchFamily="34" charset="-122"/>
            </a:endParaRPr>
          </a:p>
        </p:txBody>
      </p:sp>
      <p:grpSp>
        <p:nvGrpSpPr>
          <p:cNvPr id="55" name="Group 54"/>
          <p:cNvGrpSpPr/>
          <p:nvPr/>
        </p:nvGrpSpPr>
        <p:grpSpPr>
          <a:xfrm>
            <a:off x="6438900" y="3403600"/>
            <a:ext cx="1430867" cy="1126067"/>
            <a:chOff x="4829175" y="2552700"/>
            <a:chExt cx="1073150" cy="844550"/>
          </a:xfrm>
        </p:grpSpPr>
        <p:sp>
          <p:nvSpPr>
            <p:cNvPr id="56" name="Rectangle 28"/>
            <p:cNvSpPr/>
            <p:nvPr/>
          </p:nvSpPr>
          <p:spPr>
            <a:xfrm>
              <a:off x="4829175" y="2552700"/>
              <a:ext cx="844550" cy="8445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14244"/>
                </a:solidFill>
                <a:latin typeface="微软雅黑" panose="020B0503020204020204" pitchFamily="34" charset="-122"/>
              </a:endParaRPr>
            </a:p>
          </p:txBody>
        </p:sp>
        <p:sp>
          <p:nvSpPr>
            <p:cNvPr id="57" name="Oval 30"/>
            <p:cNvSpPr/>
            <p:nvPr/>
          </p:nvSpPr>
          <p:spPr>
            <a:xfrm rot="5400000">
              <a:off x="5445125" y="2746375"/>
              <a:ext cx="457200" cy="457200"/>
            </a:xfrm>
            <a:prstGeom prst="ellipse">
              <a:avLst/>
            </a:prstGeom>
            <a:gradFill>
              <a:gsLst>
                <a:gs pos="49000">
                  <a:schemeClr val="accent4"/>
                </a:gs>
                <a:gs pos="51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14244"/>
                </a:solidFill>
                <a:latin typeface="微软雅黑" panose="020B0503020204020204" pitchFamily="34" charset="-122"/>
              </a:endParaRPr>
            </a:p>
          </p:txBody>
        </p:sp>
      </p:grpSp>
      <p:sp>
        <p:nvSpPr>
          <p:cNvPr id="58" name="TextBox 31"/>
          <p:cNvSpPr txBox="1"/>
          <p:nvPr/>
        </p:nvSpPr>
        <p:spPr>
          <a:xfrm>
            <a:off x="8001001" y="3515228"/>
            <a:ext cx="2819732" cy="697499"/>
          </a:xfrm>
          <a:prstGeom prst="rect">
            <a:avLst/>
          </a:prstGeom>
          <a:noFill/>
        </p:spPr>
        <p:txBody>
          <a:bodyPr wrap="square" lIns="0" tIns="0" rIns="0" bIns="0" rtlCol="0" anchor="t">
            <a:spAutoFit/>
          </a:bodyPr>
          <a:lstStyle/>
          <a:p>
            <a:pPr defTabSz="1218565">
              <a:spcBef>
                <a:spcPct val="20000"/>
              </a:spcBef>
              <a:defRPr/>
            </a:pPr>
            <a:r>
              <a:rPr lang="zh-CN" altLang="en-US" sz="1600" b="1" dirty="0">
                <a:solidFill>
                  <a:srgbClr val="014244"/>
                </a:solidFill>
                <a:latin typeface="微软雅黑" panose="020B0503020204020204" pitchFamily="34" charset="-122"/>
                <a:ea typeface="微软雅黑" panose="020B0503020204020204" pitchFamily="34" charset="-122"/>
              </a:rPr>
              <a:t>单击编辑标题</a:t>
            </a:r>
            <a:endParaRPr lang="en-US" sz="1600" b="1" dirty="0">
              <a:solidFill>
                <a:srgbClr val="014244"/>
              </a:solidFill>
              <a:latin typeface="微软雅黑" panose="020B0503020204020204" pitchFamily="34" charset="-122"/>
            </a:endParaRPr>
          </a:p>
          <a:p>
            <a:pPr defTabSz="1218565">
              <a:spcBef>
                <a:spcPct val="20000"/>
              </a:spcBef>
              <a:defRPr/>
            </a:pPr>
            <a:r>
              <a:rPr lang="zh-CN" altLang="en-US" sz="1335" dirty="0">
                <a:solidFill>
                  <a:srgbClr val="014244"/>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solidFill>
                <a:srgbClr val="014244"/>
              </a:solidFill>
              <a:latin typeface="微软雅黑" panose="020B0503020204020204" pitchFamily="34" charset="-122"/>
            </a:endParaRPr>
          </a:p>
        </p:txBody>
      </p:sp>
      <p:sp>
        <p:nvSpPr>
          <p:cNvPr id="59" name="Rectangle 36"/>
          <p:cNvSpPr/>
          <p:nvPr/>
        </p:nvSpPr>
        <p:spPr>
          <a:xfrm flipH="1">
            <a:off x="1350433" y="3403600"/>
            <a:ext cx="3276600" cy="11260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14244"/>
              </a:solidFill>
              <a:latin typeface="微软雅黑" panose="020B0503020204020204" pitchFamily="34" charset="-122"/>
            </a:endParaRPr>
          </a:p>
        </p:txBody>
      </p:sp>
      <p:grpSp>
        <p:nvGrpSpPr>
          <p:cNvPr id="60" name="Group 53"/>
          <p:cNvGrpSpPr/>
          <p:nvPr/>
        </p:nvGrpSpPr>
        <p:grpSpPr>
          <a:xfrm>
            <a:off x="4322233" y="3403600"/>
            <a:ext cx="1430867" cy="1126067"/>
            <a:chOff x="3241675" y="2552700"/>
            <a:chExt cx="1073150" cy="844550"/>
          </a:xfrm>
        </p:grpSpPr>
        <p:sp>
          <p:nvSpPr>
            <p:cNvPr id="61" name="Rectangle 35"/>
            <p:cNvSpPr/>
            <p:nvPr/>
          </p:nvSpPr>
          <p:spPr>
            <a:xfrm flipH="1">
              <a:off x="3470275" y="2552700"/>
              <a:ext cx="844550" cy="844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14244"/>
                </a:solidFill>
                <a:latin typeface="微软雅黑" panose="020B0503020204020204" pitchFamily="34" charset="-122"/>
              </a:endParaRPr>
            </a:p>
          </p:txBody>
        </p:sp>
        <p:sp>
          <p:nvSpPr>
            <p:cNvPr id="62" name="Oval 37"/>
            <p:cNvSpPr/>
            <p:nvPr/>
          </p:nvSpPr>
          <p:spPr>
            <a:xfrm rot="16200000" flipH="1">
              <a:off x="3241675" y="2746375"/>
              <a:ext cx="457200" cy="457200"/>
            </a:xfrm>
            <a:prstGeom prst="ellipse">
              <a:avLst/>
            </a:prstGeom>
            <a:gradFill>
              <a:gsLst>
                <a:gs pos="49000">
                  <a:schemeClr val="accent3"/>
                </a:gs>
                <a:gs pos="51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14244"/>
                </a:solidFill>
                <a:latin typeface="微软雅黑" panose="020B0503020204020204" pitchFamily="34" charset="-122"/>
              </a:endParaRPr>
            </a:p>
          </p:txBody>
        </p:sp>
      </p:grpSp>
      <p:sp>
        <p:nvSpPr>
          <p:cNvPr id="63" name="TextBox 38"/>
          <p:cNvSpPr txBox="1"/>
          <p:nvPr/>
        </p:nvSpPr>
        <p:spPr>
          <a:xfrm flipH="1">
            <a:off x="1371269" y="3515228"/>
            <a:ext cx="2819732" cy="697499"/>
          </a:xfrm>
          <a:prstGeom prst="rect">
            <a:avLst/>
          </a:prstGeom>
          <a:noFill/>
        </p:spPr>
        <p:txBody>
          <a:bodyPr wrap="square" lIns="0" tIns="0" rIns="0" bIns="0" rtlCol="0" anchor="t">
            <a:spAutoFit/>
          </a:bodyPr>
          <a:lstStyle/>
          <a:p>
            <a:pPr algn="r" defTabSz="1218565">
              <a:spcBef>
                <a:spcPct val="20000"/>
              </a:spcBef>
              <a:defRPr/>
            </a:pPr>
            <a:r>
              <a:rPr lang="zh-CN" altLang="en-US" sz="1600" b="1" dirty="0">
                <a:solidFill>
                  <a:srgbClr val="014244"/>
                </a:solidFill>
                <a:latin typeface="微软雅黑" panose="020B0503020204020204" pitchFamily="34" charset="-122"/>
                <a:ea typeface="微软雅黑" panose="020B0503020204020204" pitchFamily="34" charset="-122"/>
              </a:rPr>
              <a:t>单击编辑标题</a:t>
            </a:r>
            <a:endParaRPr lang="en-US" sz="1600" b="1" dirty="0">
              <a:solidFill>
                <a:srgbClr val="014244"/>
              </a:solidFill>
              <a:latin typeface="微软雅黑" panose="020B0503020204020204" pitchFamily="34" charset="-122"/>
            </a:endParaRPr>
          </a:p>
          <a:p>
            <a:pPr algn="r" defTabSz="1218565">
              <a:spcBef>
                <a:spcPct val="20000"/>
              </a:spcBef>
              <a:defRPr/>
            </a:pPr>
            <a:r>
              <a:rPr lang="zh-CN" altLang="en-US" sz="1335" dirty="0">
                <a:solidFill>
                  <a:srgbClr val="014244"/>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solidFill>
                <a:srgbClr val="014244"/>
              </a:solidFill>
              <a:latin typeface="微软雅黑" panose="020B0503020204020204" pitchFamily="34" charset="-122"/>
            </a:endParaRPr>
          </a:p>
        </p:txBody>
      </p:sp>
      <p:sp>
        <p:nvSpPr>
          <p:cNvPr id="64" name="Rectangle 41"/>
          <p:cNvSpPr/>
          <p:nvPr/>
        </p:nvSpPr>
        <p:spPr>
          <a:xfrm>
            <a:off x="7564967" y="4775200"/>
            <a:ext cx="3276600" cy="11260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14244"/>
              </a:solidFill>
              <a:latin typeface="微软雅黑" panose="020B0503020204020204" pitchFamily="34" charset="-122"/>
            </a:endParaRPr>
          </a:p>
        </p:txBody>
      </p:sp>
      <p:grpSp>
        <p:nvGrpSpPr>
          <p:cNvPr id="65" name="Group 56"/>
          <p:cNvGrpSpPr/>
          <p:nvPr/>
        </p:nvGrpSpPr>
        <p:grpSpPr>
          <a:xfrm>
            <a:off x="6438900" y="4775200"/>
            <a:ext cx="1430867" cy="1126067"/>
            <a:chOff x="4829175" y="3581400"/>
            <a:chExt cx="1073150" cy="844550"/>
          </a:xfrm>
        </p:grpSpPr>
        <p:sp>
          <p:nvSpPr>
            <p:cNvPr id="66" name="Rectangle 40"/>
            <p:cNvSpPr/>
            <p:nvPr/>
          </p:nvSpPr>
          <p:spPr>
            <a:xfrm>
              <a:off x="4829175" y="3581400"/>
              <a:ext cx="844550" cy="8445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14244"/>
                </a:solidFill>
                <a:latin typeface="微软雅黑" panose="020B0503020204020204" pitchFamily="34" charset="-122"/>
              </a:endParaRPr>
            </a:p>
          </p:txBody>
        </p:sp>
        <p:sp>
          <p:nvSpPr>
            <p:cNvPr id="67" name="Oval 42"/>
            <p:cNvSpPr/>
            <p:nvPr/>
          </p:nvSpPr>
          <p:spPr>
            <a:xfrm rot="5400000">
              <a:off x="5445125" y="3775075"/>
              <a:ext cx="457200" cy="457200"/>
            </a:xfrm>
            <a:prstGeom prst="ellipse">
              <a:avLst/>
            </a:prstGeom>
            <a:gradFill>
              <a:gsLst>
                <a:gs pos="49000">
                  <a:schemeClr val="accent6"/>
                </a:gs>
                <a:gs pos="51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14244"/>
                </a:solidFill>
                <a:latin typeface="微软雅黑" panose="020B0503020204020204" pitchFamily="34" charset="-122"/>
              </a:endParaRPr>
            </a:p>
          </p:txBody>
        </p:sp>
      </p:grpSp>
      <p:sp>
        <p:nvSpPr>
          <p:cNvPr id="68" name="TextBox 43"/>
          <p:cNvSpPr txBox="1"/>
          <p:nvPr/>
        </p:nvSpPr>
        <p:spPr>
          <a:xfrm>
            <a:off x="8001001" y="4886828"/>
            <a:ext cx="2819732" cy="697499"/>
          </a:xfrm>
          <a:prstGeom prst="rect">
            <a:avLst/>
          </a:prstGeom>
          <a:noFill/>
        </p:spPr>
        <p:txBody>
          <a:bodyPr wrap="square" lIns="0" tIns="0" rIns="0" bIns="0" rtlCol="0" anchor="t">
            <a:spAutoFit/>
          </a:bodyPr>
          <a:lstStyle/>
          <a:p>
            <a:pPr defTabSz="1218565">
              <a:spcBef>
                <a:spcPct val="20000"/>
              </a:spcBef>
              <a:defRPr/>
            </a:pPr>
            <a:r>
              <a:rPr lang="zh-CN" altLang="en-US" sz="1600" b="1" dirty="0">
                <a:solidFill>
                  <a:srgbClr val="014244"/>
                </a:solidFill>
                <a:latin typeface="微软雅黑" panose="020B0503020204020204" pitchFamily="34" charset="-122"/>
                <a:ea typeface="微软雅黑" panose="020B0503020204020204" pitchFamily="34" charset="-122"/>
              </a:rPr>
              <a:t>单击编辑标题</a:t>
            </a:r>
            <a:endParaRPr lang="en-US" sz="1600" b="1" dirty="0">
              <a:solidFill>
                <a:srgbClr val="014244"/>
              </a:solidFill>
              <a:latin typeface="微软雅黑" panose="020B0503020204020204" pitchFamily="34" charset="-122"/>
            </a:endParaRPr>
          </a:p>
          <a:p>
            <a:pPr defTabSz="1218565">
              <a:spcBef>
                <a:spcPct val="20000"/>
              </a:spcBef>
              <a:defRPr/>
            </a:pPr>
            <a:r>
              <a:rPr lang="zh-CN" altLang="en-US" sz="1335" dirty="0">
                <a:solidFill>
                  <a:srgbClr val="014244"/>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solidFill>
                <a:srgbClr val="014244"/>
              </a:solidFill>
              <a:latin typeface="微软雅黑" panose="020B0503020204020204" pitchFamily="34" charset="-122"/>
            </a:endParaRPr>
          </a:p>
        </p:txBody>
      </p:sp>
      <p:sp>
        <p:nvSpPr>
          <p:cNvPr id="69" name="Rectangle 48"/>
          <p:cNvSpPr/>
          <p:nvPr/>
        </p:nvSpPr>
        <p:spPr>
          <a:xfrm flipH="1">
            <a:off x="1350433" y="4775200"/>
            <a:ext cx="3276600" cy="11260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14244"/>
              </a:solidFill>
              <a:latin typeface="微软雅黑" panose="020B0503020204020204" pitchFamily="34" charset="-122"/>
            </a:endParaRPr>
          </a:p>
        </p:txBody>
      </p:sp>
      <p:grpSp>
        <p:nvGrpSpPr>
          <p:cNvPr id="70" name="Group 55"/>
          <p:cNvGrpSpPr/>
          <p:nvPr/>
        </p:nvGrpSpPr>
        <p:grpSpPr>
          <a:xfrm>
            <a:off x="4322233" y="4775200"/>
            <a:ext cx="1430867" cy="1126067"/>
            <a:chOff x="3241675" y="3581400"/>
            <a:chExt cx="1073150" cy="844550"/>
          </a:xfrm>
        </p:grpSpPr>
        <p:sp>
          <p:nvSpPr>
            <p:cNvPr id="71" name="Rectangle 47"/>
            <p:cNvSpPr/>
            <p:nvPr/>
          </p:nvSpPr>
          <p:spPr>
            <a:xfrm flipH="1">
              <a:off x="3470275" y="3581400"/>
              <a:ext cx="844550" cy="8445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14244"/>
                </a:solidFill>
                <a:latin typeface="微软雅黑" panose="020B0503020204020204" pitchFamily="34" charset="-122"/>
              </a:endParaRPr>
            </a:p>
          </p:txBody>
        </p:sp>
        <p:sp>
          <p:nvSpPr>
            <p:cNvPr id="72" name="Oval 49"/>
            <p:cNvSpPr/>
            <p:nvPr/>
          </p:nvSpPr>
          <p:spPr>
            <a:xfrm rot="16200000" flipH="1">
              <a:off x="3241675" y="3775075"/>
              <a:ext cx="457200" cy="457200"/>
            </a:xfrm>
            <a:prstGeom prst="ellipse">
              <a:avLst/>
            </a:prstGeom>
            <a:gradFill>
              <a:gsLst>
                <a:gs pos="49000">
                  <a:schemeClr val="accent5"/>
                </a:gs>
                <a:gs pos="51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14244"/>
                </a:solidFill>
                <a:latin typeface="微软雅黑" panose="020B0503020204020204" pitchFamily="34" charset="-122"/>
              </a:endParaRPr>
            </a:p>
          </p:txBody>
        </p:sp>
      </p:grpSp>
      <p:sp>
        <p:nvSpPr>
          <p:cNvPr id="73" name="TextBox 50"/>
          <p:cNvSpPr txBox="1"/>
          <p:nvPr/>
        </p:nvSpPr>
        <p:spPr>
          <a:xfrm flipH="1">
            <a:off x="1371269" y="4886828"/>
            <a:ext cx="2819732" cy="697499"/>
          </a:xfrm>
          <a:prstGeom prst="rect">
            <a:avLst/>
          </a:prstGeom>
          <a:noFill/>
        </p:spPr>
        <p:txBody>
          <a:bodyPr wrap="square" lIns="0" tIns="0" rIns="0" bIns="0" rtlCol="0" anchor="t">
            <a:spAutoFit/>
          </a:bodyPr>
          <a:lstStyle/>
          <a:p>
            <a:pPr algn="r" defTabSz="1218565">
              <a:spcBef>
                <a:spcPct val="20000"/>
              </a:spcBef>
              <a:defRPr/>
            </a:pPr>
            <a:r>
              <a:rPr lang="zh-CN" altLang="en-US" sz="1600" b="1" dirty="0">
                <a:solidFill>
                  <a:srgbClr val="014244"/>
                </a:solidFill>
                <a:latin typeface="微软雅黑" panose="020B0503020204020204" pitchFamily="34" charset="-122"/>
                <a:ea typeface="微软雅黑" panose="020B0503020204020204" pitchFamily="34" charset="-122"/>
              </a:rPr>
              <a:t>单击编辑标题</a:t>
            </a:r>
            <a:endParaRPr lang="en-US" sz="1600" b="1" dirty="0">
              <a:solidFill>
                <a:srgbClr val="014244"/>
              </a:solidFill>
              <a:latin typeface="微软雅黑" panose="020B0503020204020204" pitchFamily="34" charset="-122"/>
            </a:endParaRPr>
          </a:p>
          <a:p>
            <a:pPr algn="r" defTabSz="1218565">
              <a:spcBef>
                <a:spcPct val="20000"/>
              </a:spcBef>
              <a:defRPr/>
            </a:pPr>
            <a:r>
              <a:rPr lang="zh-CN" altLang="en-US" sz="1335" dirty="0">
                <a:solidFill>
                  <a:srgbClr val="014244"/>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335" dirty="0">
              <a:solidFill>
                <a:srgbClr val="014244"/>
              </a:solidFill>
              <a:latin typeface="微软雅黑" panose="020B0503020204020204" pitchFamily="34" charset="-122"/>
            </a:endParaRPr>
          </a:p>
        </p:txBody>
      </p:sp>
      <p:grpSp>
        <p:nvGrpSpPr>
          <p:cNvPr id="74" name="Group 22"/>
          <p:cNvGrpSpPr/>
          <p:nvPr/>
        </p:nvGrpSpPr>
        <p:grpSpPr>
          <a:xfrm>
            <a:off x="5041545" y="3699933"/>
            <a:ext cx="533400" cy="533400"/>
            <a:chOff x="5318123" y="1022350"/>
            <a:chExt cx="338138" cy="338138"/>
          </a:xfrm>
          <a:solidFill>
            <a:srgbClr val="014244"/>
          </a:solidFill>
        </p:grpSpPr>
        <p:sp>
          <p:nvSpPr>
            <p:cNvPr id="75" name="Freeform 7"/>
            <p:cNvSpPr>
              <a:spLocks noEditPoints="1"/>
            </p:cNvSpPr>
            <p:nvPr/>
          </p:nvSpPr>
          <p:spPr bwMode="auto">
            <a:xfrm>
              <a:off x="5318123" y="1022350"/>
              <a:ext cx="338138" cy="338138"/>
            </a:xfrm>
            <a:custGeom>
              <a:avLst/>
              <a:gdLst/>
              <a:ahLst/>
              <a:cxnLst>
                <a:cxn ang="0">
                  <a:pos x="216" y="0"/>
                </a:cxn>
                <a:cxn ang="0">
                  <a:pos x="2" y="207"/>
                </a:cxn>
                <a:cxn ang="0">
                  <a:pos x="0" y="214"/>
                </a:cxn>
                <a:cxn ang="0">
                  <a:pos x="1" y="221"/>
                </a:cxn>
                <a:cxn ang="0">
                  <a:pos x="216" y="430"/>
                </a:cxn>
                <a:cxn ang="0">
                  <a:pos x="430" y="215"/>
                </a:cxn>
                <a:cxn ang="0">
                  <a:pos x="216" y="0"/>
                </a:cxn>
                <a:cxn ang="0">
                  <a:pos x="242" y="370"/>
                </a:cxn>
                <a:cxn ang="0">
                  <a:pos x="242" y="356"/>
                </a:cxn>
                <a:cxn ang="0">
                  <a:pos x="217" y="335"/>
                </a:cxn>
                <a:cxn ang="0">
                  <a:pos x="189" y="359"/>
                </a:cxn>
                <a:cxn ang="0">
                  <a:pos x="189" y="371"/>
                </a:cxn>
                <a:cxn ang="0">
                  <a:pos x="59" y="239"/>
                </a:cxn>
                <a:cxn ang="0">
                  <a:pos x="76" y="239"/>
                </a:cxn>
                <a:cxn ang="0">
                  <a:pos x="97" y="215"/>
                </a:cxn>
                <a:cxn ang="0">
                  <a:pos x="77" y="189"/>
                </a:cxn>
                <a:cxn ang="0">
                  <a:pos x="59" y="189"/>
                </a:cxn>
                <a:cxn ang="0">
                  <a:pos x="192" y="61"/>
                </a:cxn>
                <a:cxn ang="0">
                  <a:pos x="192" y="76"/>
                </a:cxn>
                <a:cxn ang="0">
                  <a:pos x="215" y="97"/>
                </a:cxn>
                <a:cxn ang="0">
                  <a:pos x="242" y="77"/>
                </a:cxn>
                <a:cxn ang="0">
                  <a:pos x="243" y="59"/>
                </a:cxn>
                <a:cxn ang="0">
                  <a:pos x="373" y="189"/>
                </a:cxn>
                <a:cxn ang="0">
                  <a:pos x="357" y="190"/>
                </a:cxn>
                <a:cxn ang="0">
                  <a:pos x="336" y="215"/>
                </a:cxn>
                <a:cxn ang="0">
                  <a:pos x="358" y="238"/>
                </a:cxn>
                <a:cxn ang="0">
                  <a:pos x="374" y="238"/>
                </a:cxn>
                <a:cxn ang="0">
                  <a:pos x="242" y="370"/>
                </a:cxn>
              </a:cxnLst>
              <a:rect l="0" t="0" r="r" b="b"/>
              <a:pathLst>
                <a:path w="430" h="430">
                  <a:moveTo>
                    <a:pt x="216" y="0"/>
                  </a:moveTo>
                  <a:cubicBezTo>
                    <a:pt x="100" y="0"/>
                    <a:pt x="6" y="92"/>
                    <a:pt x="2" y="207"/>
                  </a:cubicBezTo>
                  <a:cubicBezTo>
                    <a:pt x="1" y="209"/>
                    <a:pt x="0" y="211"/>
                    <a:pt x="0" y="214"/>
                  </a:cubicBezTo>
                  <a:cubicBezTo>
                    <a:pt x="0" y="216"/>
                    <a:pt x="1" y="218"/>
                    <a:pt x="1" y="221"/>
                  </a:cubicBezTo>
                  <a:cubicBezTo>
                    <a:pt x="5" y="337"/>
                    <a:pt x="99" y="430"/>
                    <a:pt x="216" y="430"/>
                  </a:cubicBezTo>
                  <a:cubicBezTo>
                    <a:pt x="334" y="430"/>
                    <a:pt x="430" y="334"/>
                    <a:pt x="430" y="215"/>
                  </a:cubicBezTo>
                  <a:cubicBezTo>
                    <a:pt x="430" y="96"/>
                    <a:pt x="334" y="0"/>
                    <a:pt x="216" y="0"/>
                  </a:cubicBezTo>
                  <a:close/>
                  <a:moveTo>
                    <a:pt x="242" y="370"/>
                  </a:moveTo>
                  <a:cubicBezTo>
                    <a:pt x="242" y="356"/>
                    <a:pt x="242" y="356"/>
                    <a:pt x="242" y="356"/>
                  </a:cubicBezTo>
                  <a:cubicBezTo>
                    <a:pt x="240" y="344"/>
                    <a:pt x="229" y="335"/>
                    <a:pt x="217" y="335"/>
                  </a:cubicBezTo>
                  <a:cubicBezTo>
                    <a:pt x="205" y="335"/>
                    <a:pt x="190" y="342"/>
                    <a:pt x="189" y="359"/>
                  </a:cubicBezTo>
                  <a:cubicBezTo>
                    <a:pt x="189" y="371"/>
                    <a:pt x="189" y="371"/>
                    <a:pt x="189" y="371"/>
                  </a:cubicBezTo>
                  <a:cubicBezTo>
                    <a:pt x="134" y="361"/>
                    <a:pt x="69" y="314"/>
                    <a:pt x="59" y="239"/>
                  </a:cubicBezTo>
                  <a:cubicBezTo>
                    <a:pt x="76" y="239"/>
                    <a:pt x="76" y="239"/>
                    <a:pt x="76" y="239"/>
                  </a:cubicBezTo>
                  <a:cubicBezTo>
                    <a:pt x="88" y="239"/>
                    <a:pt x="97" y="227"/>
                    <a:pt x="97" y="215"/>
                  </a:cubicBezTo>
                  <a:cubicBezTo>
                    <a:pt x="97" y="203"/>
                    <a:pt x="89" y="189"/>
                    <a:pt x="77" y="189"/>
                  </a:cubicBezTo>
                  <a:cubicBezTo>
                    <a:pt x="59" y="189"/>
                    <a:pt x="59" y="189"/>
                    <a:pt x="59" y="189"/>
                  </a:cubicBezTo>
                  <a:cubicBezTo>
                    <a:pt x="69" y="115"/>
                    <a:pt x="144" y="61"/>
                    <a:pt x="192" y="61"/>
                  </a:cubicBezTo>
                  <a:cubicBezTo>
                    <a:pt x="192" y="76"/>
                    <a:pt x="192" y="76"/>
                    <a:pt x="192" y="76"/>
                  </a:cubicBezTo>
                  <a:cubicBezTo>
                    <a:pt x="192" y="87"/>
                    <a:pt x="203" y="96"/>
                    <a:pt x="215" y="97"/>
                  </a:cubicBezTo>
                  <a:cubicBezTo>
                    <a:pt x="230" y="98"/>
                    <a:pt x="242" y="89"/>
                    <a:pt x="242" y="77"/>
                  </a:cubicBezTo>
                  <a:cubicBezTo>
                    <a:pt x="243" y="59"/>
                    <a:pt x="243" y="59"/>
                    <a:pt x="243" y="59"/>
                  </a:cubicBezTo>
                  <a:cubicBezTo>
                    <a:pt x="319" y="73"/>
                    <a:pt x="367" y="135"/>
                    <a:pt x="373" y="189"/>
                  </a:cubicBezTo>
                  <a:cubicBezTo>
                    <a:pt x="357" y="190"/>
                    <a:pt x="357" y="190"/>
                    <a:pt x="357" y="190"/>
                  </a:cubicBezTo>
                  <a:cubicBezTo>
                    <a:pt x="345" y="190"/>
                    <a:pt x="336" y="203"/>
                    <a:pt x="336" y="215"/>
                  </a:cubicBezTo>
                  <a:cubicBezTo>
                    <a:pt x="336" y="227"/>
                    <a:pt x="346" y="238"/>
                    <a:pt x="358" y="238"/>
                  </a:cubicBezTo>
                  <a:cubicBezTo>
                    <a:pt x="374" y="238"/>
                    <a:pt x="374" y="238"/>
                    <a:pt x="374" y="238"/>
                  </a:cubicBezTo>
                  <a:cubicBezTo>
                    <a:pt x="364" y="312"/>
                    <a:pt x="303" y="358"/>
                    <a:pt x="242" y="370"/>
                  </a:cubicBezTo>
                  <a:close/>
                </a:path>
              </a:pathLst>
            </a:custGeom>
            <a:grpFill/>
            <a:ln w="9525">
              <a:noFill/>
              <a:round/>
            </a:ln>
          </p:spPr>
          <p:txBody>
            <a:bodyPr vert="horz" wrap="square" lIns="121920" tIns="60960" rIns="121920" bIns="60960" numCol="1" anchor="t" anchorCtr="0" compatLnSpc="1"/>
            <a:lstStyle/>
            <a:p>
              <a:endParaRPr lang="en-US" sz="2400" dirty="0">
                <a:solidFill>
                  <a:srgbClr val="014244"/>
                </a:solidFill>
                <a:latin typeface="微软雅黑" panose="020B0503020204020204" pitchFamily="34" charset="-122"/>
              </a:endParaRPr>
            </a:p>
          </p:txBody>
        </p:sp>
        <p:sp>
          <p:nvSpPr>
            <p:cNvPr id="76" name="Freeform 8"/>
            <p:cNvSpPr/>
            <p:nvPr/>
          </p:nvSpPr>
          <p:spPr bwMode="auto">
            <a:xfrm>
              <a:off x="5418136" y="1106488"/>
              <a:ext cx="157163" cy="117475"/>
            </a:xfrm>
            <a:custGeom>
              <a:avLst/>
              <a:gdLst/>
              <a:ahLst/>
              <a:cxnLst>
                <a:cxn ang="0">
                  <a:pos x="189" y="10"/>
                </a:cxn>
                <a:cxn ang="0">
                  <a:pos x="162" y="7"/>
                </a:cxn>
                <a:cxn ang="0">
                  <a:pos x="110" y="60"/>
                </a:cxn>
                <a:cxn ang="0">
                  <a:pos x="106" y="69"/>
                </a:cxn>
                <a:cxn ang="0">
                  <a:pos x="92" y="66"/>
                </a:cxn>
                <a:cxn ang="0">
                  <a:pos x="80" y="68"/>
                </a:cxn>
                <a:cxn ang="0">
                  <a:pos x="34" y="26"/>
                </a:cxn>
                <a:cxn ang="0">
                  <a:pos x="9" y="32"/>
                </a:cxn>
                <a:cxn ang="0">
                  <a:pos x="6" y="57"/>
                </a:cxn>
                <a:cxn ang="0">
                  <a:pos x="52" y="99"/>
                </a:cxn>
                <a:cxn ang="0">
                  <a:pos x="51" y="108"/>
                </a:cxn>
                <a:cxn ang="0">
                  <a:pos x="92" y="150"/>
                </a:cxn>
                <a:cxn ang="0">
                  <a:pos x="133" y="108"/>
                </a:cxn>
                <a:cxn ang="0">
                  <a:pos x="130" y="94"/>
                </a:cxn>
                <a:cxn ang="0">
                  <a:pos x="140" y="91"/>
                </a:cxn>
                <a:cxn ang="0">
                  <a:pos x="193" y="37"/>
                </a:cxn>
                <a:cxn ang="0">
                  <a:pos x="189" y="10"/>
                </a:cxn>
              </a:cxnLst>
              <a:rect l="0" t="0" r="r" b="b"/>
              <a:pathLst>
                <a:path w="199" h="150">
                  <a:moveTo>
                    <a:pt x="189" y="10"/>
                  </a:moveTo>
                  <a:cubicBezTo>
                    <a:pt x="181" y="2"/>
                    <a:pt x="169" y="0"/>
                    <a:pt x="162" y="7"/>
                  </a:cubicBezTo>
                  <a:cubicBezTo>
                    <a:pt x="110" y="60"/>
                    <a:pt x="110" y="60"/>
                    <a:pt x="110" y="60"/>
                  </a:cubicBezTo>
                  <a:cubicBezTo>
                    <a:pt x="107" y="62"/>
                    <a:pt x="106" y="65"/>
                    <a:pt x="106" y="69"/>
                  </a:cubicBezTo>
                  <a:cubicBezTo>
                    <a:pt x="102" y="67"/>
                    <a:pt x="97" y="66"/>
                    <a:pt x="92" y="66"/>
                  </a:cubicBezTo>
                  <a:cubicBezTo>
                    <a:pt x="88" y="66"/>
                    <a:pt x="84" y="67"/>
                    <a:pt x="80" y="68"/>
                  </a:cubicBezTo>
                  <a:cubicBezTo>
                    <a:pt x="34" y="26"/>
                    <a:pt x="34" y="26"/>
                    <a:pt x="34" y="26"/>
                  </a:cubicBezTo>
                  <a:cubicBezTo>
                    <a:pt x="28" y="21"/>
                    <a:pt x="16" y="23"/>
                    <a:pt x="9" y="32"/>
                  </a:cubicBezTo>
                  <a:cubicBezTo>
                    <a:pt x="1" y="40"/>
                    <a:pt x="0" y="52"/>
                    <a:pt x="6" y="57"/>
                  </a:cubicBezTo>
                  <a:cubicBezTo>
                    <a:pt x="52" y="99"/>
                    <a:pt x="52" y="99"/>
                    <a:pt x="52" y="99"/>
                  </a:cubicBezTo>
                  <a:cubicBezTo>
                    <a:pt x="51" y="102"/>
                    <a:pt x="51" y="105"/>
                    <a:pt x="51" y="108"/>
                  </a:cubicBezTo>
                  <a:cubicBezTo>
                    <a:pt x="51" y="131"/>
                    <a:pt x="69" y="150"/>
                    <a:pt x="92" y="150"/>
                  </a:cubicBezTo>
                  <a:cubicBezTo>
                    <a:pt x="114" y="150"/>
                    <a:pt x="133" y="131"/>
                    <a:pt x="133" y="108"/>
                  </a:cubicBezTo>
                  <a:cubicBezTo>
                    <a:pt x="133" y="103"/>
                    <a:pt x="132" y="99"/>
                    <a:pt x="130" y="94"/>
                  </a:cubicBezTo>
                  <a:cubicBezTo>
                    <a:pt x="134" y="94"/>
                    <a:pt x="138" y="93"/>
                    <a:pt x="140" y="91"/>
                  </a:cubicBezTo>
                  <a:cubicBezTo>
                    <a:pt x="193" y="37"/>
                    <a:pt x="193" y="37"/>
                    <a:pt x="193" y="37"/>
                  </a:cubicBezTo>
                  <a:cubicBezTo>
                    <a:pt x="199" y="31"/>
                    <a:pt x="198" y="19"/>
                    <a:pt x="189" y="10"/>
                  </a:cubicBezTo>
                  <a:close/>
                </a:path>
              </a:pathLst>
            </a:custGeom>
            <a:grpFill/>
            <a:ln w="9525">
              <a:noFill/>
              <a:round/>
            </a:ln>
          </p:spPr>
          <p:txBody>
            <a:bodyPr vert="horz" wrap="square" lIns="121920" tIns="60960" rIns="121920" bIns="60960" numCol="1" anchor="t" anchorCtr="0" compatLnSpc="1"/>
            <a:lstStyle/>
            <a:p>
              <a:endParaRPr lang="en-US" sz="2400" dirty="0">
                <a:solidFill>
                  <a:srgbClr val="014244"/>
                </a:solidFill>
                <a:latin typeface="微软雅黑" panose="020B0503020204020204" pitchFamily="34" charset="-122"/>
              </a:endParaRPr>
            </a:p>
          </p:txBody>
        </p:sp>
      </p:grpSp>
      <p:sp>
        <p:nvSpPr>
          <p:cNvPr id="77" name="Freeform 151"/>
          <p:cNvSpPr>
            <a:spLocks noEditPoints="1"/>
          </p:cNvSpPr>
          <p:nvPr/>
        </p:nvSpPr>
        <p:spPr bwMode="auto">
          <a:xfrm>
            <a:off x="6604001" y="3691207"/>
            <a:ext cx="584519" cy="550855"/>
          </a:xfrm>
          <a:custGeom>
            <a:avLst/>
            <a:gdLst/>
            <a:ahLst/>
            <a:cxnLst>
              <a:cxn ang="0">
                <a:pos x="385" y="41"/>
              </a:cxn>
              <a:cxn ang="0">
                <a:pos x="350" y="181"/>
              </a:cxn>
              <a:cxn ang="0">
                <a:pos x="332" y="193"/>
              </a:cxn>
              <a:cxn ang="0">
                <a:pos x="108" y="193"/>
              </a:cxn>
              <a:cxn ang="0">
                <a:pos x="116" y="239"/>
              </a:cxn>
              <a:cxn ang="0">
                <a:pos x="325" y="239"/>
              </a:cxn>
              <a:cxn ang="0">
                <a:pos x="340" y="255"/>
              </a:cxn>
              <a:cxn ang="0">
                <a:pos x="325" y="262"/>
              </a:cxn>
              <a:cxn ang="0">
                <a:pos x="116" y="262"/>
              </a:cxn>
              <a:cxn ang="0">
                <a:pos x="93" y="247"/>
              </a:cxn>
              <a:cxn ang="0">
                <a:pos x="51" y="24"/>
              </a:cxn>
              <a:cxn ang="0">
                <a:pos x="16" y="23"/>
              </a:cxn>
              <a:cxn ang="0">
                <a:pos x="0" y="12"/>
              </a:cxn>
              <a:cxn ang="0">
                <a:pos x="16" y="0"/>
              </a:cxn>
              <a:cxn ang="0">
                <a:pos x="62" y="0"/>
              </a:cxn>
              <a:cxn ang="0">
                <a:pos x="73" y="12"/>
              </a:cxn>
              <a:cxn ang="0">
                <a:pos x="77" y="23"/>
              </a:cxn>
              <a:cxn ang="0">
                <a:pos x="371" y="23"/>
              </a:cxn>
              <a:cxn ang="0">
                <a:pos x="386" y="36"/>
              </a:cxn>
              <a:cxn ang="0">
                <a:pos x="385" y="41"/>
              </a:cxn>
              <a:cxn ang="0">
                <a:pos x="104" y="169"/>
              </a:cxn>
              <a:cxn ang="0">
                <a:pos x="139" y="170"/>
              </a:cxn>
              <a:cxn ang="0">
                <a:pos x="139" y="46"/>
              </a:cxn>
              <a:cxn ang="0">
                <a:pos x="85" y="46"/>
              </a:cxn>
              <a:cxn ang="0">
                <a:pos x="104" y="169"/>
              </a:cxn>
              <a:cxn ang="0">
                <a:pos x="209" y="46"/>
              </a:cxn>
              <a:cxn ang="0">
                <a:pos x="155" y="46"/>
              </a:cxn>
              <a:cxn ang="0">
                <a:pos x="155" y="170"/>
              </a:cxn>
              <a:cxn ang="0">
                <a:pos x="209" y="170"/>
              </a:cxn>
              <a:cxn ang="0">
                <a:pos x="209" y="46"/>
              </a:cxn>
              <a:cxn ang="0">
                <a:pos x="278" y="46"/>
              </a:cxn>
              <a:cxn ang="0">
                <a:pos x="224" y="46"/>
              </a:cxn>
              <a:cxn ang="0">
                <a:pos x="224" y="170"/>
              </a:cxn>
              <a:cxn ang="0">
                <a:pos x="278" y="170"/>
              </a:cxn>
              <a:cxn ang="0">
                <a:pos x="278" y="46"/>
              </a:cxn>
              <a:cxn ang="0">
                <a:pos x="294" y="46"/>
              </a:cxn>
              <a:cxn ang="0">
                <a:pos x="294" y="170"/>
              </a:cxn>
              <a:cxn ang="0">
                <a:pos x="329" y="169"/>
              </a:cxn>
              <a:cxn ang="0">
                <a:pos x="355" y="46"/>
              </a:cxn>
              <a:cxn ang="0">
                <a:pos x="294" y="46"/>
              </a:cxn>
              <a:cxn ang="0">
                <a:pos x="133" y="290"/>
              </a:cxn>
              <a:cxn ang="0">
                <a:pos x="169" y="326"/>
              </a:cxn>
              <a:cxn ang="0">
                <a:pos x="133" y="363"/>
              </a:cxn>
              <a:cxn ang="0">
                <a:pos x="97" y="326"/>
              </a:cxn>
              <a:cxn ang="0">
                <a:pos x="133" y="290"/>
              </a:cxn>
              <a:cxn ang="0">
                <a:pos x="302" y="290"/>
              </a:cxn>
              <a:cxn ang="0">
                <a:pos x="338" y="326"/>
              </a:cxn>
              <a:cxn ang="0">
                <a:pos x="302" y="363"/>
              </a:cxn>
              <a:cxn ang="0">
                <a:pos x="265" y="326"/>
              </a:cxn>
              <a:cxn ang="0">
                <a:pos x="302" y="290"/>
              </a:cxn>
            </a:cxnLst>
            <a:rect l="0" t="0" r="r" b="b"/>
            <a:pathLst>
              <a:path w="386" h="363">
                <a:moveTo>
                  <a:pt x="385" y="41"/>
                </a:moveTo>
                <a:cubicBezTo>
                  <a:pt x="385" y="41"/>
                  <a:pt x="351" y="175"/>
                  <a:pt x="350" y="181"/>
                </a:cubicBezTo>
                <a:cubicBezTo>
                  <a:pt x="349" y="188"/>
                  <a:pt x="341" y="193"/>
                  <a:pt x="332" y="193"/>
                </a:cubicBezTo>
                <a:cubicBezTo>
                  <a:pt x="108" y="193"/>
                  <a:pt x="108" y="193"/>
                  <a:pt x="108" y="193"/>
                </a:cubicBezTo>
                <a:cubicBezTo>
                  <a:pt x="116" y="239"/>
                  <a:pt x="116" y="239"/>
                  <a:pt x="116" y="239"/>
                </a:cubicBezTo>
                <a:cubicBezTo>
                  <a:pt x="325" y="239"/>
                  <a:pt x="325" y="239"/>
                  <a:pt x="325" y="239"/>
                </a:cubicBezTo>
                <a:cubicBezTo>
                  <a:pt x="331" y="239"/>
                  <a:pt x="340" y="240"/>
                  <a:pt x="340" y="255"/>
                </a:cubicBezTo>
                <a:cubicBezTo>
                  <a:pt x="340" y="261"/>
                  <a:pt x="331" y="262"/>
                  <a:pt x="325" y="262"/>
                </a:cubicBezTo>
                <a:cubicBezTo>
                  <a:pt x="116" y="262"/>
                  <a:pt x="116" y="262"/>
                  <a:pt x="116" y="262"/>
                </a:cubicBezTo>
                <a:cubicBezTo>
                  <a:pt x="102" y="262"/>
                  <a:pt x="95" y="254"/>
                  <a:pt x="93" y="247"/>
                </a:cubicBezTo>
                <a:cubicBezTo>
                  <a:pt x="51" y="24"/>
                  <a:pt x="51" y="24"/>
                  <a:pt x="51" y="24"/>
                </a:cubicBezTo>
                <a:cubicBezTo>
                  <a:pt x="16" y="23"/>
                  <a:pt x="16" y="23"/>
                  <a:pt x="16" y="23"/>
                </a:cubicBezTo>
                <a:cubicBezTo>
                  <a:pt x="9" y="23"/>
                  <a:pt x="0" y="19"/>
                  <a:pt x="0" y="12"/>
                </a:cubicBezTo>
                <a:cubicBezTo>
                  <a:pt x="0" y="5"/>
                  <a:pt x="9" y="0"/>
                  <a:pt x="16" y="0"/>
                </a:cubicBezTo>
                <a:cubicBezTo>
                  <a:pt x="62" y="0"/>
                  <a:pt x="62" y="0"/>
                  <a:pt x="62" y="0"/>
                </a:cubicBezTo>
                <a:cubicBezTo>
                  <a:pt x="69" y="0"/>
                  <a:pt x="73" y="5"/>
                  <a:pt x="73" y="12"/>
                </a:cubicBezTo>
                <a:cubicBezTo>
                  <a:pt x="77" y="23"/>
                  <a:pt x="77" y="23"/>
                  <a:pt x="77" y="23"/>
                </a:cubicBezTo>
                <a:cubicBezTo>
                  <a:pt x="371" y="23"/>
                  <a:pt x="371" y="23"/>
                  <a:pt x="371" y="23"/>
                </a:cubicBezTo>
                <a:cubicBezTo>
                  <a:pt x="378" y="23"/>
                  <a:pt x="386" y="30"/>
                  <a:pt x="386" y="36"/>
                </a:cubicBezTo>
                <a:cubicBezTo>
                  <a:pt x="386" y="38"/>
                  <a:pt x="386" y="40"/>
                  <a:pt x="385" y="41"/>
                </a:cubicBezTo>
                <a:close/>
                <a:moveTo>
                  <a:pt x="104" y="169"/>
                </a:moveTo>
                <a:cubicBezTo>
                  <a:pt x="139" y="170"/>
                  <a:pt x="139" y="170"/>
                  <a:pt x="139" y="170"/>
                </a:cubicBezTo>
                <a:cubicBezTo>
                  <a:pt x="139" y="46"/>
                  <a:pt x="139" y="46"/>
                  <a:pt x="139" y="46"/>
                </a:cubicBezTo>
                <a:cubicBezTo>
                  <a:pt x="85" y="46"/>
                  <a:pt x="85" y="46"/>
                  <a:pt x="85" y="46"/>
                </a:cubicBezTo>
                <a:cubicBezTo>
                  <a:pt x="104" y="169"/>
                  <a:pt x="104" y="169"/>
                  <a:pt x="104" y="169"/>
                </a:cubicBezTo>
                <a:close/>
                <a:moveTo>
                  <a:pt x="209" y="46"/>
                </a:moveTo>
                <a:cubicBezTo>
                  <a:pt x="155" y="46"/>
                  <a:pt x="155" y="46"/>
                  <a:pt x="155" y="46"/>
                </a:cubicBezTo>
                <a:cubicBezTo>
                  <a:pt x="155" y="170"/>
                  <a:pt x="155" y="170"/>
                  <a:pt x="155" y="170"/>
                </a:cubicBezTo>
                <a:cubicBezTo>
                  <a:pt x="209" y="170"/>
                  <a:pt x="209" y="170"/>
                  <a:pt x="209" y="170"/>
                </a:cubicBezTo>
                <a:cubicBezTo>
                  <a:pt x="209" y="46"/>
                  <a:pt x="209" y="46"/>
                  <a:pt x="209" y="46"/>
                </a:cubicBezTo>
                <a:close/>
                <a:moveTo>
                  <a:pt x="278" y="46"/>
                </a:moveTo>
                <a:cubicBezTo>
                  <a:pt x="224" y="46"/>
                  <a:pt x="224" y="46"/>
                  <a:pt x="224" y="46"/>
                </a:cubicBezTo>
                <a:cubicBezTo>
                  <a:pt x="224" y="170"/>
                  <a:pt x="224" y="170"/>
                  <a:pt x="224" y="170"/>
                </a:cubicBezTo>
                <a:cubicBezTo>
                  <a:pt x="278" y="170"/>
                  <a:pt x="278" y="170"/>
                  <a:pt x="278" y="170"/>
                </a:cubicBezTo>
                <a:cubicBezTo>
                  <a:pt x="278" y="46"/>
                  <a:pt x="278" y="46"/>
                  <a:pt x="278" y="46"/>
                </a:cubicBezTo>
                <a:close/>
                <a:moveTo>
                  <a:pt x="294" y="46"/>
                </a:moveTo>
                <a:cubicBezTo>
                  <a:pt x="294" y="170"/>
                  <a:pt x="294" y="170"/>
                  <a:pt x="294" y="170"/>
                </a:cubicBezTo>
                <a:cubicBezTo>
                  <a:pt x="329" y="169"/>
                  <a:pt x="329" y="169"/>
                  <a:pt x="329" y="169"/>
                </a:cubicBezTo>
                <a:cubicBezTo>
                  <a:pt x="355" y="46"/>
                  <a:pt x="355" y="46"/>
                  <a:pt x="355" y="46"/>
                </a:cubicBezTo>
                <a:cubicBezTo>
                  <a:pt x="294" y="46"/>
                  <a:pt x="294" y="46"/>
                  <a:pt x="294" y="46"/>
                </a:cubicBezTo>
                <a:close/>
                <a:moveTo>
                  <a:pt x="133" y="290"/>
                </a:moveTo>
                <a:cubicBezTo>
                  <a:pt x="153" y="290"/>
                  <a:pt x="169" y="306"/>
                  <a:pt x="169" y="326"/>
                </a:cubicBezTo>
                <a:cubicBezTo>
                  <a:pt x="169" y="347"/>
                  <a:pt x="153" y="363"/>
                  <a:pt x="133" y="363"/>
                </a:cubicBezTo>
                <a:cubicBezTo>
                  <a:pt x="113" y="363"/>
                  <a:pt x="97" y="347"/>
                  <a:pt x="97" y="326"/>
                </a:cubicBezTo>
                <a:cubicBezTo>
                  <a:pt x="97" y="306"/>
                  <a:pt x="113" y="290"/>
                  <a:pt x="133" y="290"/>
                </a:cubicBezTo>
                <a:close/>
                <a:moveTo>
                  <a:pt x="302" y="290"/>
                </a:moveTo>
                <a:cubicBezTo>
                  <a:pt x="322" y="290"/>
                  <a:pt x="338" y="306"/>
                  <a:pt x="338" y="326"/>
                </a:cubicBezTo>
                <a:cubicBezTo>
                  <a:pt x="338" y="347"/>
                  <a:pt x="322" y="363"/>
                  <a:pt x="302" y="363"/>
                </a:cubicBezTo>
                <a:cubicBezTo>
                  <a:pt x="282" y="363"/>
                  <a:pt x="265" y="347"/>
                  <a:pt x="265" y="326"/>
                </a:cubicBezTo>
                <a:cubicBezTo>
                  <a:pt x="265" y="306"/>
                  <a:pt x="282" y="290"/>
                  <a:pt x="302" y="290"/>
                </a:cubicBezTo>
                <a:close/>
              </a:path>
            </a:pathLst>
          </a:custGeom>
          <a:solidFill>
            <a:srgbClr val="014244"/>
          </a:solidFill>
          <a:ln w="9525">
            <a:noFill/>
            <a:round/>
          </a:ln>
        </p:spPr>
        <p:txBody>
          <a:bodyPr vert="horz" wrap="square" lIns="121920" tIns="60960" rIns="121920" bIns="60960" numCol="1" anchor="t" anchorCtr="0" compatLnSpc="1"/>
          <a:lstStyle/>
          <a:p>
            <a:endParaRPr lang="en-US" sz="2400" dirty="0">
              <a:solidFill>
                <a:srgbClr val="014244"/>
              </a:solidFill>
              <a:latin typeface="微软雅黑" panose="020B0503020204020204" pitchFamily="34" charset="-122"/>
            </a:endParaRPr>
          </a:p>
        </p:txBody>
      </p:sp>
      <p:sp>
        <p:nvSpPr>
          <p:cNvPr id="78" name="Freeform 136"/>
          <p:cNvSpPr>
            <a:spLocks noEditPoints="1"/>
          </p:cNvSpPr>
          <p:nvPr/>
        </p:nvSpPr>
        <p:spPr bwMode="auto">
          <a:xfrm>
            <a:off x="5047897" y="5077885"/>
            <a:ext cx="520700" cy="520700"/>
          </a:xfrm>
          <a:custGeom>
            <a:avLst/>
            <a:gdLst/>
            <a:ahLst/>
            <a:cxnLst>
              <a:cxn ang="0">
                <a:pos x="86" y="146"/>
              </a:cxn>
              <a:cxn ang="0">
                <a:pos x="86" y="113"/>
              </a:cxn>
              <a:cxn ang="0">
                <a:pos x="113" y="86"/>
              </a:cxn>
              <a:cxn ang="0">
                <a:pos x="146" y="86"/>
              </a:cxn>
              <a:cxn ang="0">
                <a:pos x="173" y="113"/>
              </a:cxn>
              <a:cxn ang="0">
                <a:pos x="173" y="146"/>
              </a:cxn>
              <a:cxn ang="0">
                <a:pos x="146" y="173"/>
              </a:cxn>
              <a:cxn ang="0">
                <a:pos x="113" y="173"/>
              </a:cxn>
              <a:cxn ang="0">
                <a:pos x="86" y="146"/>
              </a:cxn>
              <a:cxn ang="0">
                <a:pos x="45" y="151"/>
              </a:cxn>
              <a:cxn ang="0">
                <a:pos x="52" y="177"/>
              </a:cxn>
              <a:cxn ang="0">
                <a:pos x="18" y="212"/>
              </a:cxn>
              <a:cxn ang="0">
                <a:pos x="47" y="242"/>
              </a:cxn>
              <a:cxn ang="0">
                <a:pos x="82" y="207"/>
              </a:cxn>
              <a:cxn ang="0">
                <a:pos x="108" y="214"/>
              </a:cxn>
              <a:cxn ang="0">
                <a:pos x="108" y="216"/>
              </a:cxn>
              <a:cxn ang="0">
                <a:pos x="108" y="259"/>
              </a:cxn>
              <a:cxn ang="0">
                <a:pos x="151" y="259"/>
              </a:cxn>
              <a:cxn ang="0">
                <a:pos x="151" y="216"/>
              </a:cxn>
              <a:cxn ang="0">
                <a:pos x="151" y="214"/>
              </a:cxn>
              <a:cxn ang="0">
                <a:pos x="178" y="207"/>
              </a:cxn>
              <a:cxn ang="0">
                <a:pos x="212" y="242"/>
              </a:cxn>
              <a:cxn ang="0">
                <a:pos x="242" y="212"/>
              </a:cxn>
              <a:cxn ang="0">
                <a:pos x="207" y="177"/>
              </a:cxn>
              <a:cxn ang="0">
                <a:pos x="215" y="151"/>
              </a:cxn>
              <a:cxn ang="0">
                <a:pos x="238" y="151"/>
              </a:cxn>
              <a:cxn ang="0">
                <a:pos x="259" y="151"/>
              </a:cxn>
              <a:cxn ang="0">
                <a:pos x="259" y="108"/>
              </a:cxn>
              <a:cxn ang="0">
                <a:pos x="238" y="108"/>
              </a:cxn>
              <a:cxn ang="0">
                <a:pos x="215" y="108"/>
              </a:cxn>
              <a:cxn ang="0">
                <a:pos x="207" y="81"/>
              </a:cxn>
              <a:cxn ang="0">
                <a:pos x="242" y="47"/>
              </a:cxn>
              <a:cxn ang="0">
                <a:pos x="212" y="17"/>
              </a:cxn>
              <a:cxn ang="0">
                <a:pos x="178" y="52"/>
              </a:cxn>
              <a:cxn ang="0">
                <a:pos x="151" y="44"/>
              </a:cxn>
              <a:cxn ang="0">
                <a:pos x="151" y="43"/>
              </a:cxn>
              <a:cxn ang="0">
                <a:pos x="151" y="0"/>
              </a:cxn>
              <a:cxn ang="0">
                <a:pos x="108" y="0"/>
              </a:cxn>
              <a:cxn ang="0">
                <a:pos x="108" y="43"/>
              </a:cxn>
              <a:cxn ang="0">
                <a:pos x="108" y="44"/>
              </a:cxn>
              <a:cxn ang="0">
                <a:pos x="82" y="52"/>
              </a:cxn>
              <a:cxn ang="0">
                <a:pos x="47" y="17"/>
              </a:cxn>
              <a:cxn ang="0">
                <a:pos x="18" y="47"/>
              </a:cxn>
              <a:cxn ang="0">
                <a:pos x="52" y="81"/>
              </a:cxn>
              <a:cxn ang="0">
                <a:pos x="45" y="108"/>
              </a:cxn>
              <a:cxn ang="0">
                <a:pos x="0" y="108"/>
              </a:cxn>
              <a:cxn ang="0">
                <a:pos x="0" y="151"/>
              </a:cxn>
              <a:cxn ang="0">
                <a:pos x="45" y="151"/>
              </a:cxn>
            </a:cxnLst>
            <a:rect l="0" t="0" r="r" b="b"/>
            <a:pathLst>
              <a:path w="259" h="259">
                <a:moveTo>
                  <a:pt x="86" y="146"/>
                </a:moveTo>
                <a:cubicBezTo>
                  <a:pt x="86" y="113"/>
                  <a:pt x="86" y="113"/>
                  <a:pt x="86" y="113"/>
                </a:cubicBezTo>
                <a:cubicBezTo>
                  <a:pt x="113" y="86"/>
                  <a:pt x="113" y="86"/>
                  <a:pt x="113" y="86"/>
                </a:cubicBezTo>
                <a:cubicBezTo>
                  <a:pt x="146" y="86"/>
                  <a:pt x="146" y="86"/>
                  <a:pt x="146" y="86"/>
                </a:cubicBezTo>
                <a:cubicBezTo>
                  <a:pt x="173" y="113"/>
                  <a:pt x="173" y="113"/>
                  <a:pt x="173" y="113"/>
                </a:cubicBezTo>
                <a:cubicBezTo>
                  <a:pt x="173" y="146"/>
                  <a:pt x="173" y="146"/>
                  <a:pt x="173" y="146"/>
                </a:cubicBezTo>
                <a:cubicBezTo>
                  <a:pt x="146" y="173"/>
                  <a:pt x="146" y="173"/>
                  <a:pt x="146" y="173"/>
                </a:cubicBezTo>
                <a:cubicBezTo>
                  <a:pt x="113" y="173"/>
                  <a:pt x="113" y="173"/>
                  <a:pt x="113" y="173"/>
                </a:cubicBezTo>
                <a:cubicBezTo>
                  <a:pt x="86" y="146"/>
                  <a:pt x="86" y="146"/>
                  <a:pt x="86" y="146"/>
                </a:cubicBezTo>
                <a:close/>
                <a:moveTo>
                  <a:pt x="45" y="151"/>
                </a:moveTo>
                <a:cubicBezTo>
                  <a:pt x="46" y="161"/>
                  <a:pt x="48" y="170"/>
                  <a:pt x="52" y="177"/>
                </a:cubicBezTo>
                <a:cubicBezTo>
                  <a:pt x="18" y="212"/>
                  <a:pt x="18" y="212"/>
                  <a:pt x="18" y="212"/>
                </a:cubicBezTo>
                <a:cubicBezTo>
                  <a:pt x="47" y="242"/>
                  <a:pt x="47" y="242"/>
                  <a:pt x="47" y="242"/>
                </a:cubicBezTo>
                <a:cubicBezTo>
                  <a:pt x="82" y="207"/>
                  <a:pt x="82" y="207"/>
                  <a:pt x="82" y="207"/>
                </a:cubicBezTo>
                <a:cubicBezTo>
                  <a:pt x="89" y="211"/>
                  <a:pt x="98" y="213"/>
                  <a:pt x="108" y="214"/>
                </a:cubicBezTo>
                <a:cubicBezTo>
                  <a:pt x="108" y="216"/>
                  <a:pt x="108" y="216"/>
                  <a:pt x="108" y="216"/>
                </a:cubicBezTo>
                <a:cubicBezTo>
                  <a:pt x="108" y="259"/>
                  <a:pt x="108" y="259"/>
                  <a:pt x="108" y="259"/>
                </a:cubicBezTo>
                <a:cubicBezTo>
                  <a:pt x="151" y="259"/>
                  <a:pt x="151" y="259"/>
                  <a:pt x="151" y="259"/>
                </a:cubicBezTo>
                <a:cubicBezTo>
                  <a:pt x="151" y="216"/>
                  <a:pt x="151" y="216"/>
                  <a:pt x="151" y="216"/>
                </a:cubicBezTo>
                <a:cubicBezTo>
                  <a:pt x="151" y="214"/>
                  <a:pt x="151" y="214"/>
                  <a:pt x="151" y="214"/>
                </a:cubicBezTo>
                <a:cubicBezTo>
                  <a:pt x="161" y="213"/>
                  <a:pt x="170" y="211"/>
                  <a:pt x="178" y="207"/>
                </a:cubicBezTo>
                <a:cubicBezTo>
                  <a:pt x="212" y="242"/>
                  <a:pt x="212" y="242"/>
                  <a:pt x="212" y="242"/>
                </a:cubicBezTo>
                <a:cubicBezTo>
                  <a:pt x="242" y="212"/>
                  <a:pt x="242" y="212"/>
                  <a:pt x="242" y="212"/>
                </a:cubicBezTo>
                <a:cubicBezTo>
                  <a:pt x="207" y="177"/>
                  <a:pt x="207" y="177"/>
                  <a:pt x="207" y="177"/>
                </a:cubicBezTo>
                <a:cubicBezTo>
                  <a:pt x="211" y="170"/>
                  <a:pt x="213" y="161"/>
                  <a:pt x="215" y="151"/>
                </a:cubicBezTo>
                <a:cubicBezTo>
                  <a:pt x="238" y="151"/>
                  <a:pt x="238" y="151"/>
                  <a:pt x="238" y="151"/>
                </a:cubicBezTo>
                <a:cubicBezTo>
                  <a:pt x="259" y="151"/>
                  <a:pt x="259" y="151"/>
                  <a:pt x="259" y="151"/>
                </a:cubicBezTo>
                <a:cubicBezTo>
                  <a:pt x="259" y="108"/>
                  <a:pt x="259" y="108"/>
                  <a:pt x="259" y="108"/>
                </a:cubicBezTo>
                <a:cubicBezTo>
                  <a:pt x="238" y="108"/>
                  <a:pt x="238" y="108"/>
                  <a:pt x="238" y="108"/>
                </a:cubicBezTo>
                <a:cubicBezTo>
                  <a:pt x="215" y="108"/>
                  <a:pt x="215" y="108"/>
                  <a:pt x="215" y="108"/>
                </a:cubicBezTo>
                <a:cubicBezTo>
                  <a:pt x="213" y="98"/>
                  <a:pt x="211" y="89"/>
                  <a:pt x="207" y="81"/>
                </a:cubicBezTo>
                <a:cubicBezTo>
                  <a:pt x="242" y="47"/>
                  <a:pt x="242" y="47"/>
                  <a:pt x="242" y="47"/>
                </a:cubicBezTo>
                <a:cubicBezTo>
                  <a:pt x="212" y="17"/>
                  <a:pt x="212" y="17"/>
                  <a:pt x="212" y="17"/>
                </a:cubicBezTo>
                <a:cubicBezTo>
                  <a:pt x="178" y="52"/>
                  <a:pt x="178" y="52"/>
                  <a:pt x="178" y="52"/>
                </a:cubicBezTo>
                <a:cubicBezTo>
                  <a:pt x="170" y="48"/>
                  <a:pt x="161" y="46"/>
                  <a:pt x="151" y="44"/>
                </a:cubicBezTo>
                <a:cubicBezTo>
                  <a:pt x="151" y="43"/>
                  <a:pt x="151" y="43"/>
                  <a:pt x="151" y="43"/>
                </a:cubicBezTo>
                <a:cubicBezTo>
                  <a:pt x="151" y="0"/>
                  <a:pt x="151" y="0"/>
                  <a:pt x="151" y="0"/>
                </a:cubicBezTo>
                <a:cubicBezTo>
                  <a:pt x="108" y="0"/>
                  <a:pt x="108" y="0"/>
                  <a:pt x="108" y="0"/>
                </a:cubicBezTo>
                <a:cubicBezTo>
                  <a:pt x="108" y="43"/>
                  <a:pt x="108" y="43"/>
                  <a:pt x="108" y="43"/>
                </a:cubicBezTo>
                <a:cubicBezTo>
                  <a:pt x="108" y="44"/>
                  <a:pt x="108" y="44"/>
                  <a:pt x="108" y="44"/>
                </a:cubicBezTo>
                <a:cubicBezTo>
                  <a:pt x="98" y="46"/>
                  <a:pt x="89" y="48"/>
                  <a:pt x="82" y="52"/>
                </a:cubicBezTo>
                <a:cubicBezTo>
                  <a:pt x="47" y="17"/>
                  <a:pt x="47" y="17"/>
                  <a:pt x="47" y="17"/>
                </a:cubicBezTo>
                <a:cubicBezTo>
                  <a:pt x="18" y="47"/>
                  <a:pt x="18" y="47"/>
                  <a:pt x="18" y="47"/>
                </a:cubicBezTo>
                <a:cubicBezTo>
                  <a:pt x="52" y="81"/>
                  <a:pt x="52" y="81"/>
                  <a:pt x="52" y="81"/>
                </a:cubicBezTo>
                <a:cubicBezTo>
                  <a:pt x="48" y="89"/>
                  <a:pt x="46" y="98"/>
                  <a:pt x="45" y="108"/>
                </a:cubicBezTo>
                <a:cubicBezTo>
                  <a:pt x="0" y="108"/>
                  <a:pt x="0" y="108"/>
                  <a:pt x="0" y="108"/>
                </a:cubicBezTo>
                <a:cubicBezTo>
                  <a:pt x="0" y="151"/>
                  <a:pt x="0" y="151"/>
                  <a:pt x="0" y="151"/>
                </a:cubicBezTo>
                <a:cubicBezTo>
                  <a:pt x="45" y="151"/>
                  <a:pt x="45" y="151"/>
                  <a:pt x="45" y="151"/>
                </a:cubicBezTo>
                <a:close/>
              </a:path>
            </a:pathLst>
          </a:custGeom>
          <a:solidFill>
            <a:srgbClr val="014244"/>
          </a:solidFill>
          <a:ln w="9525">
            <a:noFill/>
            <a:round/>
          </a:ln>
        </p:spPr>
        <p:txBody>
          <a:bodyPr vert="horz" wrap="square" lIns="121920" tIns="60960" rIns="121920" bIns="60960" numCol="1" anchor="t" anchorCtr="0" compatLnSpc="1"/>
          <a:lstStyle/>
          <a:p>
            <a:endParaRPr lang="en-US" sz="2400" dirty="0">
              <a:solidFill>
                <a:srgbClr val="014244"/>
              </a:solidFill>
              <a:latin typeface="微软雅黑" panose="020B0503020204020204" pitchFamily="34" charset="-122"/>
            </a:endParaRPr>
          </a:p>
        </p:txBody>
      </p:sp>
      <p:sp>
        <p:nvSpPr>
          <p:cNvPr id="79" name="Freeform 118"/>
          <p:cNvSpPr>
            <a:spLocks noEditPoints="1"/>
          </p:cNvSpPr>
          <p:nvPr/>
        </p:nvSpPr>
        <p:spPr bwMode="auto">
          <a:xfrm>
            <a:off x="6642259" y="5024787"/>
            <a:ext cx="508000" cy="626893"/>
          </a:xfrm>
          <a:custGeom>
            <a:avLst/>
            <a:gdLst/>
            <a:ahLst/>
            <a:cxnLst>
              <a:cxn ang="0">
                <a:pos x="209" y="208"/>
              </a:cxn>
              <a:cxn ang="0">
                <a:pos x="164" y="339"/>
              </a:cxn>
              <a:cxn ang="0">
                <a:pos x="154" y="337"/>
              </a:cxn>
              <a:cxn ang="0">
                <a:pos x="148" y="276"/>
              </a:cxn>
              <a:cxn ang="0">
                <a:pos x="123" y="278"/>
              </a:cxn>
              <a:cxn ang="0">
                <a:pos x="101" y="285"/>
              </a:cxn>
              <a:cxn ang="0">
                <a:pos x="92" y="292"/>
              </a:cxn>
              <a:cxn ang="0">
                <a:pos x="80" y="285"/>
              </a:cxn>
              <a:cxn ang="0">
                <a:pos x="82" y="274"/>
              </a:cxn>
              <a:cxn ang="0">
                <a:pos x="77" y="250"/>
              </a:cxn>
              <a:cxn ang="0">
                <a:pos x="66" y="228"/>
              </a:cxn>
              <a:cxn ang="0">
                <a:pos x="10" y="254"/>
              </a:cxn>
              <a:cxn ang="0">
                <a:pos x="3" y="247"/>
              </a:cxn>
              <a:cxn ang="0">
                <a:pos x="95" y="141"/>
              </a:cxn>
              <a:cxn ang="0">
                <a:pos x="252" y="0"/>
              </a:cxn>
              <a:cxn ang="0">
                <a:pos x="209" y="208"/>
              </a:cxn>
              <a:cxn ang="0">
                <a:pos x="142" y="146"/>
              </a:cxn>
              <a:cxn ang="0">
                <a:pos x="106" y="255"/>
              </a:cxn>
              <a:cxn ang="0">
                <a:pos x="183" y="170"/>
              </a:cxn>
              <a:cxn ang="0">
                <a:pos x="219" y="61"/>
              </a:cxn>
              <a:cxn ang="0">
                <a:pos x="142" y="146"/>
              </a:cxn>
            </a:cxnLst>
            <a:rect l="0" t="0" r="r" b="b"/>
            <a:pathLst>
              <a:path w="282" h="347">
                <a:moveTo>
                  <a:pt x="209" y="208"/>
                </a:moveTo>
                <a:cubicBezTo>
                  <a:pt x="229" y="262"/>
                  <a:pt x="194" y="308"/>
                  <a:pt x="164" y="339"/>
                </a:cubicBezTo>
                <a:cubicBezTo>
                  <a:pt x="157" y="347"/>
                  <a:pt x="155" y="346"/>
                  <a:pt x="154" y="337"/>
                </a:cubicBezTo>
                <a:cubicBezTo>
                  <a:pt x="151" y="301"/>
                  <a:pt x="148" y="276"/>
                  <a:pt x="148" y="276"/>
                </a:cubicBezTo>
                <a:cubicBezTo>
                  <a:pt x="148" y="276"/>
                  <a:pt x="136" y="285"/>
                  <a:pt x="123" y="278"/>
                </a:cubicBezTo>
                <a:cubicBezTo>
                  <a:pt x="119" y="286"/>
                  <a:pt x="108" y="289"/>
                  <a:pt x="101" y="285"/>
                </a:cubicBezTo>
                <a:cubicBezTo>
                  <a:pt x="98" y="287"/>
                  <a:pt x="95" y="289"/>
                  <a:pt x="92" y="292"/>
                </a:cubicBezTo>
                <a:cubicBezTo>
                  <a:pt x="80" y="305"/>
                  <a:pt x="76" y="303"/>
                  <a:pt x="80" y="285"/>
                </a:cubicBezTo>
                <a:cubicBezTo>
                  <a:pt x="81" y="281"/>
                  <a:pt x="81" y="277"/>
                  <a:pt x="82" y="274"/>
                </a:cubicBezTo>
                <a:cubicBezTo>
                  <a:pt x="74" y="270"/>
                  <a:pt x="72" y="258"/>
                  <a:pt x="77" y="250"/>
                </a:cubicBezTo>
                <a:cubicBezTo>
                  <a:pt x="65" y="242"/>
                  <a:pt x="66" y="228"/>
                  <a:pt x="66" y="228"/>
                </a:cubicBezTo>
                <a:cubicBezTo>
                  <a:pt x="66" y="228"/>
                  <a:pt x="43" y="238"/>
                  <a:pt x="10" y="254"/>
                </a:cubicBezTo>
                <a:cubicBezTo>
                  <a:pt x="2" y="258"/>
                  <a:pt x="0" y="256"/>
                  <a:pt x="3" y="247"/>
                </a:cubicBezTo>
                <a:cubicBezTo>
                  <a:pt x="16" y="205"/>
                  <a:pt x="38" y="151"/>
                  <a:pt x="95" y="141"/>
                </a:cubicBezTo>
                <a:cubicBezTo>
                  <a:pt x="155" y="23"/>
                  <a:pt x="252" y="0"/>
                  <a:pt x="252" y="0"/>
                </a:cubicBezTo>
                <a:cubicBezTo>
                  <a:pt x="252" y="0"/>
                  <a:pt x="282" y="96"/>
                  <a:pt x="209" y="208"/>
                </a:cubicBezTo>
                <a:close/>
                <a:moveTo>
                  <a:pt x="142" y="146"/>
                </a:moveTo>
                <a:cubicBezTo>
                  <a:pt x="111" y="200"/>
                  <a:pt x="106" y="255"/>
                  <a:pt x="106" y="255"/>
                </a:cubicBezTo>
                <a:cubicBezTo>
                  <a:pt x="106" y="255"/>
                  <a:pt x="152" y="223"/>
                  <a:pt x="183" y="170"/>
                </a:cubicBezTo>
                <a:cubicBezTo>
                  <a:pt x="214" y="116"/>
                  <a:pt x="219" y="61"/>
                  <a:pt x="219" y="61"/>
                </a:cubicBezTo>
                <a:cubicBezTo>
                  <a:pt x="219" y="61"/>
                  <a:pt x="173" y="92"/>
                  <a:pt x="142" y="146"/>
                </a:cubicBezTo>
                <a:close/>
              </a:path>
            </a:pathLst>
          </a:custGeom>
          <a:solidFill>
            <a:srgbClr val="014244"/>
          </a:solidFill>
          <a:ln w="9525">
            <a:noFill/>
            <a:round/>
          </a:ln>
        </p:spPr>
        <p:txBody>
          <a:bodyPr vert="horz" wrap="square" lIns="121920" tIns="60960" rIns="121920" bIns="60960" numCol="1" anchor="t" anchorCtr="0" compatLnSpc="1"/>
          <a:lstStyle/>
          <a:p>
            <a:endParaRPr lang="en-US" sz="2400" dirty="0">
              <a:solidFill>
                <a:srgbClr val="014244"/>
              </a:solidFill>
              <a:latin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slide(fromRight)">
                                      <p:cBhvr>
                                        <p:cTn id="7" dur="500"/>
                                        <p:tgtEl>
                                          <p:spTgt spid="48"/>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p:cTn id="11" dur="500" fill="hold"/>
                                        <p:tgtEl>
                                          <p:spTgt spid="53"/>
                                        </p:tgtEl>
                                        <p:attrNameLst>
                                          <p:attrName>ppt_w</p:attrName>
                                        </p:attrNameLst>
                                      </p:cBhvr>
                                      <p:tavLst>
                                        <p:tav tm="0">
                                          <p:val>
                                            <p:fltVal val="0"/>
                                          </p:val>
                                        </p:tav>
                                        <p:tav tm="100000">
                                          <p:val>
                                            <p:strVal val="#ppt_w"/>
                                          </p:val>
                                        </p:tav>
                                      </p:tavLst>
                                    </p:anim>
                                    <p:anim calcmode="lin" valueType="num">
                                      <p:cBhvr>
                                        <p:cTn id="12" dur="500" fill="hold"/>
                                        <p:tgtEl>
                                          <p:spTgt spid="53"/>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wipe(right)">
                                      <p:cBhvr>
                                        <p:cTn id="16" dur="500"/>
                                        <p:tgtEl>
                                          <p:spTgt spid="47"/>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right)">
                                      <p:cBhvr>
                                        <p:cTn id="20" dur="500"/>
                                        <p:tgtEl>
                                          <p:spTgt spid="51"/>
                                        </p:tgtEl>
                                      </p:cBhvr>
                                    </p:animEffect>
                                  </p:childTnLst>
                                </p:cTn>
                              </p:par>
                            </p:childTnLst>
                          </p:cTn>
                        </p:par>
                        <p:par>
                          <p:cTn id="21" fill="hold">
                            <p:stCondLst>
                              <p:cond delay="2000"/>
                            </p:stCondLst>
                            <p:childTnLst>
                              <p:par>
                                <p:cTn id="22" presetID="12" presetClass="entr" presetSubtype="8" fill="hold"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slide(fromLeft)">
                                      <p:cBhvr>
                                        <p:cTn id="24" dur="500"/>
                                        <p:tgtEl>
                                          <p:spTgt spid="43"/>
                                        </p:tgtEl>
                                      </p:cBhvr>
                                    </p:animEffect>
                                  </p:childTnLst>
                                </p:cTn>
                              </p:par>
                            </p:childTnLst>
                          </p:cTn>
                        </p:par>
                        <p:par>
                          <p:cTn id="25" fill="hold">
                            <p:stCondLst>
                              <p:cond delay="2500"/>
                            </p:stCondLst>
                            <p:childTnLst>
                              <p:par>
                                <p:cTn id="26" presetID="23" presetClass="entr" presetSubtype="16"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 calcmode="lin" valueType="num">
                                      <p:cBhvr>
                                        <p:cTn id="28" dur="500" fill="hold"/>
                                        <p:tgtEl>
                                          <p:spTgt spid="52"/>
                                        </p:tgtEl>
                                        <p:attrNameLst>
                                          <p:attrName>ppt_w</p:attrName>
                                        </p:attrNameLst>
                                      </p:cBhvr>
                                      <p:tavLst>
                                        <p:tav tm="0">
                                          <p:val>
                                            <p:fltVal val="0"/>
                                          </p:val>
                                        </p:tav>
                                        <p:tav tm="100000">
                                          <p:val>
                                            <p:strVal val="#ppt_w"/>
                                          </p:val>
                                        </p:tav>
                                      </p:tavLst>
                                    </p:anim>
                                    <p:anim calcmode="lin" valueType="num">
                                      <p:cBhvr>
                                        <p:cTn id="29" dur="500" fill="hold"/>
                                        <p:tgtEl>
                                          <p:spTgt spid="52"/>
                                        </p:tgtEl>
                                        <p:attrNameLst>
                                          <p:attrName>ppt_h</p:attrName>
                                        </p:attrNameLst>
                                      </p:cBhvr>
                                      <p:tavLst>
                                        <p:tav tm="0">
                                          <p:val>
                                            <p:fltVal val="0"/>
                                          </p:val>
                                        </p:tav>
                                        <p:tav tm="100000">
                                          <p:val>
                                            <p:strVal val="#ppt_h"/>
                                          </p:val>
                                        </p:tav>
                                      </p:tavLst>
                                    </p:anim>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500"/>
                                        <p:tgtEl>
                                          <p:spTgt spid="42"/>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par>
                          <p:cTn id="38" fill="hold">
                            <p:stCondLst>
                              <p:cond delay="4000"/>
                            </p:stCondLst>
                            <p:childTnLst>
                              <p:par>
                                <p:cTn id="39" presetID="12" presetClass="entr" presetSubtype="2" fill="hold"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slide(fromRight)">
                                      <p:cBhvr>
                                        <p:cTn id="41" dur="500"/>
                                        <p:tgtEl>
                                          <p:spTgt spid="60"/>
                                        </p:tgtEl>
                                      </p:cBhvr>
                                    </p:animEffect>
                                  </p:childTnLst>
                                </p:cTn>
                              </p:par>
                            </p:childTnLst>
                          </p:cTn>
                        </p:par>
                        <p:par>
                          <p:cTn id="42" fill="hold">
                            <p:stCondLst>
                              <p:cond delay="4500"/>
                            </p:stCondLst>
                            <p:childTnLst>
                              <p:par>
                                <p:cTn id="43" presetID="23" presetClass="entr" presetSubtype="16" fill="hold" nodeType="afterEffect">
                                  <p:stCondLst>
                                    <p:cond delay="0"/>
                                  </p:stCondLst>
                                  <p:childTnLst>
                                    <p:set>
                                      <p:cBhvr>
                                        <p:cTn id="44" dur="1" fill="hold">
                                          <p:stCondLst>
                                            <p:cond delay="0"/>
                                          </p:stCondLst>
                                        </p:cTn>
                                        <p:tgtEl>
                                          <p:spTgt spid="74"/>
                                        </p:tgtEl>
                                        <p:attrNameLst>
                                          <p:attrName>style.visibility</p:attrName>
                                        </p:attrNameLst>
                                      </p:cBhvr>
                                      <p:to>
                                        <p:strVal val="visible"/>
                                      </p:to>
                                    </p:set>
                                    <p:anim calcmode="lin" valueType="num">
                                      <p:cBhvr>
                                        <p:cTn id="45" dur="500" fill="hold"/>
                                        <p:tgtEl>
                                          <p:spTgt spid="74"/>
                                        </p:tgtEl>
                                        <p:attrNameLst>
                                          <p:attrName>ppt_w</p:attrName>
                                        </p:attrNameLst>
                                      </p:cBhvr>
                                      <p:tavLst>
                                        <p:tav tm="0">
                                          <p:val>
                                            <p:fltVal val="0"/>
                                          </p:val>
                                        </p:tav>
                                        <p:tav tm="100000">
                                          <p:val>
                                            <p:strVal val="#ppt_w"/>
                                          </p:val>
                                        </p:tav>
                                      </p:tavLst>
                                    </p:anim>
                                    <p:anim calcmode="lin" valueType="num">
                                      <p:cBhvr>
                                        <p:cTn id="46" dur="500" fill="hold"/>
                                        <p:tgtEl>
                                          <p:spTgt spid="74"/>
                                        </p:tgtEl>
                                        <p:attrNameLst>
                                          <p:attrName>ppt_h</p:attrName>
                                        </p:attrNameLst>
                                      </p:cBhvr>
                                      <p:tavLst>
                                        <p:tav tm="0">
                                          <p:val>
                                            <p:fltVal val="0"/>
                                          </p:val>
                                        </p:tav>
                                        <p:tav tm="100000">
                                          <p:val>
                                            <p:strVal val="#ppt_h"/>
                                          </p:val>
                                        </p:tav>
                                      </p:tavLst>
                                    </p:anim>
                                  </p:childTnLst>
                                </p:cTn>
                              </p:par>
                            </p:childTnLst>
                          </p:cTn>
                        </p:par>
                        <p:par>
                          <p:cTn id="47" fill="hold">
                            <p:stCondLst>
                              <p:cond delay="5000"/>
                            </p:stCondLst>
                            <p:childTnLst>
                              <p:par>
                                <p:cTn id="48" presetID="22" presetClass="entr" presetSubtype="2" fill="hold" grpId="0" nodeType="after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right)">
                                      <p:cBhvr>
                                        <p:cTn id="50" dur="500"/>
                                        <p:tgtEl>
                                          <p:spTgt spid="59"/>
                                        </p:tgtEl>
                                      </p:cBhvr>
                                    </p:animEffect>
                                  </p:childTnLst>
                                </p:cTn>
                              </p:par>
                            </p:childTnLst>
                          </p:cTn>
                        </p:par>
                        <p:par>
                          <p:cTn id="51" fill="hold">
                            <p:stCondLst>
                              <p:cond delay="5500"/>
                            </p:stCondLst>
                            <p:childTnLst>
                              <p:par>
                                <p:cTn id="52" presetID="22" presetClass="entr" presetSubtype="2" fill="hold" grpId="0" nodeType="after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wipe(right)">
                                      <p:cBhvr>
                                        <p:cTn id="54" dur="500"/>
                                        <p:tgtEl>
                                          <p:spTgt spid="63"/>
                                        </p:tgtEl>
                                      </p:cBhvr>
                                    </p:animEffect>
                                  </p:childTnLst>
                                </p:cTn>
                              </p:par>
                            </p:childTnLst>
                          </p:cTn>
                        </p:par>
                        <p:par>
                          <p:cTn id="55" fill="hold">
                            <p:stCondLst>
                              <p:cond delay="6000"/>
                            </p:stCondLst>
                            <p:childTnLst>
                              <p:par>
                                <p:cTn id="56" presetID="12" presetClass="entr" presetSubtype="8" fill="hold" nodeType="after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slide(fromLeft)">
                                      <p:cBhvr>
                                        <p:cTn id="58" dur="500"/>
                                        <p:tgtEl>
                                          <p:spTgt spid="55"/>
                                        </p:tgtEl>
                                      </p:cBhvr>
                                    </p:animEffect>
                                  </p:childTnLst>
                                </p:cTn>
                              </p:par>
                            </p:childTnLst>
                          </p:cTn>
                        </p:par>
                        <p:par>
                          <p:cTn id="59" fill="hold">
                            <p:stCondLst>
                              <p:cond delay="6500"/>
                            </p:stCondLst>
                            <p:childTnLst>
                              <p:par>
                                <p:cTn id="60" presetID="23" presetClass="entr" presetSubtype="16" fill="hold" grpId="0" nodeType="afterEffect">
                                  <p:stCondLst>
                                    <p:cond delay="0"/>
                                  </p:stCondLst>
                                  <p:childTnLst>
                                    <p:set>
                                      <p:cBhvr>
                                        <p:cTn id="61" dur="1" fill="hold">
                                          <p:stCondLst>
                                            <p:cond delay="0"/>
                                          </p:stCondLst>
                                        </p:cTn>
                                        <p:tgtEl>
                                          <p:spTgt spid="77"/>
                                        </p:tgtEl>
                                        <p:attrNameLst>
                                          <p:attrName>style.visibility</p:attrName>
                                        </p:attrNameLst>
                                      </p:cBhvr>
                                      <p:to>
                                        <p:strVal val="visible"/>
                                      </p:to>
                                    </p:set>
                                    <p:anim calcmode="lin" valueType="num">
                                      <p:cBhvr>
                                        <p:cTn id="62" dur="500" fill="hold"/>
                                        <p:tgtEl>
                                          <p:spTgt spid="77"/>
                                        </p:tgtEl>
                                        <p:attrNameLst>
                                          <p:attrName>ppt_w</p:attrName>
                                        </p:attrNameLst>
                                      </p:cBhvr>
                                      <p:tavLst>
                                        <p:tav tm="0">
                                          <p:val>
                                            <p:fltVal val="0"/>
                                          </p:val>
                                        </p:tav>
                                        <p:tav tm="100000">
                                          <p:val>
                                            <p:strVal val="#ppt_w"/>
                                          </p:val>
                                        </p:tav>
                                      </p:tavLst>
                                    </p:anim>
                                    <p:anim calcmode="lin" valueType="num">
                                      <p:cBhvr>
                                        <p:cTn id="63" dur="500" fill="hold"/>
                                        <p:tgtEl>
                                          <p:spTgt spid="77"/>
                                        </p:tgtEl>
                                        <p:attrNameLst>
                                          <p:attrName>ppt_h</p:attrName>
                                        </p:attrNameLst>
                                      </p:cBhvr>
                                      <p:tavLst>
                                        <p:tav tm="0">
                                          <p:val>
                                            <p:fltVal val="0"/>
                                          </p:val>
                                        </p:tav>
                                        <p:tav tm="100000">
                                          <p:val>
                                            <p:strVal val="#ppt_h"/>
                                          </p:val>
                                        </p:tav>
                                      </p:tavLst>
                                    </p:anim>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wipe(left)">
                                      <p:cBhvr>
                                        <p:cTn id="71" dur="500"/>
                                        <p:tgtEl>
                                          <p:spTgt spid="58"/>
                                        </p:tgtEl>
                                      </p:cBhvr>
                                    </p:animEffect>
                                  </p:childTnLst>
                                </p:cTn>
                              </p:par>
                            </p:childTnLst>
                          </p:cTn>
                        </p:par>
                        <p:par>
                          <p:cTn id="72" fill="hold">
                            <p:stCondLst>
                              <p:cond delay="8000"/>
                            </p:stCondLst>
                            <p:childTnLst>
                              <p:par>
                                <p:cTn id="73" presetID="12" presetClass="entr" presetSubtype="2" fill="hold" nodeType="afterEffect">
                                  <p:stCondLst>
                                    <p:cond delay="0"/>
                                  </p:stCondLst>
                                  <p:childTnLst>
                                    <p:set>
                                      <p:cBhvr>
                                        <p:cTn id="74" dur="1" fill="hold">
                                          <p:stCondLst>
                                            <p:cond delay="0"/>
                                          </p:stCondLst>
                                        </p:cTn>
                                        <p:tgtEl>
                                          <p:spTgt spid="70"/>
                                        </p:tgtEl>
                                        <p:attrNameLst>
                                          <p:attrName>style.visibility</p:attrName>
                                        </p:attrNameLst>
                                      </p:cBhvr>
                                      <p:to>
                                        <p:strVal val="visible"/>
                                      </p:to>
                                    </p:set>
                                    <p:animEffect transition="in" filter="slide(fromRight)">
                                      <p:cBhvr>
                                        <p:cTn id="75" dur="500"/>
                                        <p:tgtEl>
                                          <p:spTgt spid="70"/>
                                        </p:tgtEl>
                                      </p:cBhvr>
                                    </p:animEffect>
                                  </p:childTnLst>
                                </p:cTn>
                              </p:par>
                            </p:childTnLst>
                          </p:cTn>
                        </p:par>
                        <p:par>
                          <p:cTn id="76" fill="hold">
                            <p:stCondLst>
                              <p:cond delay="8500"/>
                            </p:stCondLst>
                            <p:childTnLst>
                              <p:par>
                                <p:cTn id="77" presetID="23" presetClass="entr" presetSubtype="16" fill="hold" grpId="0" nodeType="afterEffect">
                                  <p:stCondLst>
                                    <p:cond delay="0"/>
                                  </p:stCondLst>
                                  <p:childTnLst>
                                    <p:set>
                                      <p:cBhvr>
                                        <p:cTn id="78" dur="1" fill="hold">
                                          <p:stCondLst>
                                            <p:cond delay="0"/>
                                          </p:stCondLst>
                                        </p:cTn>
                                        <p:tgtEl>
                                          <p:spTgt spid="78"/>
                                        </p:tgtEl>
                                        <p:attrNameLst>
                                          <p:attrName>style.visibility</p:attrName>
                                        </p:attrNameLst>
                                      </p:cBhvr>
                                      <p:to>
                                        <p:strVal val="visible"/>
                                      </p:to>
                                    </p:set>
                                    <p:anim calcmode="lin" valueType="num">
                                      <p:cBhvr>
                                        <p:cTn id="79" dur="500" fill="hold"/>
                                        <p:tgtEl>
                                          <p:spTgt spid="78"/>
                                        </p:tgtEl>
                                        <p:attrNameLst>
                                          <p:attrName>ppt_w</p:attrName>
                                        </p:attrNameLst>
                                      </p:cBhvr>
                                      <p:tavLst>
                                        <p:tav tm="0">
                                          <p:val>
                                            <p:fltVal val="0"/>
                                          </p:val>
                                        </p:tav>
                                        <p:tav tm="100000">
                                          <p:val>
                                            <p:strVal val="#ppt_w"/>
                                          </p:val>
                                        </p:tav>
                                      </p:tavLst>
                                    </p:anim>
                                    <p:anim calcmode="lin" valueType="num">
                                      <p:cBhvr>
                                        <p:cTn id="80" dur="500" fill="hold"/>
                                        <p:tgtEl>
                                          <p:spTgt spid="78"/>
                                        </p:tgtEl>
                                        <p:attrNameLst>
                                          <p:attrName>ppt_h</p:attrName>
                                        </p:attrNameLst>
                                      </p:cBhvr>
                                      <p:tavLst>
                                        <p:tav tm="0">
                                          <p:val>
                                            <p:fltVal val="0"/>
                                          </p:val>
                                        </p:tav>
                                        <p:tav tm="100000">
                                          <p:val>
                                            <p:strVal val="#ppt_h"/>
                                          </p:val>
                                        </p:tav>
                                      </p:tavLst>
                                    </p:anim>
                                  </p:childTnLst>
                                </p:cTn>
                              </p:par>
                            </p:childTnLst>
                          </p:cTn>
                        </p:par>
                        <p:par>
                          <p:cTn id="81" fill="hold">
                            <p:stCondLst>
                              <p:cond delay="9000"/>
                            </p:stCondLst>
                            <p:childTnLst>
                              <p:par>
                                <p:cTn id="82" presetID="22" presetClass="entr" presetSubtype="2" fill="hold" grpId="0" nodeType="afterEffect">
                                  <p:stCondLst>
                                    <p:cond delay="0"/>
                                  </p:stCondLst>
                                  <p:childTnLst>
                                    <p:set>
                                      <p:cBhvr>
                                        <p:cTn id="83" dur="1" fill="hold">
                                          <p:stCondLst>
                                            <p:cond delay="0"/>
                                          </p:stCondLst>
                                        </p:cTn>
                                        <p:tgtEl>
                                          <p:spTgt spid="69"/>
                                        </p:tgtEl>
                                        <p:attrNameLst>
                                          <p:attrName>style.visibility</p:attrName>
                                        </p:attrNameLst>
                                      </p:cBhvr>
                                      <p:to>
                                        <p:strVal val="visible"/>
                                      </p:to>
                                    </p:set>
                                    <p:animEffect transition="in" filter="wipe(right)">
                                      <p:cBhvr>
                                        <p:cTn id="84" dur="500"/>
                                        <p:tgtEl>
                                          <p:spTgt spid="69"/>
                                        </p:tgtEl>
                                      </p:cBhvr>
                                    </p:animEffect>
                                  </p:childTnLst>
                                </p:cTn>
                              </p:par>
                            </p:childTnLst>
                          </p:cTn>
                        </p:par>
                        <p:par>
                          <p:cTn id="85" fill="hold">
                            <p:stCondLst>
                              <p:cond delay="9500"/>
                            </p:stCondLst>
                            <p:childTnLst>
                              <p:par>
                                <p:cTn id="86" presetID="22" presetClass="entr" presetSubtype="2" fill="hold" grpId="0" nodeType="afterEffect">
                                  <p:stCondLst>
                                    <p:cond delay="0"/>
                                  </p:stCondLst>
                                  <p:childTnLst>
                                    <p:set>
                                      <p:cBhvr>
                                        <p:cTn id="87" dur="1" fill="hold">
                                          <p:stCondLst>
                                            <p:cond delay="0"/>
                                          </p:stCondLst>
                                        </p:cTn>
                                        <p:tgtEl>
                                          <p:spTgt spid="73"/>
                                        </p:tgtEl>
                                        <p:attrNameLst>
                                          <p:attrName>style.visibility</p:attrName>
                                        </p:attrNameLst>
                                      </p:cBhvr>
                                      <p:to>
                                        <p:strVal val="visible"/>
                                      </p:to>
                                    </p:set>
                                    <p:animEffect transition="in" filter="wipe(right)">
                                      <p:cBhvr>
                                        <p:cTn id="88" dur="500"/>
                                        <p:tgtEl>
                                          <p:spTgt spid="73"/>
                                        </p:tgtEl>
                                      </p:cBhvr>
                                    </p:animEffect>
                                  </p:childTnLst>
                                </p:cTn>
                              </p:par>
                            </p:childTnLst>
                          </p:cTn>
                        </p:par>
                        <p:par>
                          <p:cTn id="89" fill="hold">
                            <p:stCondLst>
                              <p:cond delay="10000"/>
                            </p:stCondLst>
                            <p:childTnLst>
                              <p:par>
                                <p:cTn id="90" presetID="12" presetClass="entr" presetSubtype="8" fill="hold" nodeType="afterEffect">
                                  <p:stCondLst>
                                    <p:cond delay="0"/>
                                  </p:stCondLst>
                                  <p:childTnLst>
                                    <p:set>
                                      <p:cBhvr>
                                        <p:cTn id="91" dur="1" fill="hold">
                                          <p:stCondLst>
                                            <p:cond delay="0"/>
                                          </p:stCondLst>
                                        </p:cTn>
                                        <p:tgtEl>
                                          <p:spTgt spid="65"/>
                                        </p:tgtEl>
                                        <p:attrNameLst>
                                          <p:attrName>style.visibility</p:attrName>
                                        </p:attrNameLst>
                                      </p:cBhvr>
                                      <p:to>
                                        <p:strVal val="visible"/>
                                      </p:to>
                                    </p:set>
                                    <p:animEffect transition="in" filter="slide(fromLeft)">
                                      <p:cBhvr>
                                        <p:cTn id="92" dur="500"/>
                                        <p:tgtEl>
                                          <p:spTgt spid="65"/>
                                        </p:tgtEl>
                                      </p:cBhvr>
                                    </p:animEffect>
                                  </p:childTnLst>
                                </p:cTn>
                              </p:par>
                            </p:childTnLst>
                          </p:cTn>
                        </p:par>
                        <p:par>
                          <p:cTn id="93" fill="hold">
                            <p:stCondLst>
                              <p:cond delay="10500"/>
                            </p:stCondLst>
                            <p:childTnLst>
                              <p:par>
                                <p:cTn id="94" presetID="23" presetClass="entr" presetSubtype="16" fill="hold" grpId="0" nodeType="afterEffect">
                                  <p:stCondLst>
                                    <p:cond delay="0"/>
                                  </p:stCondLst>
                                  <p:childTnLst>
                                    <p:set>
                                      <p:cBhvr>
                                        <p:cTn id="95" dur="1" fill="hold">
                                          <p:stCondLst>
                                            <p:cond delay="0"/>
                                          </p:stCondLst>
                                        </p:cTn>
                                        <p:tgtEl>
                                          <p:spTgt spid="79"/>
                                        </p:tgtEl>
                                        <p:attrNameLst>
                                          <p:attrName>style.visibility</p:attrName>
                                        </p:attrNameLst>
                                      </p:cBhvr>
                                      <p:to>
                                        <p:strVal val="visible"/>
                                      </p:to>
                                    </p:set>
                                    <p:anim calcmode="lin" valueType="num">
                                      <p:cBhvr>
                                        <p:cTn id="96" dur="500" fill="hold"/>
                                        <p:tgtEl>
                                          <p:spTgt spid="79"/>
                                        </p:tgtEl>
                                        <p:attrNameLst>
                                          <p:attrName>ppt_w</p:attrName>
                                        </p:attrNameLst>
                                      </p:cBhvr>
                                      <p:tavLst>
                                        <p:tav tm="0">
                                          <p:val>
                                            <p:fltVal val="0"/>
                                          </p:val>
                                        </p:tav>
                                        <p:tav tm="100000">
                                          <p:val>
                                            <p:strVal val="#ppt_w"/>
                                          </p:val>
                                        </p:tav>
                                      </p:tavLst>
                                    </p:anim>
                                    <p:anim calcmode="lin" valueType="num">
                                      <p:cBhvr>
                                        <p:cTn id="97" dur="500" fill="hold"/>
                                        <p:tgtEl>
                                          <p:spTgt spid="79"/>
                                        </p:tgtEl>
                                        <p:attrNameLst>
                                          <p:attrName>ppt_h</p:attrName>
                                        </p:attrNameLst>
                                      </p:cBhvr>
                                      <p:tavLst>
                                        <p:tav tm="0">
                                          <p:val>
                                            <p:fltVal val="0"/>
                                          </p:val>
                                        </p:tav>
                                        <p:tav tm="100000">
                                          <p:val>
                                            <p:strVal val="#ppt_h"/>
                                          </p:val>
                                        </p:tav>
                                      </p:tavLst>
                                    </p:anim>
                                  </p:childTnLst>
                                </p:cTn>
                              </p:par>
                            </p:childTnLst>
                          </p:cTn>
                        </p:par>
                        <p:par>
                          <p:cTn id="98" fill="hold">
                            <p:stCondLst>
                              <p:cond delay="11000"/>
                            </p:stCondLst>
                            <p:childTnLst>
                              <p:par>
                                <p:cTn id="99" presetID="22" presetClass="entr" presetSubtype="8" fill="hold" grpId="0" nodeType="after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wipe(left)">
                                      <p:cBhvr>
                                        <p:cTn id="101" dur="500"/>
                                        <p:tgtEl>
                                          <p:spTgt spid="64"/>
                                        </p:tgtEl>
                                      </p:cBhvr>
                                    </p:animEffect>
                                  </p:childTnLst>
                                </p:cTn>
                              </p:par>
                            </p:childTnLst>
                          </p:cTn>
                        </p:par>
                        <p:par>
                          <p:cTn id="102" fill="hold">
                            <p:stCondLst>
                              <p:cond delay="11500"/>
                            </p:stCondLst>
                            <p:childTnLst>
                              <p:par>
                                <p:cTn id="103" presetID="22" presetClass="entr" presetSubtype="8" fill="hold" grpId="0" nodeType="afterEffect">
                                  <p:stCondLst>
                                    <p:cond delay="0"/>
                                  </p:stCondLst>
                                  <p:childTnLst>
                                    <p:set>
                                      <p:cBhvr>
                                        <p:cTn id="104" dur="1" fill="hold">
                                          <p:stCondLst>
                                            <p:cond delay="0"/>
                                          </p:stCondLst>
                                        </p:cTn>
                                        <p:tgtEl>
                                          <p:spTgt spid="68"/>
                                        </p:tgtEl>
                                        <p:attrNameLst>
                                          <p:attrName>style.visibility</p:attrName>
                                        </p:attrNameLst>
                                      </p:cBhvr>
                                      <p:to>
                                        <p:strVal val="visible"/>
                                      </p:to>
                                    </p:set>
                                    <p:animEffect transition="in" filter="wipe(left)">
                                      <p:cBhvr>
                                        <p:cTn id="10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6" grpId="0"/>
      <p:bldP spid="47" grpId="0" animBg="1"/>
      <p:bldP spid="51" grpId="0"/>
      <p:bldP spid="52" grpId="0" animBg="1"/>
      <p:bldP spid="53" grpId="0" animBg="1"/>
      <p:bldP spid="54" grpId="0" animBg="1"/>
      <p:bldP spid="58" grpId="0"/>
      <p:bldP spid="59" grpId="0" animBg="1"/>
      <p:bldP spid="63" grpId="0"/>
      <p:bldP spid="64" grpId="0" animBg="1"/>
      <p:bldP spid="68" grpId="0"/>
      <p:bldP spid="69" grpId="0" animBg="1"/>
      <p:bldP spid="73" grpId="0"/>
      <p:bldP spid="77" grpId="0" animBg="1"/>
      <p:bldP spid="78" grpId="0" animBg="1"/>
      <p:bldP spid="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点击此处添加标题</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grpSp>
        <p:nvGrpSpPr>
          <p:cNvPr id="3" name="Group 4"/>
          <p:cNvGrpSpPr/>
          <p:nvPr/>
        </p:nvGrpSpPr>
        <p:grpSpPr>
          <a:xfrm flipV="1">
            <a:off x="6966391" y="4375332"/>
            <a:ext cx="716156" cy="1080452"/>
            <a:chOff x="7258929" y="1631852"/>
            <a:chExt cx="1674056" cy="464234"/>
          </a:xfrm>
        </p:grpSpPr>
        <p:cxnSp>
          <p:nvCxnSpPr>
            <p:cNvPr id="4" name="Straight Connector 5"/>
            <p:cNvCxnSpPr/>
            <p:nvPr/>
          </p:nvCxnSpPr>
          <p:spPr>
            <a:xfrm>
              <a:off x="7258929" y="2096086"/>
              <a:ext cx="1674056" cy="0"/>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6"/>
            <p:cNvCxnSpPr/>
            <p:nvPr/>
          </p:nvCxnSpPr>
          <p:spPr>
            <a:xfrm flipV="1">
              <a:off x="7263620" y="1631852"/>
              <a:ext cx="0" cy="464234"/>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6" name="Group 7"/>
          <p:cNvGrpSpPr/>
          <p:nvPr/>
        </p:nvGrpSpPr>
        <p:grpSpPr>
          <a:xfrm>
            <a:off x="6880808" y="5519703"/>
            <a:ext cx="2269160" cy="959391"/>
            <a:chOff x="581767" y="3038869"/>
            <a:chExt cx="2269160" cy="959391"/>
          </a:xfrm>
        </p:grpSpPr>
        <p:sp>
          <p:nvSpPr>
            <p:cNvPr id="7" name="TextBox 8"/>
            <p:cNvSpPr txBox="1"/>
            <p:nvPr/>
          </p:nvSpPr>
          <p:spPr>
            <a:xfrm>
              <a:off x="581767" y="3038869"/>
              <a:ext cx="1579278"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单击编辑标题</a:t>
              </a:r>
              <a:endParaRPr lang="en-GB" b="1" dirty="0">
                <a:solidFill>
                  <a:schemeClr val="bg1"/>
                </a:solidFill>
                <a:latin typeface="微软雅黑" panose="020B0503020204020204" pitchFamily="34" charset="-122"/>
                <a:ea typeface="微软雅黑" panose="020B0503020204020204" pitchFamily="34" charset="-122"/>
              </a:endParaRPr>
            </a:p>
          </p:txBody>
        </p:sp>
        <p:sp>
          <p:nvSpPr>
            <p:cNvPr id="8" name="Rectangle 9"/>
            <p:cNvSpPr/>
            <p:nvPr/>
          </p:nvSpPr>
          <p:spPr>
            <a:xfrm>
              <a:off x="581767" y="3351929"/>
              <a:ext cx="2269160" cy="646331"/>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GB" sz="1200" dirty="0">
                <a:solidFill>
                  <a:schemeClr val="bg1"/>
                </a:solidFill>
                <a:latin typeface="微软雅黑" panose="020B0503020204020204" pitchFamily="34" charset="-122"/>
                <a:ea typeface="微软雅黑" panose="020B0503020204020204" pitchFamily="34" charset="-122"/>
              </a:endParaRPr>
            </a:p>
          </p:txBody>
        </p:sp>
      </p:grpSp>
      <p:grpSp>
        <p:nvGrpSpPr>
          <p:cNvPr id="9" name="Group 10"/>
          <p:cNvGrpSpPr/>
          <p:nvPr/>
        </p:nvGrpSpPr>
        <p:grpSpPr>
          <a:xfrm>
            <a:off x="6946222" y="2299708"/>
            <a:ext cx="1472650" cy="1708274"/>
            <a:chOff x="6946222" y="2299708"/>
            <a:chExt cx="1472650" cy="1708274"/>
          </a:xfrm>
        </p:grpSpPr>
        <p:sp>
          <p:nvSpPr>
            <p:cNvPr id="10" name="Hexagon 11"/>
            <p:cNvSpPr/>
            <p:nvPr/>
          </p:nvSpPr>
          <p:spPr>
            <a:xfrm rot="16200000">
              <a:off x="6828410" y="2417520"/>
              <a:ext cx="1708274" cy="147265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微软雅黑" panose="020B0503020204020204" pitchFamily="34" charset="-122"/>
                <a:ea typeface="微软雅黑" panose="020B0503020204020204" pitchFamily="34" charset="-122"/>
              </a:endParaRPr>
            </a:p>
          </p:txBody>
        </p:sp>
        <p:sp>
          <p:nvSpPr>
            <p:cNvPr id="11" name="Freeform 12"/>
            <p:cNvSpPr>
              <a:spLocks noEditPoints="1"/>
            </p:cNvSpPr>
            <p:nvPr/>
          </p:nvSpPr>
          <p:spPr bwMode="auto">
            <a:xfrm>
              <a:off x="7423682" y="2862501"/>
              <a:ext cx="516319" cy="583933"/>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rgbClr val="004445"/>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2" name="Group 16"/>
          <p:cNvGrpSpPr/>
          <p:nvPr/>
        </p:nvGrpSpPr>
        <p:grpSpPr>
          <a:xfrm>
            <a:off x="5774384" y="2396288"/>
            <a:ext cx="1106424" cy="1283451"/>
            <a:chOff x="5774384" y="2396288"/>
            <a:chExt cx="1106424" cy="1283451"/>
          </a:xfrm>
        </p:grpSpPr>
        <p:sp>
          <p:nvSpPr>
            <p:cNvPr id="13" name="Hexagon 14"/>
            <p:cNvSpPr/>
            <p:nvPr/>
          </p:nvSpPr>
          <p:spPr>
            <a:xfrm rot="16200000">
              <a:off x="5685870" y="2484802"/>
              <a:ext cx="1283451" cy="1106424"/>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微软雅黑" panose="020B0503020204020204" pitchFamily="34" charset="-122"/>
                <a:ea typeface="微软雅黑" panose="020B0503020204020204" pitchFamily="34" charset="-122"/>
              </a:endParaRPr>
            </a:p>
          </p:txBody>
        </p:sp>
        <p:sp>
          <p:nvSpPr>
            <p:cNvPr id="14" name="Freeform 15"/>
            <p:cNvSpPr>
              <a:spLocks noEditPoints="1"/>
            </p:cNvSpPr>
            <p:nvPr/>
          </p:nvSpPr>
          <p:spPr bwMode="auto">
            <a:xfrm>
              <a:off x="6121499" y="2811880"/>
              <a:ext cx="412192" cy="452267"/>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rgbClr val="004445"/>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5" name="Group 13"/>
          <p:cNvGrpSpPr/>
          <p:nvPr/>
        </p:nvGrpSpPr>
        <p:grpSpPr>
          <a:xfrm>
            <a:off x="7823457" y="3733607"/>
            <a:ext cx="1106424" cy="1283451"/>
            <a:chOff x="7823457" y="3733607"/>
            <a:chExt cx="1106424" cy="1283451"/>
          </a:xfrm>
        </p:grpSpPr>
        <p:sp>
          <p:nvSpPr>
            <p:cNvPr id="16" name="Hexagon 17"/>
            <p:cNvSpPr/>
            <p:nvPr/>
          </p:nvSpPr>
          <p:spPr>
            <a:xfrm rot="16200000">
              <a:off x="7734943" y="3822121"/>
              <a:ext cx="1283451" cy="1106424"/>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微软雅黑" panose="020B0503020204020204" pitchFamily="34" charset="-122"/>
                <a:ea typeface="微软雅黑" panose="020B0503020204020204" pitchFamily="34" charset="-122"/>
              </a:endParaRPr>
            </a:p>
          </p:txBody>
        </p:sp>
        <p:sp>
          <p:nvSpPr>
            <p:cNvPr id="17" name="Freeform 18"/>
            <p:cNvSpPr>
              <a:spLocks noEditPoints="1"/>
            </p:cNvSpPr>
            <p:nvPr/>
          </p:nvSpPr>
          <p:spPr bwMode="auto">
            <a:xfrm>
              <a:off x="8175068" y="4160440"/>
              <a:ext cx="403032" cy="428221"/>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rgbClr val="004445"/>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8" name="Group 19"/>
          <p:cNvGrpSpPr/>
          <p:nvPr/>
        </p:nvGrpSpPr>
        <p:grpSpPr>
          <a:xfrm>
            <a:off x="4956651" y="3415965"/>
            <a:ext cx="1338773" cy="1552976"/>
            <a:chOff x="4956651" y="3415965"/>
            <a:chExt cx="1338773" cy="1552976"/>
          </a:xfrm>
        </p:grpSpPr>
        <p:sp>
          <p:nvSpPr>
            <p:cNvPr id="19" name="Hexagon 20"/>
            <p:cNvSpPr/>
            <p:nvPr/>
          </p:nvSpPr>
          <p:spPr>
            <a:xfrm rot="16200000">
              <a:off x="4849550" y="3523066"/>
              <a:ext cx="1552976" cy="1338773"/>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微软雅黑" panose="020B0503020204020204" pitchFamily="34" charset="-122"/>
                <a:ea typeface="微软雅黑" panose="020B0503020204020204" pitchFamily="34" charset="-122"/>
              </a:endParaRPr>
            </a:p>
          </p:txBody>
        </p:sp>
        <p:sp>
          <p:nvSpPr>
            <p:cNvPr id="20" name="Freeform 21"/>
            <p:cNvSpPr>
              <a:spLocks noEditPoints="1"/>
            </p:cNvSpPr>
            <p:nvPr/>
          </p:nvSpPr>
          <p:spPr bwMode="auto">
            <a:xfrm>
              <a:off x="5327595" y="3896477"/>
              <a:ext cx="596885" cy="482589"/>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004445"/>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21" name="Group 22"/>
          <p:cNvGrpSpPr/>
          <p:nvPr/>
        </p:nvGrpSpPr>
        <p:grpSpPr>
          <a:xfrm>
            <a:off x="3988442" y="3802777"/>
            <a:ext cx="914400" cy="1060704"/>
            <a:chOff x="3988442" y="3802777"/>
            <a:chExt cx="914400" cy="1060704"/>
          </a:xfrm>
        </p:grpSpPr>
        <p:sp>
          <p:nvSpPr>
            <p:cNvPr id="22" name="Hexagon 23"/>
            <p:cNvSpPr/>
            <p:nvPr/>
          </p:nvSpPr>
          <p:spPr>
            <a:xfrm rot="16200000">
              <a:off x="3915290" y="3875929"/>
              <a:ext cx="1060704" cy="914400"/>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微软雅黑" panose="020B0503020204020204" pitchFamily="34" charset="-122"/>
                <a:ea typeface="微软雅黑" panose="020B0503020204020204" pitchFamily="34" charset="-122"/>
              </a:endParaRPr>
            </a:p>
          </p:txBody>
        </p:sp>
        <p:sp>
          <p:nvSpPr>
            <p:cNvPr id="23" name="Freeform 24"/>
            <p:cNvSpPr>
              <a:spLocks noEditPoints="1"/>
            </p:cNvSpPr>
            <p:nvPr/>
          </p:nvSpPr>
          <p:spPr bwMode="auto">
            <a:xfrm>
              <a:off x="4252836" y="4140390"/>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rgbClr val="004445"/>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24" name="Group 25"/>
          <p:cNvGrpSpPr/>
          <p:nvPr/>
        </p:nvGrpSpPr>
        <p:grpSpPr>
          <a:xfrm flipV="1">
            <a:off x="7681841" y="1950090"/>
            <a:ext cx="896259" cy="237438"/>
            <a:chOff x="7258929" y="1631852"/>
            <a:chExt cx="1674056" cy="464234"/>
          </a:xfrm>
        </p:grpSpPr>
        <p:cxnSp>
          <p:nvCxnSpPr>
            <p:cNvPr id="25" name="Straight Connector 26"/>
            <p:cNvCxnSpPr/>
            <p:nvPr/>
          </p:nvCxnSpPr>
          <p:spPr>
            <a:xfrm>
              <a:off x="7258929" y="2096086"/>
              <a:ext cx="1674056" cy="0"/>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7"/>
            <p:cNvCxnSpPr/>
            <p:nvPr/>
          </p:nvCxnSpPr>
          <p:spPr>
            <a:xfrm flipV="1">
              <a:off x="7263620" y="1631852"/>
              <a:ext cx="0" cy="464234"/>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7" name="Group 28"/>
          <p:cNvGrpSpPr/>
          <p:nvPr/>
        </p:nvGrpSpPr>
        <p:grpSpPr>
          <a:xfrm>
            <a:off x="8718865" y="1760506"/>
            <a:ext cx="2269160" cy="959391"/>
            <a:chOff x="581767" y="3038869"/>
            <a:chExt cx="2269160" cy="959391"/>
          </a:xfrm>
        </p:grpSpPr>
        <p:sp>
          <p:nvSpPr>
            <p:cNvPr id="28" name="TextBox 29"/>
            <p:cNvSpPr txBox="1"/>
            <p:nvPr/>
          </p:nvSpPr>
          <p:spPr>
            <a:xfrm>
              <a:off x="581767" y="3038869"/>
              <a:ext cx="1579278"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单击编辑标题</a:t>
              </a:r>
              <a:endParaRPr lang="en-GB" b="1" dirty="0">
                <a:solidFill>
                  <a:schemeClr val="bg1"/>
                </a:solidFill>
                <a:latin typeface="微软雅黑" panose="020B0503020204020204" pitchFamily="34" charset="-122"/>
                <a:ea typeface="微软雅黑" panose="020B0503020204020204" pitchFamily="34" charset="-122"/>
              </a:endParaRPr>
            </a:p>
          </p:txBody>
        </p:sp>
        <p:sp>
          <p:nvSpPr>
            <p:cNvPr id="29" name="Rectangle 30"/>
            <p:cNvSpPr/>
            <p:nvPr/>
          </p:nvSpPr>
          <p:spPr>
            <a:xfrm>
              <a:off x="581767" y="3351929"/>
              <a:ext cx="2269160" cy="646331"/>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GB" sz="1200" dirty="0">
                <a:solidFill>
                  <a:schemeClr val="bg1"/>
                </a:solidFill>
                <a:latin typeface="微软雅黑" panose="020B0503020204020204" pitchFamily="34" charset="-122"/>
                <a:ea typeface="微软雅黑" panose="020B0503020204020204" pitchFamily="34" charset="-122"/>
              </a:endParaRPr>
            </a:p>
          </p:txBody>
        </p:sp>
      </p:grpSp>
      <p:grpSp>
        <p:nvGrpSpPr>
          <p:cNvPr id="30" name="Group 31"/>
          <p:cNvGrpSpPr/>
          <p:nvPr/>
        </p:nvGrpSpPr>
        <p:grpSpPr>
          <a:xfrm flipH="1" flipV="1">
            <a:off x="5173809" y="1950090"/>
            <a:ext cx="1121614" cy="349618"/>
            <a:chOff x="7258929" y="1631852"/>
            <a:chExt cx="1674056" cy="464234"/>
          </a:xfrm>
        </p:grpSpPr>
        <p:cxnSp>
          <p:nvCxnSpPr>
            <p:cNvPr id="31" name="Straight Connector 32"/>
            <p:cNvCxnSpPr/>
            <p:nvPr/>
          </p:nvCxnSpPr>
          <p:spPr>
            <a:xfrm>
              <a:off x="7258929" y="2096086"/>
              <a:ext cx="1674056" cy="0"/>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3"/>
            <p:cNvCxnSpPr/>
            <p:nvPr/>
          </p:nvCxnSpPr>
          <p:spPr>
            <a:xfrm flipV="1">
              <a:off x="7263620" y="1631852"/>
              <a:ext cx="0" cy="464234"/>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3" name="Group 34"/>
          <p:cNvGrpSpPr/>
          <p:nvPr/>
        </p:nvGrpSpPr>
        <p:grpSpPr>
          <a:xfrm flipH="1">
            <a:off x="2839235" y="1760506"/>
            <a:ext cx="2269160" cy="959391"/>
            <a:chOff x="581767" y="3038869"/>
            <a:chExt cx="2269160" cy="959391"/>
          </a:xfrm>
        </p:grpSpPr>
        <p:sp>
          <p:nvSpPr>
            <p:cNvPr id="34" name="TextBox 35"/>
            <p:cNvSpPr txBox="1"/>
            <p:nvPr/>
          </p:nvSpPr>
          <p:spPr>
            <a:xfrm>
              <a:off x="581767" y="3038869"/>
              <a:ext cx="1579278" cy="369332"/>
            </a:xfrm>
            <a:prstGeom prst="rect">
              <a:avLst/>
            </a:prstGeom>
            <a:noFill/>
          </p:spPr>
          <p:txBody>
            <a:bodyPr wrap="none" rtlCol="0">
              <a:spAutoFit/>
            </a:bodyPr>
            <a:lstStyle/>
            <a:p>
              <a:pPr algn="r"/>
              <a:r>
                <a:rPr lang="zh-CN" altLang="en-US" b="1" dirty="0">
                  <a:solidFill>
                    <a:schemeClr val="bg1"/>
                  </a:solidFill>
                  <a:latin typeface="微软雅黑" panose="020B0503020204020204" pitchFamily="34" charset="-122"/>
                  <a:ea typeface="微软雅黑" panose="020B0503020204020204" pitchFamily="34" charset="-122"/>
                </a:rPr>
                <a:t>单击编辑标题</a:t>
              </a:r>
              <a:endParaRPr lang="en-GB" b="1" dirty="0">
                <a:solidFill>
                  <a:schemeClr val="bg1"/>
                </a:solidFill>
                <a:latin typeface="微软雅黑" panose="020B0503020204020204" pitchFamily="34" charset="-122"/>
                <a:ea typeface="微软雅黑" panose="020B0503020204020204" pitchFamily="34" charset="-122"/>
              </a:endParaRPr>
            </a:p>
          </p:txBody>
        </p:sp>
        <p:sp>
          <p:nvSpPr>
            <p:cNvPr id="35" name="Rectangle 36"/>
            <p:cNvSpPr/>
            <p:nvPr/>
          </p:nvSpPr>
          <p:spPr>
            <a:xfrm>
              <a:off x="581767" y="3351929"/>
              <a:ext cx="2269160" cy="646331"/>
            </a:xfrm>
            <a:prstGeom prst="rect">
              <a:avLst/>
            </a:prstGeom>
          </p:spPr>
          <p:txBody>
            <a:bodyPr wrap="square">
              <a:spAutoFit/>
            </a:bodyPr>
            <a:lstStyle/>
            <a:p>
              <a:pPr algn="r"/>
              <a:r>
                <a:rPr lang="zh-CN" altLang="en-US" sz="1200"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GB" sz="1200" dirty="0">
                <a:solidFill>
                  <a:schemeClr val="bg1"/>
                </a:solidFill>
                <a:latin typeface="微软雅黑" panose="020B0503020204020204" pitchFamily="34" charset="-122"/>
                <a:ea typeface="微软雅黑" panose="020B0503020204020204" pitchFamily="34" charset="-122"/>
              </a:endParaRPr>
            </a:p>
          </p:txBody>
        </p:sp>
      </p:grpSp>
      <p:grpSp>
        <p:nvGrpSpPr>
          <p:cNvPr id="36" name="Group 37"/>
          <p:cNvGrpSpPr/>
          <p:nvPr/>
        </p:nvGrpSpPr>
        <p:grpSpPr>
          <a:xfrm rot="5400000" flipH="1" flipV="1">
            <a:off x="4773129" y="4870162"/>
            <a:ext cx="625364" cy="1080452"/>
            <a:chOff x="7258929" y="1631852"/>
            <a:chExt cx="1674056" cy="464234"/>
          </a:xfrm>
        </p:grpSpPr>
        <p:cxnSp>
          <p:nvCxnSpPr>
            <p:cNvPr id="37" name="Straight Connector 38"/>
            <p:cNvCxnSpPr/>
            <p:nvPr/>
          </p:nvCxnSpPr>
          <p:spPr>
            <a:xfrm>
              <a:off x="7258929" y="2096086"/>
              <a:ext cx="1674056" cy="0"/>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9"/>
            <p:cNvCxnSpPr/>
            <p:nvPr/>
          </p:nvCxnSpPr>
          <p:spPr>
            <a:xfrm flipV="1">
              <a:off x="7263620" y="1631852"/>
              <a:ext cx="0" cy="464234"/>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9" name="Group 40"/>
          <p:cNvGrpSpPr/>
          <p:nvPr/>
        </p:nvGrpSpPr>
        <p:grpSpPr>
          <a:xfrm flipH="1">
            <a:off x="2206778" y="5519703"/>
            <a:ext cx="2269160" cy="959391"/>
            <a:chOff x="581767" y="3038869"/>
            <a:chExt cx="2269160" cy="959391"/>
          </a:xfrm>
        </p:grpSpPr>
        <p:sp>
          <p:nvSpPr>
            <p:cNvPr id="40" name="TextBox 41"/>
            <p:cNvSpPr txBox="1"/>
            <p:nvPr/>
          </p:nvSpPr>
          <p:spPr>
            <a:xfrm>
              <a:off x="581767" y="3038869"/>
              <a:ext cx="1579278" cy="369332"/>
            </a:xfrm>
            <a:prstGeom prst="rect">
              <a:avLst/>
            </a:prstGeom>
            <a:noFill/>
          </p:spPr>
          <p:txBody>
            <a:bodyPr wrap="none" rtlCol="0">
              <a:spAutoFit/>
            </a:bodyPr>
            <a:lstStyle/>
            <a:p>
              <a:pPr algn="r"/>
              <a:r>
                <a:rPr lang="zh-CN" altLang="en-US" b="1" dirty="0">
                  <a:solidFill>
                    <a:schemeClr val="bg1"/>
                  </a:solidFill>
                  <a:latin typeface="微软雅黑" panose="020B0503020204020204" pitchFamily="34" charset="-122"/>
                  <a:ea typeface="微软雅黑" panose="020B0503020204020204" pitchFamily="34" charset="-122"/>
                </a:rPr>
                <a:t>单击编辑标题</a:t>
              </a:r>
              <a:endParaRPr lang="en-GB" b="1" dirty="0">
                <a:solidFill>
                  <a:schemeClr val="bg1"/>
                </a:solidFill>
                <a:latin typeface="微软雅黑" panose="020B0503020204020204" pitchFamily="34" charset="-122"/>
                <a:ea typeface="微软雅黑" panose="020B0503020204020204" pitchFamily="34" charset="-122"/>
              </a:endParaRPr>
            </a:p>
          </p:txBody>
        </p:sp>
        <p:sp>
          <p:nvSpPr>
            <p:cNvPr id="41" name="Rectangle 42"/>
            <p:cNvSpPr/>
            <p:nvPr/>
          </p:nvSpPr>
          <p:spPr>
            <a:xfrm>
              <a:off x="581767" y="3351929"/>
              <a:ext cx="2269160" cy="646331"/>
            </a:xfrm>
            <a:prstGeom prst="rect">
              <a:avLst/>
            </a:prstGeom>
          </p:spPr>
          <p:txBody>
            <a:bodyPr wrap="square">
              <a:spAutoFit/>
            </a:bodyPr>
            <a:lstStyle/>
            <a:p>
              <a:pPr algn="r"/>
              <a:r>
                <a:rPr lang="zh-CN" altLang="en-US" sz="1200"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GB" sz="1200" dirty="0">
                <a:solidFill>
                  <a:schemeClr val="bg1"/>
                </a:solidFill>
                <a:latin typeface="微软雅黑" panose="020B0503020204020204" pitchFamily="34" charset="-122"/>
                <a:ea typeface="微软雅黑" panose="020B0503020204020204" pitchFamily="34" charset="-122"/>
              </a:endParaRPr>
            </a:p>
          </p:txBody>
        </p:sp>
      </p:grpSp>
      <p:grpSp>
        <p:nvGrpSpPr>
          <p:cNvPr id="42" name="Group 43"/>
          <p:cNvGrpSpPr/>
          <p:nvPr/>
        </p:nvGrpSpPr>
        <p:grpSpPr>
          <a:xfrm>
            <a:off x="995699" y="3941121"/>
            <a:ext cx="2817161" cy="450787"/>
            <a:chOff x="7258929" y="1631852"/>
            <a:chExt cx="1674056" cy="464234"/>
          </a:xfrm>
        </p:grpSpPr>
        <p:cxnSp>
          <p:nvCxnSpPr>
            <p:cNvPr id="43" name="Straight Connector 44"/>
            <p:cNvCxnSpPr/>
            <p:nvPr/>
          </p:nvCxnSpPr>
          <p:spPr>
            <a:xfrm>
              <a:off x="7258929" y="2096086"/>
              <a:ext cx="1674056" cy="0"/>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5"/>
            <p:cNvCxnSpPr/>
            <p:nvPr/>
          </p:nvCxnSpPr>
          <p:spPr>
            <a:xfrm flipV="1">
              <a:off x="7263620" y="1631852"/>
              <a:ext cx="0" cy="464234"/>
            </a:xfrm>
            <a:prstGeom prst="line">
              <a:avLst/>
            </a:prstGeom>
            <a:ln>
              <a:solidFill>
                <a:schemeClr val="tx2">
                  <a:lumMod val="40000"/>
                  <a:lumOff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45" name="Group 46"/>
          <p:cNvGrpSpPr/>
          <p:nvPr/>
        </p:nvGrpSpPr>
        <p:grpSpPr>
          <a:xfrm>
            <a:off x="902664" y="2939526"/>
            <a:ext cx="2269160" cy="959391"/>
            <a:chOff x="581767" y="3038869"/>
            <a:chExt cx="2269160" cy="959391"/>
          </a:xfrm>
        </p:grpSpPr>
        <p:sp>
          <p:nvSpPr>
            <p:cNvPr id="46" name="TextBox 47"/>
            <p:cNvSpPr txBox="1"/>
            <p:nvPr/>
          </p:nvSpPr>
          <p:spPr>
            <a:xfrm>
              <a:off x="581767" y="3038869"/>
              <a:ext cx="1579278"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单击编辑标题</a:t>
              </a:r>
              <a:endParaRPr lang="en-GB" b="1" dirty="0">
                <a:solidFill>
                  <a:schemeClr val="bg1"/>
                </a:solidFill>
                <a:latin typeface="微软雅黑" panose="020B0503020204020204" pitchFamily="34" charset="-122"/>
                <a:ea typeface="微软雅黑" panose="020B0503020204020204" pitchFamily="34" charset="-122"/>
              </a:endParaRPr>
            </a:p>
          </p:txBody>
        </p:sp>
        <p:sp>
          <p:nvSpPr>
            <p:cNvPr id="47" name="Rectangle 48"/>
            <p:cNvSpPr/>
            <p:nvPr/>
          </p:nvSpPr>
          <p:spPr>
            <a:xfrm>
              <a:off x="581767" y="3351929"/>
              <a:ext cx="2269160" cy="646331"/>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GB" sz="1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childTnLst>
                                </p:cTn>
                              </p:par>
                            </p:childTnLst>
                          </p:cTn>
                        </p:par>
                        <p:par>
                          <p:cTn id="34" fill="hold">
                            <p:stCondLst>
                              <p:cond delay="2500"/>
                            </p:stCondLst>
                            <p:childTnLst>
                              <p:par>
                                <p:cTn id="35" presetID="22" presetClass="entr" presetSubtype="2"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right)">
                                      <p:cBhvr>
                                        <p:cTn id="37" dur="500"/>
                                        <p:tgtEl>
                                          <p:spTgt spid="3"/>
                                        </p:tgtEl>
                                      </p:cBhvr>
                                    </p:animEffect>
                                  </p:childTnLst>
                                </p:cTn>
                              </p:par>
                            </p:childTnLst>
                          </p:cTn>
                        </p:par>
                        <p:par>
                          <p:cTn id="38" fill="hold">
                            <p:stCondLst>
                              <p:cond delay="3000"/>
                            </p:stCondLst>
                            <p:childTnLst>
                              <p:par>
                                <p:cTn id="39" presetID="10" presetClass="entr" presetSubtype="0"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par>
                          <p:cTn id="42" fill="hold">
                            <p:stCondLst>
                              <p:cond delay="3500"/>
                            </p:stCondLst>
                            <p:childTnLst>
                              <p:par>
                                <p:cTn id="43" presetID="22" presetClass="entr" presetSubtype="2" fill="hold"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right)">
                                      <p:cBhvr>
                                        <p:cTn id="45" dur="500"/>
                                        <p:tgtEl>
                                          <p:spTgt spid="24"/>
                                        </p:tgtEl>
                                      </p:cBhvr>
                                    </p:animEffect>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par>
                          <p:cTn id="50" fill="hold">
                            <p:stCondLst>
                              <p:cond delay="4500"/>
                            </p:stCondLst>
                            <p:childTnLst>
                              <p:par>
                                <p:cTn id="51" presetID="22" presetClass="entr" presetSubtype="2"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right)">
                                      <p:cBhvr>
                                        <p:cTn id="53" dur="500"/>
                                        <p:tgtEl>
                                          <p:spTgt spid="30"/>
                                        </p:tgtEl>
                                      </p:cBhvr>
                                    </p:animEffect>
                                  </p:childTnLst>
                                </p:cTn>
                              </p:par>
                            </p:childTnLst>
                          </p:cTn>
                        </p:par>
                        <p:par>
                          <p:cTn id="54" fill="hold">
                            <p:stCondLst>
                              <p:cond delay="5000"/>
                            </p:stCondLst>
                            <p:childTnLst>
                              <p:par>
                                <p:cTn id="55" presetID="10" presetClass="entr" presetSubtype="0" fill="hold" nodeType="after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par>
                          <p:cTn id="58" fill="hold">
                            <p:stCondLst>
                              <p:cond delay="5500"/>
                            </p:stCondLst>
                            <p:childTnLst>
                              <p:par>
                                <p:cTn id="59" presetID="22" presetClass="entr" presetSubtype="2" fill="hold"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right)">
                                      <p:cBhvr>
                                        <p:cTn id="61" dur="500"/>
                                        <p:tgtEl>
                                          <p:spTgt spid="36"/>
                                        </p:tgtEl>
                                      </p:cBhvr>
                                    </p:animEffect>
                                  </p:childTnLst>
                                </p:cTn>
                              </p:par>
                            </p:childTnLst>
                          </p:cTn>
                        </p:par>
                        <p:par>
                          <p:cTn id="62" fill="hold">
                            <p:stCondLst>
                              <p:cond delay="6000"/>
                            </p:stCondLst>
                            <p:childTnLst>
                              <p:par>
                                <p:cTn id="63" presetID="10" presetClass="entr" presetSubtype="0"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par>
                          <p:cTn id="66" fill="hold">
                            <p:stCondLst>
                              <p:cond delay="6500"/>
                            </p:stCondLst>
                            <p:childTnLst>
                              <p:par>
                                <p:cTn id="67" presetID="22" presetClass="entr" presetSubtype="2" fill="hold" nodeType="after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wipe(right)">
                                      <p:cBhvr>
                                        <p:cTn id="69" dur="500"/>
                                        <p:tgtEl>
                                          <p:spTgt spid="42"/>
                                        </p:tgtEl>
                                      </p:cBhvr>
                                    </p:animEffect>
                                  </p:childTnLst>
                                </p:cTn>
                              </p:par>
                            </p:childTnLst>
                          </p:cTn>
                        </p:par>
                        <p:par>
                          <p:cTn id="70" fill="hold">
                            <p:stCondLst>
                              <p:cond delay="7000"/>
                            </p:stCondLst>
                            <p:childTnLst>
                              <p:par>
                                <p:cTn id="71" presetID="10" presetClass="entr" presetSubtype="0" fill="hold" nodeType="after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145921" y="3190665"/>
            <a:ext cx="7900158" cy="923330"/>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谢谢老师指导</a:t>
            </a:r>
          </a:p>
        </p:txBody>
      </p:sp>
      <p:grpSp>
        <p:nvGrpSpPr>
          <p:cNvPr id="9" name="组合 8"/>
          <p:cNvGrpSpPr/>
          <p:nvPr/>
        </p:nvGrpSpPr>
        <p:grpSpPr>
          <a:xfrm>
            <a:off x="4812209" y="986344"/>
            <a:ext cx="2567583" cy="2099331"/>
            <a:chOff x="793751" y="2361406"/>
            <a:chExt cx="2611438" cy="2135188"/>
          </a:xfrm>
        </p:grpSpPr>
        <p:sp>
          <p:nvSpPr>
            <p:cNvPr id="10" name="Freeform 9"/>
            <p:cNvSpPr>
              <a:spLocks noEditPoints="1"/>
            </p:cNvSpPr>
            <p:nvPr/>
          </p:nvSpPr>
          <p:spPr bwMode="auto">
            <a:xfrm>
              <a:off x="793751" y="2361406"/>
              <a:ext cx="2611438" cy="2135188"/>
            </a:xfrm>
            <a:custGeom>
              <a:avLst/>
              <a:gdLst>
                <a:gd name="T0" fmla="*/ 299 w 1645"/>
                <a:gd name="T1" fmla="*/ 761 h 1345"/>
                <a:gd name="T2" fmla="*/ 299 w 1645"/>
                <a:gd name="T3" fmla="*/ 1059 h 1345"/>
                <a:gd name="T4" fmla="*/ 823 w 1645"/>
                <a:gd name="T5" fmla="*/ 1345 h 1345"/>
                <a:gd name="T6" fmla="*/ 1346 w 1645"/>
                <a:gd name="T7" fmla="*/ 1059 h 1345"/>
                <a:gd name="T8" fmla="*/ 1346 w 1645"/>
                <a:gd name="T9" fmla="*/ 761 h 1345"/>
                <a:gd name="T10" fmla="*/ 823 w 1645"/>
                <a:gd name="T11" fmla="*/ 1046 h 1345"/>
                <a:gd name="T12" fmla="*/ 299 w 1645"/>
                <a:gd name="T13" fmla="*/ 761 h 1345"/>
                <a:gd name="T14" fmla="*/ 299 w 1645"/>
                <a:gd name="T15" fmla="*/ 761 h 1345"/>
                <a:gd name="T16" fmla="*/ 823 w 1645"/>
                <a:gd name="T17" fmla="*/ 0 h 1345"/>
                <a:gd name="T18" fmla="*/ 0 w 1645"/>
                <a:gd name="T19" fmla="*/ 448 h 1345"/>
                <a:gd name="T20" fmla="*/ 823 w 1645"/>
                <a:gd name="T21" fmla="*/ 896 h 1345"/>
                <a:gd name="T22" fmla="*/ 1496 w 1645"/>
                <a:gd name="T23" fmla="*/ 530 h 1345"/>
                <a:gd name="T24" fmla="*/ 1496 w 1645"/>
                <a:gd name="T25" fmla="*/ 1046 h 1345"/>
                <a:gd name="T26" fmla="*/ 1645 w 1645"/>
                <a:gd name="T27" fmla="*/ 1046 h 1345"/>
                <a:gd name="T28" fmla="*/ 1645 w 1645"/>
                <a:gd name="T29" fmla="*/ 448 h 1345"/>
                <a:gd name="T30" fmla="*/ 823 w 1645"/>
                <a:gd name="T31" fmla="*/ 0 h 1345"/>
                <a:gd name="T32" fmla="*/ 823 w 1645"/>
                <a:gd name="T33"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5" h="1345">
                  <a:moveTo>
                    <a:pt x="299" y="761"/>
                  </a:moveTo>
                  <a:lnTo>
                    <a:pt x="299" y="1059"/>
                  </a:lnTo>
                  <a:lnTo>
                    <a:pt x="823" y="1345"/>
                  </a:lnTo>
                  <a:lnTo>
                    <a:pt x="1346" y="1059"/>
                  </a:lnTo>
                  <a:lnTo>
                    <a:pt x="1346" y="761"/>
                  </a:lnTo>
                  <a:lnTo>
                    <a:pt x="823" y="1046"/>
                  </a:lnTo>
                  <a:lnTo>
                    <a:pt x="299" y="761"/>
                  </a:lnTo>
                  <a:lnTo>
                    <a:pt x="299" y="761"/>
                  </a:lnTo>
                  <a:close/>
                  <a:moveTo>
                    <a:pt x="823" y="0"/>
                  </a:moveTo>
                  <a:lnTo>
                    <a:pt x="0" y="448"/>
                  </a:lnTo>
                  <a:lnTo>
                    <a:pt x="823" y="896"/>
                  </a:lnTo>
                  <a:lnTo>
                    <a:pt x="1496" y="530"/>
                  </a:lnTo>
                  <a:lnTo>
                    <a:pt x="1496" y="1046"/>
                  </a:lnTo>
                  <a:lnTo>
                    <a:pt x="1645" y="1046"/>
                  </a:lnTo>
                  <a:lnTo>
                    <a:pt x="1645" y="448"/>
                  </a:lnTo>
                  <a:lnTo>
                    <a:pt x="823" y="0"/>
                  </a:lnTo>
                  <a:lnTo>
                    <a:pt x="823" y="0"/>
                  </a:lnTo>
                  <a:close/>
                </a:path>
              </a:pathLst>
            </a:custGeom>
            <a:gradFill flip="none" rotWithShape="1">
              <a:gsLst>
                <a:gs pos="0">
                  <a:schemeClr val="bg1"/>
                </a:gs>
                <a:gs pos="92000">
                  <a:schemeClr val="bg1">
                    <a:lumMod val="75000"/>
                  </a:schemeClr>
                </a:gs>
                <a:gs pos="100000">
                  <a:schemeClr val="bg1">
                    <a:lumMod val="65000"/>
                  </a:schemeClr>
                </a:gs>
                <a:gs pos="100000">
                  <a:schemeClr val="bg1">
                    <a:lumMod val="50000"/>
                  </a:schemeClr>
                </a:gs>
              </a:gsLst>
              <a:lin ang="5400000" scaled="1"/>
              <a:tileRect/>
            </a:gra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菱形 10"/>
            <p:cNvSpPr/>
            <p:nvPr/>
          </p:nvSpPr>
          <p:spPr>
            <a:xfrm>
              <a:off x="1591470" y="2810527"/>
              <a:ext cx="1016000" cy="533400"/>
            </a:xfrm>
            <a:prstGeom prst="diamond">
              <a:avLst/>
            </a:prstGeom>
            <a:solidFill>
              <a:srgbClr val="005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2" name="副标题 2"/>
          <p:cNvSpPr>
            <a:spLocks noGrp="1"/>
          </p:cNvSpPr>
          <p:nvPr>
            <p:ph type="subTitle" idx="1"/>
          </p:nvPr>
        </p:nvSpPr>
        <p:spPr>
          <a:xfrm>
            <a:off x="4110286" y="4113995"/>
            <a:ext cx="3971427" cy="399861"/>
          </a:xfrm>
        </p:spPr>
        <p:txBody>
          <a:bodyPr>
            <a:normAutofit lnSpcReduction="10000"/>
          </a:bodyPr>
          <a:lstStyle/>
          <a:p>
            <a:pPr algn="dist"/>
            <a:r>
              <a:rPr lang="en-US" altLang="zh-CN" dirty="0">
                <a:solidFill>
                  <a:schemeClr val="bg1"/>
                </a:solidFill>
                <a:latin typeface="Arial" panose="020B0604020202020204" pitchFamily="34" charset="0"/>
                <a:cs typeface="Arial" panose="020B0604020202020204" pitchFamily="34" charset="0"/>
              </a:rPr>
              <a:t>Thanks for watching</a:t>
            </a:r>
            <a:endParaRPr lang="zh-CN" altLang="en-US" dirty="0">
              <a:solidFill>
                <a:schemeClr val="bg1"/>
              </a:solidFill>
              <a:latin typeface="Arial" panose="020B0604020202020204" pitchFamily="34" charset="0"/>
              <a:cs typeface="Arial" panose="020B0604020202020204" pitchFamily="34" charset="0"/>
            </a:endParaRPr>
          </a:p>
        </p:txBody>
      </p:sp>
      <p:sp>
        <p:nvSpPr>
          <p:cNvPr id="14" name="圆角矩形 4"/>
          <p:cNvSpPr/>
          <p:nvPr/>
        </p:nvSpPr>
        <p:spPr>
          <a:xfrm>
            <a:off x="4486275" y="4726389"/>
            <a:ext cx="3219450" cy="647700"/>
          </a:xfrm>
          <a:prstGeom prst="roundRect">
            <a:avLst>
              <a:gd name="adj" fmla="val 225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15852"/>
                </a:solidFill>
                <a:latin typeface="微软雅黑" panose="020B0503020204020204" pitchFamily="34" charset="-122"/>
                <a:ea typeface="微软雅黑" panose="020B0503020204020204" pitchFamily="34" charset="-122"/>
              </a:rPr>
              <a:t>答辩人</a:t>
            </a:r>
            <a:r>
              <a:rPr lang="zh-CN" altLang="en-US" dirty="0" smtClean="0">
                <a:solidFill>
                  <a:srgbClr val="015852"/>
                </a:solidFill>
                <a:latin typeface="微软雅黑" panose="020B0503020204020204" pitchFamily="34" charset="-122"/>
                <a:ea typeface="微软雅黑" panose="020B0503020204020204" pitchFamily="34" charset="-122"/>
              </a:rPr>
              <a:t>：亮亮图文</a:t>
            </a:r>
            <a:endParaRPr lang="zh-CN" altLang="en-US" dirty="0">
              <a:solidFill>
                <a:srgbClr val="01585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anim calcmode="lin" valueType="num">
                                      <p:cBhvr>
                                        <p:cTn id="14" dur="750" fill="hold"/>
                                        <p:tgtEl>
                                          <p:spTgt spid="7"/>
                                        </p:tgtEl>
                                        <p:attrNameLst>
                                          <p:attrName>ppt_x</p:attrName>
                                        </p:attrNameLst>
                                      </p:cBhvr>
                                      <p:tavLst>
                                        <p:tav tm="0">
                                          <p:val>
                                            <p:strVal val="#ppt_x"/>
                                          </p:val>
                                        </p:tav>
                                        <p:tav tm="100000">
                                          <p:val>
                                            <p:strVal val="#ppt_x"/>
                                          </p:val>
                                        </p:tav>
                                      </p:tavLst>
                                    </p:anim>
                                    <p:anim calcmode="lin" valueType="num">
                                      <p:cBhvr>
                                        <p:cTn id="15" dur="75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barn(outVertical)">
                                      <p:cBhvr>
                                        <p:cTn id="19" dur="500"/>
                                        <p:tgtEl>
                                          <p:spTgt spid="12">
                                            <p:txEl>
                                              <p:pRg st="0" end="0"/>
                                            </p:txEl>
                                          </p:spTgt>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build="p"/>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 name="文本框 12"/>
          <p:cNvSpPr txBox="1"/>
          <p:nvPr/>
        </p:nvSpPr>
        <p:spPr>
          <a:xfrm>
            <a:off x="3200400" y="469900"/>
            <a:ext cx="5791200" cy="1015663"/>
          </a:xfrm>
          <a:prstGeom prst="rect">
            <a:avLst/>
          </a:prstGeom>
          <a:solidFill>
            <a:schemeClr val="bg1">
              <a:lumMod val="95000"/>
            </a:schemeClr>
          </a:solidFill>
        </p:spPr>
        <p:txBody>
          <a:bodyPr wrap="square" rtlCol="0">
            <a:spAutoFit/>
          </a:bodyPr>
          <a:lstStyle/>
          <a:p>
            <a:pPr algn="ctr"/>
            <a:r>
              <a:rPr lang="zh-CN" altLang="en-US" sz="6000" dirty="0">
                <a:solidFill>
                  <a:srgbClr val="004143"/>
                </a:solidFill>
                <a:latin typeface="微软雅黑" panose="020B0503020204020204" pitchFamily="34" charset="-122"/>
                <a:ea typeface="微软雅黑" panose="020B0503020204020204" pitchFamily="34" charset="-122"/>
              </a:rPr>
              <a:t>赠送可编辑图标</a:t>
            </a:r>
          </a:p>
        </p:txBody>
      </p:sp>
      <p:grpSp>
        <p:nvGrpSpPr>
          <p:cNvPr id="15" name="组合 14"/>
          <p:cNvGrpSpPr/>
          <p:nvPr/>
        </p:nvGrpSpPr>
        <p:grpSpPr>
          <a:xfrm>
            <a:off x="1389998" y="2069431"/>
            <a:ext cx="9412005" cy="4135599"/>
            <a:chOff x="5295397" y="986060"/>
            <a:chExt cx="6546340" cy="3062911"/>
          </a:xfrm>
          <a:solidFill>
            <a:schemeClr val="tx1"/>
          </a:solidFill>
        </p:grpSpPr>
        <p:sp>
          <p:nvSpPr>
            <p:cNvPr id="16" name="Freeform 13"/>
            <p:cNvSpPr>
              <a:spLocks noEditPoints="1"/>
            </p:cNvSpPr>
            <p:nvPr/>
          </p:nvSpPr>
          <p:spPr bwMode="auto">
            <a:xfrm>
              <a:off x="5295397" y="1008300"/>
              <a:ext cx="319432" cy="240584"/>
            </a:xfrm>
            <a:custGeom>
              <a:avLst/>
              <a:gdLst>
                <a:gd name="T0" fmla="*/ 250825 w 158"/>
                <a:gd name="T1" fmla="*/ 188912 h 119"/>
                <a:gd name="T2" fmla="*/ 0 w 158"/>
                <a:gd name="T3" fmla="*/ 188912 h 119"/>
                <a:gd name="T4" fmla="*/ 0 w 158"/>
                <a:gd name="T5" fmla="*/ 0 h 119"/>
                <a:gd name="T6" fmla="*/ 12700 w 158"/>
                <a:gd name="T7" fmla="*/ 0 h 119"/>
                <a:gd name="T8" fmla="*/ 12700 w 158"/>
                <a:gd name="T9" fmla="*/ 171450 h 119"/>
                <a:gd name="T10" fmla="*/ 250825 w 158"/>
                <a:gd name="T11" fmla="*/ 171450 h 119"/>
                <a:gd name="T12" fmla="*/ 250825 w 158"/>
                <a:gd name="T13" fmla="*/ 188912 h 119"/>
                <a:gd name="T14" fmla="*/ 233363 w 158"/>
                <a:gd name="T15" fmla="*/ 155575 h 119"/>
                <a:gd name="T16" fmla="*/ 30163 w 158"/>
                <a:gd name="T17" fmla="*/ 155575 h 119"/>
                <a:gd name="T18" fmla="*/ 30163 w 158"/>
                <a:gd name="T19" fmla="*/ 85725 h 119"/>
                <a:gd name="T20" fmla="*/ 85725 w 158"/>
                <a:gd name="T21" fmla="*/ 14287 h 119"/>
                <a:gd name="T22" fmla="*/ 153988 w 158"/>
                <a:gd name="T23" fmla="*/ 85725 h 119"/>
                <a:gd name="T24" fmla="*/ 201613 w 158"/>
                <a:gd name="T25" fmla="*/ 44450 h 119"/>
                <a:gd name="T26" fmla="*/ 233363 w 158"/>
                <a:gd name="T27" fmla="*/ 155575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8" h="119">
                  <a:moveTo>
                    <a:pt x="158" y="119"/>
                  </a:moveTo>
                  <a:lnTo>
                    <a:pt x="0" y="119"/>
                  </a:lnTo>
                  <a:lnTo>
                    <a:pt x="0" y="0"/>
                  </a:lnTo>
                  <a:lnTo>
                    <a:pt x="8" y="0"/>
                  </a:lnTo>
                  <a:lnTo>
                    <a:pt x="8" y="108"/>
                  </a:lnTo>
                  <a:lnTo>
                    <a:pt x="158" y="108"/>
                  </a:lnTo>
                  <a:lnTo>
                    <a:pt x="158" y="119"/>
                  </a:lnTo>
                  <a:close/>
                  <a:moveTo>
                    <a:pt x="147" y="98"/>
                  </a:moveTo>
                  <a:lnTo>
                    <a:pt x="19" y="98"/>
                  </a:lnTo>
                  <a:lnTo>
                    <a:pt x="19" y="54"/>
                  </a:lnTo>
                  <a:lnTo>
                    <a:pt x="54" y="9"/>
                  </a:lnTo>
                  <a:lnTo>
                    <a:pt x="97" y="54"/>
                  </a:lnTo>
                  <a:lnTo>
                    <a:pt x="127" y="28"/>
                  </a:lnTo>
                  <a:lnTo>
                    <a:pt x="147" y="98"/>
                  </a:lnTo>
                  <a:close/>
                </a:path>
              </a:pathLst>
            </a:custGeom>
            <a:grpFill/>
            <a:ln>
              <a:noFill/>
            </a:ln>
          </p:spPr>
          <p:txBody>
            <a:bodyPr/>
            <a:lstStyle/>
            <a:p>
              <a:endParaRPr lang="en-US" dirty="0">
                <a:latin typeface="微软雅黑" panose="020B0503020204020204" pitchFamily="34" charset="-122"/>
              </a:endParaRPr>
            </a:p>
          </p:txBody>
        </p:sp>
        <p:sp>
          <p:nvSpPr>
            <p:cNvPr id="17" name="Freeform 14"/>
            <p:cNvSpPr>
              <a:spLocks noEditPoints="1"/>
            </p:cNvSpPr>
            <p:nvPr/>
          </p:nvSpPr>
          <p:spPr bwMode="auto">
            <a:xfrm>
              <a:off x="5924154" y="1008300"/>
              <a:ext cx="240584" cy="240584"/>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154564 w 55"/>
                <a:gd name="T11" fmla="*/ 85869 h 55"/>
                <a:gd name="T12" fmla="*/ 147695 w 55"/>
                <a:gd name="T13" fmla="*/ 79000 h 55"/>
                <a:gd name="T14" fmla="*/ 85869 w 55"/>
                <a:gd name="T15" fmla="*/ 79000 h 55"/>
                <a:gd name="T16" fmla="*/ 109912 w 55"/>
                <a:gd name="T17" fmla="*/ 54956 h 55"/>
                <a:gd name="T18" fmla="*/ 113347 w 55"/>
                <a:gd name="T19" fmla="*/ 48087 h 55"/>
                <a:gd name="T20" fmla="*/ 109912 w 55"/>
                <a:gd name="T21" fmla="*/ 44652 h 55"/>
                <a:gd name="T22" fmla="*/ 99608 w 55"/>
                <a:gd name="T23" fmla="*/ 30913 h 55"/>
                <a:gd name="T24" fmla="*/ 92739 w 55"/>
                <a:gd name="T25" fmla="*/ 30913 h 55"/>
                <a:gd name="T26" fmla="*/ 89304 w 55"/>
                <a:gd name="T27" fmla="*/ 30913 h 55"/>
                <a:gd name="T28" fmla="*/ 44652 w 55"/>
                <a:gd name="T29" fmla="*/ 75565 h 55"/>
                <a:gd name="T30" fmla="*/ 30913 w 55"/>
                <a:gd name="T31" fmla="*/ 89304 h 55"/>
                <a:gd name="T32" fmla="*/ 30913 w 55"/>
                <a:gd name="T33" fmla="*/ 92739 h 55"/>
                <a:gd name="T34" fmla="*/ 30913 w 55"/>
                <a:gd name="T35" fmla="*/ 99608 h 55"/>
                <a:gd name="T36" fmla="*/ 44652 w 55"/>
                <a:gd name="T37" fmla="*/ 109912 h 55"/>
                <a:gd name="T38" fmla="*/ 89304 w 55"/>
                <a:gd name="T39" fmla="*/ 154564 h 55"/>
                <a:gd name="T40" fmla="*/ 92739 w 55"/>
                <a:gd name="T41" fmla="*/ 157999 h 55"/>
                <a:gd name="T42" fmla="*/ 99608 w 55"/>
                <a:gd name="T43" fmla="*/ 154564 h 55"/>
                <a:gd name="T44" fmla="*/ 109912 w 55"/>
                <a:gd name="T45" fmla="*/ 144260 h 55"/>
                <a:gd name="T46" fmla="*/ 113347 w 55"/>
                <a:gd name="T47" fmla="*/ 137391 h 55"/>
                <a:gd name="T48" fmla="*/ 109912 w 55"/>
                <a:gd name="T49" fmla="*/ 130521 h 55"/>
                <a:gd name="T50" fmla="*/ 85869 w 55"/>
                <a:gd name="T51" fmla="*/ 109912 h 55"/>
                <a:gd name="T52" fmla="*/ 147695 w 55"/>
                <a:gd name="T53" fmla="*/ 109912 h 55"/>
                <a:gd name="T54" fmla="*/ 154564 w 55"/>
                <a:gd name="T55" fmla="*/ 99608 h 55"/>
                <a:gd name="T56" fmla="*/ 154564 w 55"/>
                <a:gd name="T57" fmla="*/ 85869 h 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5"/>
                  </a:moveTo>
                  <a:cubicBezTo>
                    <a:pt x="45" y="24"/>
                    <a:pt x="44" y="23"/>
                    <a:pt x="43" y="23"/>
                  </a:cubicBezTo>
                  <a:cubicBezTo>
                    <a:pt x="25" y="23"/>
                    <a:pt x="25" y="23"/>
                    <a:pt x="25" y="23"/>
                  </a:cubicBezTo>
                  <a:cubicBezTo>
                    <a:pt x="32" y="16"/>
                    <a:pt x="32" y="16"/>
                    <a:pt x="32" y="16"/>
                  </a:cubicBezTo>
                  <a:cubicBezTo>
                    <a:pt x="32" y="15"/>
                    <a:pt x="33" y="15"/>
                    <a:pt x="33" y="14"/>
                  </a:cubicBezTo>
                  <a:cubicBezTo>
                    <a:pt x="33" y="14"/>
                    <a:pt x="32" y="13"/>
                    <a:pt x="32" y="13"/>
                  </a:cubicBezTo>
                  <a:cubicBezTo>
                    <a:pt x="29" y="9"/>
                    <a:pt x="29" y="9"/>
                    <a:pt x="29" y="9"/>
                  </a:cubicBezTo>
                  <a:cubicBezTo>
                    <a:pt x="28" y="9"/>
                    <a:pt x="28" y="9"/>
                    <a:pt x="27" y="9"/>
                  </a:cubicBezTo>
                  <a:cubicBezTo>
                    <a:pt x="27" y="9"/>
                    <a:pt x="26" y="9"/>
                    <a:pt x="26" y="9"/>
                  </a:cubicBezTo>
                  <a:cubicBezTo>
                    <a:pt x="13" y="22"/>
                    <a:pt x="13" y="22"/>
                    <a:pt x="13" y="22"/>
                  </a:cubicBezTo>
                  <a:cubicBezTo>
                    <a:pt x="9" y="26"/>
                    <a:pt x="9" y="26"/>
                    <a:pt x="9" y="26"/>
                  </a:cubicBezTo>
                  <a:cubicBezTo>
                    <a:pt x="9" y="26"/>
                    <a:pt x="9" y="27"/>
                    <a:pt x="9" y="27"/>
                  </a:cubicBezTo>
                  <a:cubicBezTo>
                    <a:pt x="9" y="28"/>
                    <a:pt x="9" y="28"/>
                    <a:pt x="9" y="29"/>
                  </a:cubicBezTo>
                  <a:cubicBezTo>
                    <a:pt x="13" y="32"/>
                    <a:pt x="13" y="32"/>
                    <a:pt x="13" y="32"/>
                  </a:cubicBezTo>
                  <a:cubicBezTo>
                    <a:pt x="26" y="45"/>
                    <a:pt x="26" y="45"/>
                    <a:pt x="26" y="45"/>
                  </a:cubicBezTo>
                  <a:cubicBezTo>
                    <a:pt x="26" y="45"/>
                    <a:pt x="27" y="46"/>
                    <a:pt x="27" y="46"/>
                  </a:cubicBezTo>
                  <a:cubicBezTo>
                    <a:pt x="28" y="46"/>
                    <a:pt x="28" y="45"/>
                    <a:pt x="29" y="45"/>
                  </a:cubicBezTo>
                  <a:cubicBezTo>
                    <a:pt x="32" y="42"/>
                    <a:pt x="32" y="42"/>
                    <a:pt x="32" y="42"/>
                  </a:cubicBezTo>
                  <a:cubicBezTo>
                    <a:pt x="32" y="41"/>
                    <a:pt x="33" y="41"/>
                    <a:pt x="33" y="40"/>
                  </a:cubicBezTo>
                  <a:cubicBezTo>
                    <a:pt x="33" y="39"/>
                    <a:pt x="32" y="39"/>
                    <a:pt x="32" y="38"/>
                  </a:cubicBezTo>
                  <a:cubicBezTo>
                    <a:pt x="25" y="32"/>
                    <a:pt x="25" y="32"/>
                    <a:pt x="25" y="32"/>
                  </a:cubicBezTo>
                  <a:cubicBezTo>
                    <a:pt x="43" y="32"/>
                    <a:pt x="43" y="32"/>
                    <a:pt x="43" y="32"/>
                  </a:cubicBezTo>
                  <a:cubicBezTo>
                    <a:pt x="44" y="32"/>
                    <a:pt x="45" y="31"/>
                    <a:pt x="45" y="29"/>
                  </a:cubicBezTo>
                  <a:lnTo>
                    <a:pt x="45" y="25"/>
                  </a:lnTo>
                  <a:close/>
                </a:path>
              </a:pathLst>
            </a:custGeom>
            <a:grpFill/>
            <a:ln>
              <a:noFill/>
            </a:ln>
          </p:spPr>
          <p:txBody>
            <a:bodyPr/>
            <a:lstStyle/>
            <a:p>
              <a:endParaRPr lang="en-US" dirty="0">
                <a:latin typeface="微软雅黑" panose="020B0503020204020204" pitchFamily="34" charset="-122"/>
              </a:endParaRPr>
            </a:p>
          </p:txBody>
        </p:sp>
        <p:sp>
          <p:nvSpPr>
            <p:cNvPr id="18" name="Freeform 15"/>
            <p:cNvSpPr>
              <a:spLocks noEditPoints="1"/>
            </p:cNvSpPr>
            <p:nvPr/>
          </p:nvSpPr>
          <p:spPr bwMode="auto">
            <a:xfrm>
              <a:off x="6554931" y="1008300"/>
              <a:ext cx="240584" cy="240584"/>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92739 w 55"/>
                <a:gd name="T11" fmla="*/ 27478 h 55"/>
                <a:gd name="T12" fmla="*/ 27478 w 55"/>
                <a:gd name="T13" fmla="*/ 92739 h 55"/>
                <a:gd name="T14" fmla="*/ 92739 w 55"/>
                <a:gd name="T15" fmla="*/ 161434 h 55"/>
                <a:gd name="T16" fmla="*/ 161434 w 55"/>
                <a:gd name="T17" fmla="*/ 92739 h 55"/>
                <a:gd name="T18" fmla="*/ 92739 w 55"/>
                <a:gd name="T19" fmla="*/ 27478 h 55"/>
                <a:gd name="T20" fmla="*/ 140825 w 55"/>
                <a:gd name="T21" fmla="*/ 106478 h 55"/>
                <a:gd name="T22" fmla="*/ 137391 w 55"/>
                <a:gd name="T23" fmla="*/ 109912 h 55"/>
                <a:gd name="T24" fmla="*/ 92739 w 55"/>
                <a:gd name="T25" fmla="*/ 109912 h 55"/>
                <a:gd name="T26" fmla="*/ 92739 w 55"/>
                <a:gd name="T27" fmla="*/ 133956 h 55"/>
                <a:gd name="T28" fmla="*/ 89304 w 55"/>
                <a:gd name="T29" fmla="*/ 137391 h 55"/>
                <a:gd name="T30" fmla="*/ 85869 w 55"/>
                <a:gd name="T31" fmla="*/ 133956 h 55"/>
                <a:gd name="T32" fmla="*/ 48087 w 55"/>
                <a:gd name="T33" fmla="*/ 96173 h 55"/>
                <a:gd name="T34" fmla="*/ 44652 w 55"/>
                <a:gd name="T35" fmla="*/ 92739 h 55"/>
                <a:gd name="T36" fmla="*/ 48087 w 55"/>
                <a:gd name="T37" fmla="*/ 89304 h 55"/>
                <a:gd name="T38" fmla="*/ 85869 w 55"/>
                <a:gd name="T39" fmla="*/ 51521 h 55"/>
                <a:gd name="T40" fmla="*/ 89304 w 55"/>
                <a:gd name="T41" fmla="*/ 51521 h 55"/>
                <a:gd name="T42" fmla="*/ 92739 w 55"/>
                <a:gd name="T43" fmla="*/ 54956 h 55"/>
                <a:gd name="T44" fmla="*/ 92739 w 55"/>
                <a:gd name="T45" fmla="*/ 79000 h 55"/>
                <a:gd name="T46" fmla="*/ 137391 w 55"/>
                <a:gd name="T47" fmla="*/ 79000 h 55"/>
                <a:gd name="T48" fmla="*/ 140825 w 55"/>
                <a:gd name="T49" fmla="*/ 82434 h 55"/>
                <a:gd name="T50" fmla="*/ 140825 w 55"/>
                <a:gd name="T51" fmla="*/ 106478 h 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6"/>
                    <a:pt x="8" y="27"/>
                  </a:cubicBezTo>
                  <a:cubicBezTo>
                    <a:pt x="8" y="38"/>
                    <a:pt x="16" y="47"/>
                    <a:pt x="27" y="47"/>
                  </a:cubicBezTo>
                  <a:cubicBezTo>
                    <a:pt x="38" y="47"/>
                    <a:pt x="47" y="38"/>
                    <a:pt x="47" y="27"/>
                  </a:cubicBezTo>
                  <a:cubicBezTo>
                    <a:pt x="47" y="16"/>
                    <a:pt x="38" y="8"/>
                    <a:pt x="27" y="8"/>
                  </a:cubicBezTo>
                  <a:close/>
                  <a:moveTo>
                    <a:pt x="41" y="31"/>
                  </a:moveTo>
                  <a:cubicBezTo>
                    <a:pt x="41" y="31"/>
                    <a:pt x="40" y="32"/>
                    <a:pt x="40" y="32"/>
                  </a:cubicBezTo>
                  <a:cubicBezTo>
                    <a:pt x="27" y="32"/>
                    <a:pt x="27" y="32"/>
                    <a:pt x="27" y="32"/>
                  </a:cubicBezTo>
                  <a:cubicBezTo>
                    <a:pt x="27" y="39"/>
                    <a:pt x="27" y="39"/>
                    <a:pt x="27" y="39"/>
                  </a:cubicBezTo>
                  <a:cubicBezTo>
                    <a:pt x="27" y="39"/>
                    <a:pt x="27" y="40"/>
                    <a:pt x="26" y="40"/>
                  </a:cubicBezTo>
                  <a:cubicBezTo>
                    <a:pt x="26" y="40"/>
                    <a:pt x="25" y="40"/>
                    <a:pt x="25" y="39"/>
                  </a:cubicBezTo>
                  <a:cubicBezTo>
                    <a:pt x="14" y="28"/>
                    <a:pt x="14" y="28"/>
                    <a:pt x="14" y="28"/>
                  </a:cubicBezTo>
                  <a:cubicBezTo>
                    <a:pt x="14" y="28"/>
                    <a:pt x="13" y="27"/>
                    <a:pt x="13" y="27"/>
                  </a:cubicBezTo>
                  <a:cubicBezTo>
                    <a:pt x="13" y="27"/>
                    <a:pt x="14" y="27"/>
                    <a:pt x="14" y="26"/>
                  </a:cubicBezTo>
                  <a:cubicBezTo>
                    <a:pt x="25" y="15"/>
                    <a:pt x="25" y="15"/>
                    <a:pt x="25" y="15"/>
                  </a:cubicBezTo>
                  <a:cubicBezTo>
                    <a:pt x="25" y="15"/>
                    <a:pt x="26" y="15"/>
                    <a:pt x="26" y="15"/>
                  </a:cubicBezTo>
                  <a:cubicBezTo>
                    <a:pt x="27" y="15"/>
                    <a:pt x="27" y="15"/>
                    <a:pt x="27" y="16"/>
                  </a:cubicBezTo>
                  <a:cubicBezTo>
                    <a:pt x="27" y="23"/>
                    <a:pt x="27" y="23"/>
                    <a:pt x="27" y="23"/>
                  </a:cubicBezTo>
                  <a:cubicBezTo>
                    <a:pt x="40" y="23"/>
                    <a:pt x="40" y="23"/>
                    <a:pt x="40" y="23"/>
                  </a:cubicBezTo>
                  <a:cubicBezTo>
                    <a:pt x="40" y="23"/>
                    <a:pt x="41" y="23"/>
                    <a:pt x="41" y="24"/>
                  </a:cubicBezTo>
                  <a:lnTo>
                    <a:pt x="41" y="31"/>
                  </a:lnTo>
                  <a:close/>
                </a:path>
              </a:pathLst>
            </a:custGeom>
            <a:grpFill/>
            <a:ln>
              <a:noFill/>
            </a:ln>
          </p:spPr>
          <p:txBody>
            <a:bodyPr/>
            <a:lstStyle/>
            <a:p>
              <a:endParaRPr lang="en-US" dirty="0">
                <a:latin typeface="微软雅黑" panose="020B0503020204020204" pitchFamily="34" charset="-122"/>
              </a:endParaRPr>
            </a:p>
          </p:txBody>
        </p:sp>
        <p:sp>
          <p:nvSpPr>
            <p:cNvPr id="19" name="Freeform 16"/>
            <p:cNvSpPr>
              <a:spLocks noEditPoints="1"/>
            </p:cNvSpPr>
            <p:nvPr/>
          </p:nvSpPr>
          <p:spPr bwMode="auto">
            <a:xfrm>
              <a:off x="7185709" y="1008300"/>
              <a:ext cx="240584" cy="240584"/>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27478 w 55"/>
                <a:gd name="T11" fmla="*/ 92739 h 55"/>
                <a:gd name="T12" fmla="*/ 92739 w 55"/>
                <a:gd name="T13" fmla="*/ 161434 h 55"/>
                <a:gd name="T14" fmla="*/ 161434 w 55"/>
                <a:gd name="T15" fmla="*/ 92739 h 55"/>
                <a:gd name="T16" fmla="*/ 92739 w 55"/>
                <a:gd name="T17" fmla="*/ 27478 h 55"/>
                <a:gd name="T18" fmla="*/ 27478 w 55"/>
                <a:gd name="T19" fmla="*/ 92739 h 55"/>
                <a:gd name="T20" fmla="*/ 133956 w 55"/>
                <a:gd name="T21" fmla="*/ 92739 h 55"/>
                <a:gd name="T22" fmla="*/ 109912 w 55"/>
                <a:gd name="T23" fmla="*/ 92739 h 55"/>
                <a:gd name="T24" fmla="*/ 109912 w 55"/>
                <a:gd name="T25" fmla="*/ 137391 h 55"/>
                <a:gd name="T26" fmla="*/ 106478 w 55"/>
                <a:gd name="T27" fmla="*/ 140825 h 55"/>
                <a:gd name="T28" fmla="*/ 82434 w 55"/>
                <a:gd name="T29" fmla="*/ 140825 h 55"/>
                <a:gd name="T30" fmla="*/ 79000 w 55"/>
                <a:gd name="T31" fmla="*/ 137391 h 55"/>
                <a:gd name="T32" fmla="*/ 79000 w 55"/>
                <a:gd name="T33" fmla="*/ 92739 h 55"/>
                <a:gd name="T34" fmla="*/ 54956 w 55"/>
                <a:gd name="T35" fmla="*/ 92739 h 55"/>
                <a:gd name="T36" fmla="*/ 51521 w 55"/>
                <a:gd name="T37" fmla="*/ 89304 h 55"/>
                <a:gd name="T38" fmla="*/ 51521 w 55"/>
                <a:gd name="T39" fmla="*/ 85869 h 55"/>
                <a:gd name="T40" fmla="*/ 89304 w 55"/>
                <a:gd name="T41" fmla="*/ 48087 h 55"/>
                <a:gd name="T42" fmla="*/ 92739 w 55"/>
                <a:gd name="T43" fmla="*/ 44652 h 55"/>
                <a:gd name="T44" fmla="*/ 96173 w 55"/>
                <a:gd name="T45" fmla="*/ 48087 h 55"/>
                <a:gd name="T46" fmla="*/ 133956 w 55"/>
                <a:gd name="T47" fmla="*/ 85869 h 55"/>
                <a:gd name="T48" fmla="*/ 137391 w 55"/>
                <a:gd name="T49" fmla="*/ 89304 h 55"/>
                <a:gd name="T50" fmla="*/ 133956 w 55"/>
                <a:gd name="T51" fmla="*/ 92739 h 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8" y="27"/>
                  </a:moveTo>
                  <a:cubicBezTo>
                    <a:pt x="8" y="38"/>
                    <a:pt x="16" y="47"/>
                    <a:pt x="27" y="47"/>
                  </a:cubicBezTo>
                  <a:cubicBezTo>
                    <a:pt x="38" y="47"/>
                    <a:pt x="47" y="38"/>
                    <a:pt x="47" y="27"/>
                  </a:cubicBezTo>
                  <a:cubicBezTo>
                    <a:pt x="47" y="16"/>
                    <a:pt x="38" y="8"/>
                    <a:pt x="27" y="8"/>
                  </a:cubicBezTo>
                  <a:cubicBezTo>
                    <a:pt x="16" y="8"/>
                    <a:pt x="8" y="16"/>
                    <a:pt x="8" y="27"/>
                  </a:cubicBezTo>
                  <a:close/>
                  <a:moveTo>
                    <a:pt x="39" y="27"/>
                  </a:moveTo>
                  <a:cubicBezTo>
                    <a:pt x="32" y="27"/>
                    <a:pt x="32" y="27"/>
                    <a:pt x="32" y="27"/>
                  </a:cubicBezTo>
                  <a:cubicBezTo>
                    <a:pt x="32" y="40"/>
                    <a:pt x="32" y="40"/>
                    <a:pt x="32" y="40"/>
                  </a:cubicBezTo>
                  <a:cubicBezTo>
                    <a:pt x="32" y="40"/>
                    <a:pt x="31" y="41"/>
                    <a:pt x="31" y="41"/>
                  </a:cubicBezTo>
                  <a:cubicBezTo>
                    <a:pt x="24" y="41"/>
                    <a:pt x="24" y="41"/>
                    <a:pt x="24" y="41"/>
                  </a:cubicBezTo>
                  <a:cubicBezTo>
                    <a:pt x="23" y="41"/>
                    <a:pt x="23" y="40"/>
                    <a:pt x="23" y="40"/>
                  </a:cubicBezTo>
                  <a:cubicBezTo>
                    <a:pt x="23" y="27"/>
                    <a:pt x="23" y="27"/>
                    <a:pt x="23" y="27"/>
                  </a:cubicBezTo>
                  <a:cubicBezTo>
                    <a:pt x="16" y="27"/>
                    <a:pt x="16" y="27"/>
                    <a:pt x="16" y="27"/>
                  </a:cubicBezTo>
                  <a:cubicBezTo>
                    <a:pt x="15" y="27"/>
                    <a:pt x="15" y="27"/>
                    <a:pt x="15" y="26"/>
                  </a:cubicBezTo>
                  <a:cubicBezTo>
                    <a:pt x="15" y="26"/>
                    <a:pt x="15" y="25"/>
                    <a:pt x="15" y="25"/>
                  </a:cubicBezTo>
                  <a:cubicBezTo>
                    <a:pt x="26" y="14"/>
                    <a:pt x="26" y="14"/>
                    <a:pt x="26" y="14"/>
                  </a:cubicBezTo>
                  <a:cubicBezTo>
                    <a:pt x="27" y="14"/>
                    <a:pt x="27" y="13"/>
                    <a:pt x="27" y="13"/>
                  </a:cubicBezTo>
                  <a:cubicBezTo>
                    <a:pt x="27" y="13"/>
                    <a:pt x="28" y="14"/>
                    <a:pt x="28" y="14"/>
                  </a:cubicBezTo>
                  <a:cubicBezTo>
                    <a:pt x="39" y="25"/>
                    <a:pt x="39" y="25"/>
                    <a:pt x="39" y="25"/>
                  </a:cubicBezTo>
                  <a:cubicBezTo>
                    <a:pt x="40" y="26"/>
                    <a:pt x="40" y="26"/>
                    <a:pt x="40" y="26"/>
                  </a:cubicBezTo>
                  <a:cubicBezTo>
                    <a:pt x="40" y="27"/>
                    <a:pt x="39" y="27"/>
                    <a:pt x="39" y="27"/>
                  </a:cubicBezTo>
                  <a:close/>
                </a:path>
              </a:pathLst>
            </a:custGeom>
            <a:grpFill/>
            <a:ln>
              <a:noFill/>
            </a:ln>
          </p:spPr>
          <p:txBody>
            <a:bodyPr/>
            <a:lstStyle/>
            <a:p>
              <a:endParaRPr lang="en-US" dirty="0">
                <a:latin typeface="微软雅黑" panose="020B0503020204020204" pitchFamily="34" charset="-122"/>
              </a:endParaRPr>
            </a:p>
          </p:txBody>
        </p:sp>
        <p:sp>
          <p:nvSpPr>
            <p:cNvPr id="20" name="Freeform 17"/>
            <p:cNvSpPr>
              <a:spLocks noEditPoints="1"/>
            </p:cNvSpPr>
            <p:nvPr/>
          </p:nvSpPr>
          <p:spPr bwMode="auto">
            <a:xfrm>
              <a:off x="7814464" y="1008300"/>
              <a:ext cx="240586" cy="240584"/>
            </a:xfrm>
            <a:custGeom>
              <a:avLst/>
              <a:gdLst>
                <a:gd name="T0" fmla="*/ 92739 w 55"/>
                <a:gd name="T1" fmla="*/ 188912 h 55"/>
                <a:gd name="T2" fmla="*/ 0 w 55"/>
                <a:gd name="T3" fmla="*/ 92739 h 55"/>
                <a:gd name="T4" fmla="*/ 92739 w 55"/>
                <a:gd name="T5" fmla="*/ 0 h 55"/>
                <a:gd name="T6" fmla="*/ 188913 w 55"/>
                <a:gd name="T7" fmla="*/ 92739 h 55"/>
                <a:gd name="T8" fmla="*/ 92739 w 55"/>
                <a:gd name="T9" fmla="*/ 188912 h 55"/>
                <a:gd name="T10" fmla="*/ 154565 w 55"/>
                <a:gd name="T11" fmla="*/ 89304 h 55"/>
                <a:gd name="T12" fmla="*/ 109913 w 55"/>
                <a:gd name="T13" fmla="*/ 44652 h 55"/>
                <a:gd name="T14" fmla="*/ 99609 w 55"/>
                <a:gd name="T15" fmla="*/ 30913 h 55"/>
                <a:gd name="T16" fmla="*/ 92739 w 55"/>
                <a:gd name="T17" fmla="*/ 30913 h 55"/>
                <a:gd name="T18" fmla="*/ 89304 w 55"/>
                <a:gd name="T19" fmla="*/ 30913 h 55"/>
                <a:gd name="T20" fmla="*/ 75565 w 55"/>
                <a:gd name="T21" fmla="*/ 44652 h 55"/>
                <a:gd name="T22" fmla="*/ 30913 w 55"/>
                <a:gd name="T23" fmla="*/ 89304 h 55"/>
                <a:gd name="T24" fmla="*/ 30913 w 55"/>
                <a:gd name="T25" fmla="*/ 92739 h 55"/>
                <a:gd name="T26" fmla="*/ 30913 w 55"/>
                <a:gd name="T27" fmla="*/ 99608 h 55"/>
                <a:gd name="T28" fmla="*/ 44652 w 55"/>
                <a:gd name="T29" fmla="*/ 109912 h 55"/>
                <a:gd name="T30" fmla="*/ 48087 w 55"/>
                <a:gd name="T31" fmla="*/ 113347 h 55"/>
                <a:gd name="T32" fmla="*/ 54957 w 55"/>
                <a:gd name="T33" fmla="*/ 109912 h 55"/>
                <a:gd name="T34" fmla="*/ 79000 w 55"/>
                <a:gd name="T35" fmla="*/ 85869 h 55"/>
                <a:gd name="T36" fmla="*/ 79000 w 55"/>
                <a:gd name="T37" fmla="*/ 147695 h 55"/>
                <a:gd name="T38" fmla="*/ 85870 w 55"/>
                <a:gd name="T39" fmla="*/ 154564 h 55"/>
                <a:gd name="T40" fmla="*/ 99609 w 55"/>
                <a:gd name="T41" fmla="*/ 154564 h 55"/>
                <a:gd name="T42" fmla="*/ 109913 w 55"/>
                <a:gd name="T43" fmla="*/ 147695 h 55"/>
                <a:gd name="T44" fmla="*/ 109913 w 55"/>
                <a:gd name="T45" fmla="*/ 85869 h 55"/>
                <a:gd name="T46" fmla="*/ 133956 w 55"/>
                <a:gd name="T47" fmla="*/ 109912 h 55"/>
                <a:gd name="T48" fmla="*/ 137391 w 55"/>
                <a:gd name="T49" fmla="*/ 113347 h 55"/>
                <a:gd name="T50" fmla="*/ 144261 w 55"/>
                <a:gd name="T51" fmla="*/ 109912 h 55"/>
                <a:gd name="T52" fmla="*/ 154565 w 55"/>
                <a:gd name="T53" fmla="*/ 99608 h 55"/>
                <a:gd name="T54" fmla="*/ 158000 w 55"/>
                <a:gd name="T55" fmla="*/ 92739 h 55"/>
                <a:gd name="T56" fmla="*/ 154565 w 55"/>
                <a:gd name="T57" fmla="*/ 89304 h 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6"/>
                  </a:moveTo>
                  <a:cubicBezTo>
                    <a:pt x="32" y="13"/>
                    <a:pt x="32" y="13"/>
                    <a:pt x="32" y="13"/>
                  </a:cubicBezTo>
                  <a:cubicBezTo>
                    <a:pt x="29" y="9"/>
                    <a:pt x="29" y="9"/>
                    <a:pt x="29" y="9"/>
                  </a:cubicBezTo>
                  <a:cubicBezTo>
                    <a:pt x="28" y="9"/>
                    <a:pt x="28" y="9"/>
                    <a:pt x="27" y="9"/>
                  </a:cubicBezTo>
                  <a:cubicBezTo>
                    <a:pt x="27" y="9"/>
                    <a:pt x="26" y="9"/>
                    <a:pt x="26" y="9"/>
                  </a:cubicBezTo>
                  <a:cubicBezTo>
                    <a:pt x="22" y="13"/>
                    <a:pt x="22" y="13"/>
                    <a:pt x="22" y="13"/>
                  </a:cubicBezTo>
                  <a:cubicBezTo>
                    <a:pt x="9" y="26"/>
                    <a:pt x="9" y="26"/>
                    <a:pt x="9" y="26"/>
                  </a:cubicBezTo>
                  <a:cubicBezTo>
                    <a:pt x="9" y="26"/>
                    <a:pt x="9" y="27"/>
                    <a:pt x="9" y="27"/>
                  </a:cubicBezTo>
                  <a:cubicBezTo>
                    <a:pt x="9" y="28"/>
                    <a:pt x="9" y="28"/>
                    <a:pt x="9" y="29"/>
                  </a:cubicBezTo>
                  <a:cubicBezTo>
                    <a:pt x="13" y="32"/>
                    <a:pt x="13" y="32"/>
                    <a:pt x="13" y="32"/>
                  </a:cubicBezTo>
                  <a:cubicBezTo>
                    <a:pt x="13" y="32"/>
                    <a:pt x="14" y="33"/>
                    <a:pt x="14" y="33"/>
                  </a:cubicBezTo>
                  <a:cubicBezTo>
                    <a:pt x="15" y="33"/>
                    <a:pt x="15" y="32"/>
                    <a:pt x="16" y="32"/>
                  </a:cubicBezTo>
                  <a:cubicBezTo>
                    <a:pt x="23" y="25"/>
                    <a:pt x="23" y="25"/>
                    <a:pt x="23" y="25"/>
                  </a:cubicBezTo>
                  <a:cubicBezTo>
                    <a:pt x="23" y="43"/>
                    <a:pt x="23" y="43"/>
                    <a:pt x="23" y="43"/>
                  </a:cubicBezTo>
                  <a:cubicBezTo>
                    <a:pt x="23" y="44"/>
                    <a:pt x="24" y="45"/>
                    <a:pt x="25" y="45"/>
                  </a:cubicBezTo>
                  <a:cubicBezTo>
                    <a:pt x="29" y="45"/>
                    <a:pt x="29" y="45"/>
                    <a:pt x="29" y="45"/>
                  </a:cubicBezTo>
                  <a:cubicBezTo>
                    <a:pt x="31" y="45"/>
                    <a:pt x="32" y="44"/>
                    <a:pt x="32" y="43"/>
                  </a:cubicBezTo>
                  <a:cubicBezTo>
                    <a:pt x="32" y="25"/>
                    <a:pt x="32" y="25"/>
                    <a:pt x="32" y="25"/>
                  </a:cubicBezTo>
                  <a:cubicBezTo>
                    <a:pt x="39" y="32"/>
                    <a:pt x="39" y="32"/>
                    <a:pt x="39" y="32"/>
                  </a:cubicBezTo>
                  <a:cubicBezTo>
                    <a:pt x="39" y="32"/>
                    <a:pt x="40" y="33"/>
                    <a:pt x="40" y="33"/>
                  </a:cubicBezTo>
                  <a:cubicBezTo>
                    <a:pt x="41" y="33"/>
                    <a:pt x="41" y="32"/>
                    <a:pt x="42" y="32"/>
                  </a:cubicBezTo>
                  <a:cubicBezTo>
                    <a:pt x="45" y="29"/>
                    <a:pt x="45" y="29"/>
                    <a:pt x="45" y="29"/>
                  </a:cubicBezTo>
                  <a:cubicBezTo>
                    <a:pt x="45" y="28"/>
                    <a:pt x="46" y="28"/>
                    <a:pt x="46" y="27"/>
                  </a:cubicBezTo>
                  <a:cubicBezTo>
                    <a:pt x="46" y="27"/>
                    <a:pt x="45" y="26"/>
                    <a:pt x="45" y="26"/>
                  </a:cubicBezTo>
                  <a:close/>
                </a:path>
              </a:pathLst>
            </a:custGeom>
            <a:grpFill/>
            <a:ln>
              <a:noFill/>
            </a:ln>
          </p:spPr>
          <p:txBody>
            <a:bodyPr/>
            <a:lstStyle/>
            <a:p>
              <a:endParaRPr lang="en-US" dirty="0">
                <a:latin typeface="微软雅黑" panose="020B0503020204020204" pitchFamily="34" charset="-122"/>
              </a:endParaRPr>
            </a:p>
          </p:txBody>
        </p:sp>
        <p:sp>
          <p:nvSpPr>
            <p:cNvPr id="21" name="Freeform 18"/>
            <p:cNvSpPr/>
            <p:nvPr/>
          </p:nvSpPr>
          <p:spPr bwMode="auto">
            <a:xfrm>
              <a:off x="8453329" y="1016386"/>
              <a:ext cx="232499" cy="242607"/>
            </a:xfrm>
            <a:custGeom>
              <a:avLst/>
              <a:gdLst>
                <a:gd name="T0" fmla="*/ 182563 w 53"/>
                <a:gd name="T1" fmla="*/ 103909 h 55"/>
                <a:gd name="T2" fmla="*/ 165340 w 53"/>
                <a:gd name="T3" fmla="*/ 117764 h 55"/>
                <a:gd name="T4" fmla="*/ 79225 w 53"/>
                <a:gd name="T5" fmla="*/ 117764 h 55"/>
                <a:gd name="T6" fmla="*/ 117116 w 53"/>
                <a:gd name="T7" fmla="*/ 155864 h 55"/>
                <a:gd name="T8" fmla="*/ 120560 w 53"/>
                <a:gd name="T9" fmla="*/ 166255 h 55"/>
                <a:gd name="T10" fmla="*/ 117116 w 53"/>
                <a:gd name="T11" fmla="*/ 176645 h 55"/>
                <a:gd name="T12" fmla="*/ 106782 w 53"/>
                <a:gd name="T13" fmla="*/ 187036 h 55"/>
                <a:gd name="T14" fmla="*/ 96448 w 53"/>
                <a:gd name="T15" fmla="*/ 190500 h 55"/>
                <a:gd name="T16" fmla="*/ 86115 w 53"/>
                <a:gd name="T17" fmla="*/ 187036 h 55"/>
                <a:gd name="T18" fmla="*/ 3445 w 53"/>
                <a:gd name="T19" fmla="*/ 107373 h 55"/>
                <a:gd name="T20" fmla="*/ 0 w 53"/>
                <a:gd name="T21" fmla="*/ 93518 h 55"/>
                <a:gd name="T22" fmla="*/ 3445 w 53"/>
                <a:gd name="T23" fmla="*/ 83127 h 55"/>
                <a:gd name="T24" fmla="*/ 86115 w 53"/>
                <a:gd name="T25" fmla="*/ 3464 h 55"/>
                <a:gd name="T26" fmla="*/ 96448 w 53"/>
                <a:gd name="T27" fmla="*/ 0 h 55"/>
                <a:gd name="T28" fmla="*/ 106782 w 53"/>
                <a:gd name="T29" fmla="*/ 3464 h 55"/>
                <a:gd name="T30" fmla="*/ 117116 w 53"/>
                <a:gd name="T31" fmla="*/ 13855 h 55"/>
                <a:gd name="T32" fmla="*/ 120560 w 53"/>
                <a:gd name="T33" fmla="*/ 24245 h 55"/>
                <a:gd name="T34" fmla="*/ 117116 w 53"/>
                <a:gd name="T35" fmla="*/ 34636 h 55"/>
                <a:gd name="T36" fmla="*/ 79225 w 53"/>
                <a:gd name="T37" fmla="*/ 72736 h 55"/>
                <a:gd name="T38" fmla="*/ 165340 w 53"/>
                <a:gd name="T39" fmla="*/ 72736 h 55"/>
                <a:gd name="T40" fmla="*/ 182563 w 53"/>
                <a:gd name="T41" fmla="*/ 86591 h 55"/>
                <a:gd name="T42" fmla="*/ 182563 w 53"/>
                <a:gd name="T43" fmla="*/ 103909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3" h="55">
                  <a:moveTo>
                    <a:pt x="53" y="30"/>
                  </a:moveTo>
                  <a:cubicBezTo>
                    <a:pt x="53" y="32"/>
                    <a:pt x="51" y="34"/>
                    <a:pt x="48" y="34"/>
                  </a:cubicBezTo>
                  <a:cubicBezTo>
                    <a:pt x="23" y="34"/>
                    <a:pt x="23" y="34"/>
                    <a:pt x="23" y="34"/>
                  </a:cubicBezTo>
                  <a:cubicBezTo>
                    <a:pt x="34" y="45"/>
                    <a:pt x="34" y="45"/>
                    <a:pt x="34" y="45"/>
                  </a:cubicBezTo>
                  <a:cubicBezTo>
                    <a:pt x="35" y="46"/>
                    <a:pt x="35" y="47"/>
                    <a:pt x="35" y="48"/>
                  </a:cubicBezTo>
                  <a:cubicBezTo>
                    <a:pt x="35" y="49"/>
                    <a:pt x="35" y="50"/>
                    <a:pt x="34" y="51"/>
                  </a:cubicBezTo>
                  <a:cubicBezTo>
                    <a:pt x="31" y="54"/>
                    <a:pt x="31" y="54"/>
                    <a:pt x="31" y="54"/>
                  </a:cubicBezTo>
                  <a:cubicBezTo>
                    <a:pt x="30" y="55"/>
                    <a:pt x="29" y="55"/>
                    <a:pt x="28" y="55"/>
                  </a:cubicBezTo>
                  <a:cubicBezTo>
                    <a:pt x="27" y="55"/>
                    <a:pt x="25" y="55"/>
                    <a:pt x="25" y="54"/>
                  </a:cubicBezTo>
                  <a:cubicBezTo>
                    <a:pt x="1" y="31"/>
                    <a:pt x="1" y="31"/>
                    <a:pt x="1" y="31"/>
                  </a:cubicBezTo>
                  <a:cubicBezTo>
                    <a:pt x="1" y="30"/>
                    <a:pt x="0" y="29"/>
                    <a:pt x="0" y="27"/>
                  </a:cubicBezTo>
                  <a:cubicBezTo>
                    <a:pt x="0" y="26"/>
                    <a:pt x="1" y="25"/>
                    <a:pt x="1" y="24"/>
                  </a:cubicBezTo>
                  <a:cubicBezTo>
                    <a:pt x="25" y="1"/>
                    <a:pt x="25" y="1"/>
                    <a:pt x="25" y="1"/>
                  </a:cubicBezTo>
                  <a:cubicBezTo>
                    <a:pt x="25" y="0"/>
                    <a:pt x="27" y="0"/>
                    <a:pt x="28" y="0"/>
                  </a:cubicBezTo>
                  <a:cubicBezTo>
                    <a:pt x="29" y="0"/>
                    <a:pt x="30" y="0"/>
                    <a:pt x="31" y="1"/>
                  </a:cubicBezTo>
                  <a:cubicBezTo>
                    <a:pt x="34" y="4"/>
                    <a:pt x="34" y="4"/>
                    <a:pt x="34" y="4"/>
                  </a:cubicBezTo>
                  <a:cubicBezTo>
                    <a:pt x="35" y="4"/>
                    <a:pt x="35" y="6"/>
                    <a:pt x="35" y="7"/>
                  </a:cubicBezTo>
                  <a:cubicBezTo>
                    <a:pt x="35" y="8"/>
                    <a:pt x="35" y="9"/>
                    <a:pt x="34" y="10"/>
                  </a:cubicBezTo>
                  <a:cubicBezTo>
                    <a:pt x="23" y="21"/>
                    <a:pt x="23" y="21"/>
                    <a:pt x="23" y="21"/>
                  </a:cubicBezTo>
                  <a:cubicBezTo>
                    <a:pt x="48" y="21"/>
                    <a:pt x="48" y="21"/>
                    <a:pt x="48" y="21"/>
                  </a:cubicBezTo>
                  <a:cubicBezTo>
                    <a:pt x="51" y="21"/>
                    <a:pt x="53" y="23"/>
                    <a:pt x="53" y="25"/>
                  </a:cubicBezTo>
                  <a:lnTo>
                    <a:pt x="53" y="30"/>
                  </a:lnTo>
                  <a:close/>
                </a:path>
              </a:pathLst>
            </a:custGeom>
            <a:grpFill/>
            <a:ln>
              <a:noFill/>
            </a:ln>
          </p:spPr>
          <p:txBody>
            <a:bodyPr/>
            <a:lstStyle/>
            <a:p>
              <a:endParaRPr lang="en-US" dirty="0">
                <a:latin typeface="微软雅黑" panose="020B0503020204020204" pitchFamily="34" charset="-122"/>
              </a:endParaRPr>
            </a:p>
          </p:txBody>
        </p:sp>
        <p:sp>
          <p:nvSpPr>
            <p:cNvPr id="22" name="Freeform 19"/>
            <p:cNvSpPr/>
            <p:nvPr/>
          </p:nvSpPr>
          <p:spPr bwMode="auto">
            <a:xfrm>
              <a:off x="9084106" y="1016386"/>
              <a:ext cx="240586" cy="232498"/>
            </a:xfrm>
            <a:custGeom>
              <a:avLst/>
              <a:gdLst>
                <a:gd name="T0" fmla="*/ 185478 w 55"/>
                <a:gd name="T1" fmla="*/ 106782 h 53"/>
                <a:gd name="T2" fmla="*/ 175174 w 55"/>
                <a:gd name="T3" fmla="*/ 117115 h 53"/>
                <a:gd name="T4" fmla="*/ 164870 w 55"/>
                <a:gd name="T5" fmla="*/ 120560 h 53"/>
                <a:gd name="T6" fmla="*/ 154565 w 55"/>
                <a:gd name="T7" fmla="*/ 117115 h 53"/>
                <a:gd name="T8" fmla="*/ 116783 w 55"/>
                <a:gd name="T9" fmla="*/ 79225 h 53"/>
                <a:gd name="T10" fmla="*/ 116783 w 55"/>
                <a:gd name="T11" fmla="*/ 165339 h 53"/>
                <a:gd name="T12" fmla="*/ 103043 w 55"/>
                <a:gd name="T13" fmla="*/ 182562 h 53"/>
                <a:gd name="T14" fmla="*/ 85870 w 55"/>
                <a:gd name="T15" fmla="*/ 182562 h 53"/>
                <a:gd name="T16" fmla="*/ 72130 w 55"/>
                <a:gd name="T17" fmla="*/ 165339 h 53"/>
                <a:gd name="T18" fmla="*/ 72130 w 55"/>
                <a:gd name="T19" fmla="*/ 79225 h 53"/>
                <a:gd name="T20" fmla="*/ 34348 w 55"/>
                <a:gd name="T21" fmla="*/ 117115 h 53"/>
                <a:gd name="T22" fmla="*/ 24043 w 55"/>
                <a:gd name="T23" fmla="*/ 120560 h 53"/>
                <a:gd name="T24" fmla="*/ 13739 w 55"/>
                <a:gd name="T25" fmla="*/ 117115 h 53"/>
                <a:gd name="T26" fmla="*/ 3435 w 55"/>
                <a:gd name="T27" fmla="*/ 106782 h 53"/>
                <a:gd name="T28" fmla="*/ 0 w 55"/>
                <a:gd name="T29" fmla="*/ 96448 h 53"/>
                <a:gd name="T30" fmla="*/ 3435 w 55"/>
                <a:gd name="T31" fmla="*/ 86114 h 53"/>
                <a:gd name="T32" fmla="*/ 82435 w 55"/>
                <a:gd name="T33" fmla="*/ 3445 h 53"/>
                <a:gd name="T34" fmla="*/ 92739 w 55"/>
                <a:gd name="T35" fmla="*/ 0 h 53"/>
                <a:gd name="T36" fmla="*/ 106478 w 55"/>
                <a:gd name="T37" fmla="*/ 3445 h 53"/>
                <a:gd name="T38" fmla="*/ 185478 w 55"/>
                <a:gd name="T39" fmla="*/ 86114 h 53"/>
                <a:gd name="T40" fmla="*/ 188913 w 55"/>
                <a:gd name="T41" fmla="*/ 96448 h 53"/>
                <a:gd name="T42" fmla="*/ 185478 w 55"/>
                <a:gd name="T43" fmla="*/ 106782 h 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3">
                  <a:moveTo>
                    <a:pt x="54" y="31"/>
                  </a:moveTo>
                  <a:cubicBezTo>
                    <a:pt x="51" y="34"/>
                    <a:pt x="51" y="34"/>
                    <a:pt x="51" y="34"/>
                  </a:cubicBezTo>
                  <a:cubicBezTo>
                    <a:pt x="50" y="35"/>
                    <a:pt x="49" y="35"/>
                    <a:pt x="48" y="35"/>
                  </a:cubicBezTo>
                  <a:cubicBezTo>
                    <a:pt x="47" y="35"/>
                    <a:pt x="46" y="35"/>
                    <a:pt x="45" y="34"/>
                  </a:cubicBezTo>
                  <a:cubicBezTo>
                    <a:pt x="34" y="23"/>
                    <a:pt x="34" y="23"/>
                    <a:pt x="34" y="23"/>
                  </a:cubicBezTo>
                  <a:cubicBezTo>
                    <a:pt x="34" y="48"/>
                    <a:pt x="34" y="48"/>
                    <a:pt x="34" y="48"/>
                  </a:cubicBezTo>
                  <a:cubicBezTo>
                    <a:pt x="34" y="51"/>
                    <a:pt x="32" y="53"/>
                    <a:pt x="30" y="53"/>
                  </a:cubicBezTo>
                  <a:cubicBezTo>
                    <a:pt x="25" y="53"/>
                    <a:pt x="25" y="53"/>
                    <a:pt x="25" y="53"/>
                  </a:cubicBezTo>
                  <a:cubicBezTo>
                    <a:pt x="23" y="53"/>
                    <a:pt x="21" y="51"/>
                    <a:pt x="21" y="48"/>
                  </a:cubicBezTo>
                  <a:cubicBezTo>
                    <a:pt x="21" y="23"/>
                    <a:pt x="21" y="23"/>
                    <a:pt x="21" y="23"/>
                  </a:cubicBezTo>
                  <a:cubicBezTo>
                    <a:pt x="10" y="34"/>
                    <a:pt x="10" y="34"/>
                    <a:pt x="10" y="34"/>
                  </a:cubicBezTo>
                  <a:cubicBezTo>
                    <a:pt x="9" y="35"/>
                    <a:pt x="8" y="35"/>
                    <a:pt x="7" y="35"/>
                  </a:cubicBezTo>
                  <a:cubicBezTo>
                    <a:pt x="6" y="35"/>
                    <a:pt x="5" y="35"/>
                    <a:pt x="4" y="34"/>
                  </a:cubicBezTo>
                  <a:cubicBezTo>
                    <a:pt x="1" y="31"/>
                    <a:pt x="1" y="31"/>
                    <a:pt x="1" y="31"/>
                  </a:cubicBezTo>
                  <a:cubicBezTo>
                    <a:pt x="0" y="30"/>
                    <a:pt x="0" y="29"/>
                    <a:pt x="0" y="28"/>
                  </a:cubicBezTo>
                  <a:cubicBezTo>
                    <a:pt x="0" y="27"/>
                    <a:pt x="0" y="25"/>
                    <a:pt x="1" y="25"/>
                  </a:cubicBezTo>
                  <a:cubicBezTo>
                    <a:pt x="24" y="1"/>
                    <a:pt x="24" y="1"/>
                    <a:pt x="24" y="1"/>
                  </a:cubicBezTo>
                  <a:cubicBezTo>
                    <a:pt x="25" y="0"/>
                    <a:pt x="26" y="0"/>
                    <a:pt x="27" y="0"/>
                  </a:cubicBezTo>
                  <a:cubicBezTo>
                    <a:pt x="29" y="0"/>
                    <a:pt x="30" y="0"/>
                    <a:pt x="31" y="1"/>
                  </a:cubicBezTo>
                  <a:cubicBezTo>
                    <a:pt x="54" y="25"/>
                    <a:pt x="54" y="25"/>
                    <a:pt x="54" y="25"/>
                  </a:cubicBezTo>
                  <a:cubicBezTo>
                    <a:pt x="55" y="25"/>
                    <a:pt x="55" y="27"/>
                    <a:pt x="55" y="28"/>
                  </a:cubicBezTo>
                  <a:cubicBezTo>
                    <a:pt x="55" y="29"/>
                    <a:pt x="55" y="30"/>
                    <a:pt x="54" y="31"/>
                  </a:cubicBezTo>
                  <a:close/>
                </a:path>
              </a:pathLst>
            </a:custGeom>
            <a:grpFill/>
            <a:ln>
              <a:noFill/>
            </a:ln>
          </p:spPr>
          <p:txBody>
            <a:bodyPr/>
            <a:lstStyle/>
            <a:p>
              <a:endParaRPr lang="en-US" dirty="0">
                <a:latin typeface="微软雅黑" panose="020B0503020204020204" pitchFamily="34" charset="-122"/>
              </a:endParaRPr>
            </a:p>
          </p:txBody>
        </p:sp>
        <p:sp>
          <p:nvSpPr>
            <p:cNvPr id="23" name="Freeform 20"/>
            <p:cNvSpPr/>
            <p:nvPr/>
          </p:nvSpPr>
          <p:spPr bwMode="auto">
            <a:xfrm>
              <a:off x="9706797" y="1008300"/>
              <a:ext cx="240586" cy="240584"/>
            </a:xfrm>
            <a:custGeom>
              <a:avLst/>
              <a:gdLst>
                <a:gd name="T0" fmla="*/ 113348 w 55"/>
                <a:gd name="T1" fmla="*/ 92739 h 55"/>
                <a:gd name="T2" fmla="*/ 158000 w 55"/>
                <a:gd name="T3" fmla="*/ 137391 h 55"/>
                <a:gd name="T4" fmla="*/ 175174 w 55"/>
                <a:gd name="T5" fmla="*/ 120217 h 55"/>
                <a:gd name="T6" fmla="*/ 182043 w 55"/>
                <a:gd name="T7" fmla="*/ 116782 h 55"/>
                <a:gd name="T8" fmla="*/ 188913 w 55"/>
                <a:gd name="T9" fmla="*/ 123651 h 55"/>
                <a:gd name="T10" fmla="*/ 188913 w 55"/>
                <a:gd name="T11" fmla="*/ 178608 h 55"/>
                <a:gd name="T12" fmla="*/ 178609 w 55"/>
                <a:gd name="T13" fmla="*/ 188912 h 55"/>
                <a:gd name="T14" fmla="*/ 123652 w 55"/>
                <a:gd name="T15" fmla="*/ 188912 h 55"/>
                <a:gd name="T16" fmla="*/ 116783 w 55"/>
                <a:gd name="T17" fmla="*/ 182042 h 55"/>
                <a:gd name="T18" fmla="*/ 120217 w 55"/>
                <a:gd name="T19" fmla="*/ 175173 h 55"/>
                <a:gd name="T20" fmla="*/ 137391 w 55"/>
                <a:gd name="T21" fmla="*/ 157999 h 55"/>
                <a:gd name="T22" fmla="*/ 92739 w 55"/>
                <a:gd name="T23" fmla="*/ 113347 h 55"/>
                <a:gd name="T24" fmla="*/ 51522 w 55"/>
                <a:gd name="T25" fmla="*/ 157999 h 55"/>
                <a:gd name="T26" fmla="*/ 68696 w 55"/>
                <a:gd name="T27" fmla="*/ 175173 h 55"/>
                <a:gd name="T28" fmla="*/ 68696 w 55"/>
                <a:gd name="T29" fmla="*/ 182042 h 55"/>
                <a:gd name="T30" fmla="*/ 61826 w 55"/>
                <a:gd name="T31" fmla="*/ 188912 h 55"/>
                <a:gd name="T32" fmla="*/ 6870 w 55"/>
                <a:gd name="T33" fmla="*/ 188912 h 55"/>
                <a:gd name="T34" fmla="*/ 0 w 55"/>
                <a:gd name="T35" fmla="*/ 178608 h 55"/>
                <a:gd name="T36" fmla="*/ 0 w 55"/>
                <a:gd name="T37" fmla="*/ 123651 h 55"/>
                <a:gd name="T38" fmla="*/ 3435 w 55"/>
                <a:gd name="T39" fmla="*/ 116782 h 55"/>
                <a:gd name="T40" fmla="*/ 13739 w 55"/>
                <a:gd name="T41" fmla="*/ 120217 h 55"/>
                <a:gd name="T42" fmla="*/ 30913 w 55"/>
                <a:gd name="T43" fmla="*/ 137391 h 55"/>
                <a:gd name="T44" fmla="*/ 72130 w 55"/>
                <a:gd name="T45" fmla="*/ 92739 h 55"/>
                <a:gd name="T46" fmla="*/ 30913 w 55"/>
                <a:gd name="T47" fmla="*/ 48087 h 55"/>
                <a:gd name="T48" fmla="*/ 13739 w 55"/>
                <a:gd name="T49" fmla="*/ 68695 h 55"/>
                <a:gd name="T50" fmla="*/ 6870 w 55"/>
                <a:gd name="T51" fmla="*/ 68695 h 55"/>
                <a:gd name="T52" fmla="*/ 3435 w 55"/>
                <a:gd name="T53" fmla="*/ 68695 h 55"/>
                <a:gd name="T54" fmla="*/ 0 w 55"/>
                <a:gd name="T55" fmla="*/ 61826 h 55"/>
                <a:gd name="T56" fmla="*/ 0 w 55"/>
                <a:gd name="T57" fmla="*/ 6870 h 55"/>
                <a:gd name="T58" fmla="*/ 6870 w 55"/>
                <a:gd name="T59" fmla="*/ 0 h 55"/>
                <a:gd name="T60" fmla="*/ 61826 w 55"/>
                <a:gd name="T61" fmla="*/ 0 h 55"/>
                <a:gd name="T62" fmla="*/ 68696 w 55"/>
                <a:gd name="T63" fmla="*/ 3435 h 55"/>
                <a:gd name="T64" fmla="*/ 68696 w 55"/>
                <a:gd name="T65" fmla="*/ 13739 h 55"/>
                <a:gd name="T66" fmla="*/ 51522 w 55"/>
                <a:gd name="T67" fmla="*/ 30913 h 55"/>
                <a:gd name="T68" fmla="*/ 92739 w 55"/>
                <a:gd name="T69" fmla="*/ 72130 h 55"/>
                <a:gd name="T70" fmla="*/ 137391 w 55"/>
                <a:gd name="T71" fmla="*/ 30913 h 55"/>
                <a:gd name="T72" fmla="*/ 120217 w 55"/>
                <a:gd name="T73" fmla="*/ 13739 h 55"/>
                <a:gd name="T74" fmla="*/ 116783 w 55"/>
                <a:gd name="T75" fmla="*/ 3435 h 55"/>
                <a:gd name="T76" fmla="*/ 123652 w 55"/>
                <a:gd name="T77" fmla="*/ 0 h 55"/>
                <a:gd name="T78" fmla="*/ 178609 w 55"/>
                <a:gd name="T79" fmla="*/ 0 h 55"/>
                <a:gd name="T80" fmla="*/ 188913 w 55"/>
                <a:gd name="T81" fmla="*/ 6870 h 55"/>
                <a:gd name="T82" fmla="*/ 188913 w 55"/>
                <a:gd name="T83" fmla="*/ 61826 h 55"/>
                <a:gd name="T84" fmla="*/ 182043 w 55"/>
                <a:gd name="T85" fmla="*/ 68695 h 55"/>
                <a:gd name="T86" fmla="*/ 178609 w 55"/>
                <a:gd name="T87" fmla="*/ 68695 h 55"/>
                <a:gd name="T88" fmla="*/ 175174 w 55"/>
                <a:gd name="T89" fmla="*/ 68695 h 55"/>
                <a:gd name="T90" fmla="*/ 158000 w 55"/>
                <a:gd name="T91" fmla="*/ 48087 h 55"/>
                <a:gd name="T92" fmla="*/ 113348 w 55"/>
                <a:gd name="T93" fmla="*/ 92739 h 5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5" h="55">
                  <a:moveTo>
                    <a:pt x="33" y="27"/>
                  </a:moveTo>
                  <a:cubicBezTo>
                    <a:pt x="46" y="40"/>
                    <a:pt x="46" y="40"/>
                    <a:pt x="46" y="40"/>
                  </a:cubicBezTo>
                  <a:cubicBezTo>
                    <a:pt x="51" y="35"/>
                    <a:pt x="51" y="35"/>
                    <a:pt x="51" y="35"/>
                  </a:cubicBezTo>
                  <a:cubicBezTo>
                    <a:pt x="51" y="34"/>
                    <a:pt x="52" y="34"/>
                    <a:pt x="53" y="34"/>
                  </a:cubicBezTo>
                  <a:cubicBezTo>
                    <a:pt x="54" y="35"/>
                    <a:pt x="55" y="35"/>
                    <a:pt x="55" y="36"/>
                  </a:cubicBezTo>
                  <a:cubicBezTo>
                    <a:pt x="55" y="52"/>
                    <a:pt x="55" y="52"/>
                    <a:pt x="55" y="52"/>
                  </a:cubicBezTo>
                  <a:cubicBezTo>
                    <a:pt x="55" y="54"/>
                    <a:pt x="54" y="55"/>
                    <a:pt x="52" y="55"/>
                  </a:cubicBezTo>
                  <a:cubicBezTo>
                    <a:pt x="36" y="55"/>
                    <a:pt x="36" y="55"/>
                    <a:pt x="36" y="55"/>
                  </a:cubicBezTo>
                  <a:cubicBezTo>
                    <a:pt x="35" y="55"/>
                    <a:pt x="35" y="54"/>
                    <a:pt x="34" y="53"/>
                  </a:cubicBezTo>
                  <a:cubicBezTo>
                    <a:pt x="34" y="52"/>
                    <a:pt x="34" y="51"/>
                    <a:pt x="35" y="51"/>
                  </a:cubicBezTo>
                  <a:cubicBezTo>
                    <a:pt x="40" y="46"/>
                    <a:pt x="40" y="46"/>
                    <a:pt x="40" y="46"/>
                  </a:cubicBezTo>
                  <a:cubicBezTo>
                    <a:pt x="27" y="33"/>
                    <a:pt x="27" y="33"/>
                    <a:pt x="27" y="33"/>
                  </a:cubicBezTo>
                  <a:cubicBezTo>
                    <a:pt x="15" y="46"/>
                    <a:pt x="15" y="46"/>
                    <a:pt x="15" y="46"/>
                  </a:cubicBezTo>
                  <a:cubicBezTo>
                    <a:pt x="20" y="51"/>
                    <a:pt x="20" y="51"/>
                    <a:pt x="20" y="51"/>
                  </a:cubicBezTo>
                  <a:cubicBezTo>
                    <a:pt x="20" y="51"/>
                    <a:pt x="21" y="52"/>
                    <a:pt x="20" y="53"/>
                  </a:cubicBezTo>
                  <a:cubicBezTo>
                    <a:pt x="20" y="54"/>
                    <a:pt x="19" y="55"/>
                    <a:pt x="18" y="55"/>
                  </a:cubicBezTo>
                  <a:cubicBezTo>
                    <a:pt x="2" y="55"/>
                    <a:pt x="2" y="55"/>
                    <a:pt x="2" y="55"/>
                  </a:cubicBezTo>
                  <a:cubicBezTo>
                    <a:pt x="1" y="55"/>
                    <a:pt x="0" y="54"/>
                    <a:pt x="0" y="52"/>
                  </a:cubicBezTo>
                  <a:cubicBezTo>
                    <a:pt x="0" y="36"/>
                    <a:pt x="0" y="36"/>
                    <a:pt x="0" y="36"/>
                  </a:cubicBezTo>
                  <a:cubicBezTo>
                    <a:pt x="0" y="35"/>
                    <a:pt x="0" y="35"/>
                    <a:pt x="1" y="34"/>
                  </a:cubicBezTo>
                  <a:cubicBezTo>
                    <a:pt x="2" y="34"/>
                    <a:pt x="3" y="34"/>
                    <a:pt x="4" y="35"/>
                  </a:cubicBezTo>
                  <a:cubicBezTo>
                    <a:pt x="9" y="40"/>
                    <a:pt x="9" y="40"/>
                    <a:pt x="9" y="40"/>
                  </a:cubicBezTo>
                  <a:cubicBezTo>
                    <a:pt x="21" y="27"/>
                    <a:pt x="21" y="27"/>
                    <a:pt x="21" y="27"/>
                  </a:cubicBezTo>
                  <a:cubicBezTo>
                    <a:pt x="9" y="14"/>
                    <a:pt x="9" y="14"/>
                    <a:pt x="9" y="14"/>
                  </a:cubicBezTo>
                  <a:cubicBezTo>
                    <a:pt x="4" y="20"/>
                    <a:pt x="4" y="20"/>
                    <a:pt x="4" y="20"/>
                  </a:cubicBezTo>
                  <a:cubicBezTo>
                    <a:pt x="3" y="20"/>
                    <a:pt x="3" y="20"/>
                    <a:pt x="2" y="20"/>
                  </a:cubicBezTo>
                  <a:cubicBezTo>
                    <a:pt x="2" y="20"/>
                    <a:pt x="1" y="20"/>
                    <a:pt x="1" y="20"/>
                  </a:cubicBezTo>
                  <a:cubicBezTo>
                    <a:pt x="0" y="20"/>
                    <a:pt x="0" y="19"/>
                    <a:pt x="0" y="18"/>
                  </a:cubicBezTo>
                  <a:cubicBezTo>
                    <a:pt x="0" y="2"/>
                    <a:pt x="0" y="2"/>
                    <a:pt x="0" y="2"/>
                  </a:cubicBezTo>
                  <a:cubicBezTo>
                    <a:pt x="0" y="1"/>
                    <a:pt x="1" y="0"/>
                    <a:pt x="2" y="0"/>
                  </a:cubicBezTo>
                  <a:cubicBezTo>
                    <a:pt x="18" y="0"/>
                    <a:pt x="18" y="0"/>
                    <a:pt x="18" y="0"/>
                  </a:cubicBezTo>
                  <a:cubicBezTo>
                    <a:pt x="19" y="0"/>
                    <a:pt x="20" y="0"/>
                    <a:pt x="20" y="1"/>
                  </a:cubicBezTo>
                  <a:cubicBezTo>
                    <a:pt x="21" y="2"/>
                    <a:pt x="20" y="3"/>
                    <a:pt x="20" y="4"/>
                  </a:cubicBezTo>
                  <a:cubicBezTo>
                    <a:pt x="15" y="9"/>
                    <a:pt x="15" y="9"/>
                    <a:pt x="15" y="9"/>
                  </a:cubicBezTo>
                  <a:cubicBezTo>
                    <a:pt x="27" y="21"/>
                    <a:pt x="27" y="21"/>
                    <a:pt x="27" y="21"/>
                  </a:cubicBezTo>
                  <a:cubicBezTo>
                    <a:pt x="40" y="9"/>
                    <a:pt x="40" y="9"/>
                    <a:pt x="40" y="9"/>
                  </a:cubicBezTo>
                  <a:cubicBezTo>
                    <a:pt x="35" y="4"/>
                    <a:pt x="35" y="4"/>
                    <a:pt x="35" y="4"/>
                  </a:cubicBezTo>
                  <a:cubicBezTo>
                    <a:pt x="34" y="3"/>
                    <a:pt x="34" y="2"/>
                    <a:pt x="34" y="1"/>
                  </a:cubicBezTo>
                  <a:cubicBezTo>
                    <a:pt x="35" y="0"/>
                    <a:pt x="35" y="0"/>
                    <a:pt x="36" y="0"/>
                  </a:cubicBezTo>
                  <a:cubicBezTo>
                    <a:pt x="52" y="0"/>
                    <a:pt x="52" y="0"/>
                    <a:pt x="52" y="0"/>
                  </a:cubicBezTo>
                  <a:cubicBezTo>
                    <a:pt x="54" y="0"/>
                    <a:pt x="55" y="1"/>
                    <a:pt x="55" y="2"/>
                  </a:cubicBezTo>
                  <a:cubicBezTo>
                    <a:pt x="55" y="18"/>
                    <a:pt x="55" y="18"/>
                    <a:pt x="55" y="18"/>
                  </a:cubicBezTo>
                  <a:cubicBezTo>
                    <a:pt x="55" y="19"/>
                    <a:pt x="54" y="20"/>
                    <a:pt x="53" y="20"/>
                  </a:cubicBezTo>
                  <a:cubicBezTo>
                    <a:pt x="53" y="20"/>
                    <a:pt x="53" y="20"/>
                    <a:pt x="52" y="20"/>
                  </a:cubicBezTo>
                  <a:cubicBezTo>
                    <a:pt x="52" y="20"/>
                    <a:pt x="51" y="20"/>
                    <a:pt x="51" y="20"/>
                  </a:cubicBezTo>
                  <a:cubicBezTo>
                    <a:pt x="46" y="14"/>
                    <a:pt x="46" y="14"/>
                    <a:pt x="46" y="14"/>
                  </a:cubicBezTo>
                  <a:lnTo>
                    <a:pt x="33" y="27"/>
                  </a:lnTo>
                  <a:close/>
                </a:path>
              </a:pathLst>
            </a:custGeom>
            <a:grpFill/>
            <a:ln>
              <a:noFill/>
            </a:ln>
          </p:spPr>
          <p:txBody>
            <a:bodyPr/>
            <a:lstStyle/>
            <a:p>
              <a:endParaRPr lang="en-US" dirty="0">
                <a:latin typeface="微软雅黑" panose="020B0503020204020204" pitchFamily="34" charset="-122"/>
              </a:endParaRPr>
            </a:p>
          </p:txBody>
        </p:sp>
        <p:sp>
          <p:nvSpPr>
            <p:cNvPr id="24" name="Freeform 21"/>
            <p:cNvSpPr/>
            <p:nvPr/>
          </p:nvSpPr>
          <p:spPr bwMode="auto">
            <a:xfrm>
              <a:off x="10345662" y="986060"/>
              <a:ext cx="99065" cy="281020"/>
            </a:xfrm>
            <a:custGeom>
              <a:avLst/>
              <a:gdLst>
                <a:gd name="T0" fmla="*/ 71024 w 23"/>
                <a:gd name="T1" fmla="*/ 48270 h 64"/>
                <a:gd name="T2" fmla="*/ 54113 w 23"/>
                <a:gd name="T3" fmla="*/ 48270 h 64"/>
                <a:gd name="T4" fmla="*/ 54113 w 23"/>
                <a:gd name="T5" fmla="*/ 172393 h 64"/>
                <a:gd name="T6" fmla="*/ 71024 w 23"/>
                <a:gd name="T7" fmla="*/ 172393 h 64"/>
                <a:gd name="T8" fmla="*/ 77788 w 23"/>
                <a:gd name="T9" fmla="*/ 182737 h 64"/>
                <a:gd name="T10" fmla="*/ 74406 w 23"/>
                <a:gd name="T11" fmla="*/ 186184 h 64"/>
                <a:gd name="T12" fmla="*/ 43967 w 23"/>
                <a:gd name="T13" fmla="*/ 217215 h 64"/>
                <a:gd name="T14" fmla="*/ 37203 w 23"/>
                <a:gd name="T15" fmla="*/ 220663 h 64"/>
                <a:gd name="T16" fmla="*/ 33821 w 23"/>
                <a:gd name="T17" fmla="*/ 217215 h 64"/>
                <a:gd name="T18" fmla="*/ 3382 w 23"/>
                <a:gd name="T19" fmla="*/ 186184 h 64"/>
                <a:gd name="T20" fmla="*/ 0 w 23"/>
                <a:gd name="T21" fmla="*/ 182737 h 64"/>
                <a:gd name="T22" fmla="*/ 6764 w 23"/>
                <a:gd name="T23" fmla="*/ 172393 h 64"/>
                <a:gd name="T24" fmla="*/ 23675 w 23"/>
                <a:gd name="T25" fmla="*/ 172393 h 64"/>
                <a:gd name="T26" fmla="*/ 23675 w 23"/>
                <a:gd name="T27" fmla="*/ 48270 h 64"/>
                <a:gd name="T28" fmla="*/ 6764 w 23"/>
                <a:gd name="T29" fmla="*/ 48270 h 64"/>
                <a:gd name="T30" fmla="*/ 0 w 23"/>
                <a:gd name="T31" fmla="*/ 41374 h 64"/>
                <a:gd name="T32" fmla="*/ 3382 w 23"/>
                <a:gd name="T33" fmla="*/ 34479 h 64"/>
                <a:gd name="T34" fmla="*/ 33821 w 23"/>
                <a:gd name="T35" fmla="*/ 3448 h 64"/>
                <a:gd name="T36" fmla="*/ 37203 w 23"/>
                <a:gd name="T37" fmla="*/ 0 h 64"/>
                <a:gd name="T38" fmla="*/ 43967 w 23"/>
                <a:gd name="T39" fmla="*/ 3448 h 64"/>
                <a:gd name="T40" fmla="*/ 74406 w 23"/>
                <a:gd name="T41" fmla="*/ 34479 h 64"/>
                <a:gd name="T42" fmla="*/ 77788 w 23"/>
                <a:gd name="T43" fmla="*/ 41374 h 64"/>
                <a:gd name="T44" fmla="*/ 71024 w 23"/>
                <a:gd name="T45" fmla="*/ 48270 h 6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3" h="64">
                  <a:moveTo>
                    <a:pt x="21" y="14"/>
                  </a:moveTo>
                  <a:cubicBezTo>
                    <a:pt x="16" y="14"/>
                    <a:pt x="16" y="14"/>
                    <a:pt x="16" y="14"/>
                  </a:cubicBezTo>
                  <a:cubicBezTo>
                    <a:pt x="16" y="50"/>
                    <a:pt x="16" y="50"/>
                    <a:pt x="16" y="50"/>
                  </a:cubicBezTo>
                  <a:cubicBezTo>
                    <a:pt x="21" y="50"/>
                    <a:pt x="21" y="50"/>
                    <a:pt x="21" y="50"/>
                  </a:cubicBezTo>
                  <a:cubicBezTo>
                    <a:pt x="22" y="50"/>
                    <a:pt x="23" y="51"/>
                    <a:pt x="23" y="53"/>
                  </a:cubicBezTo>
                  <a:cubicBezTo>
                    <a:pt x="23" y="53"/>
                    <a:pt x="23" y="54"/>
                    <a:pt x="22" y="54"/>
                  </a:cubicBezTo>
                  <a:cubicBezTo>
                    <a:pt x="13" y="63"/>
                    <a:pt x="13" y="63"/>
                    <a:pt x="13" y="63"/>
                  </a:cubicBezTo>
                  <a:cubicBezTo>
                    <a:pt x="13" y="64"/>
                    <a:pt x="12" y="64"/>
                    <a:pt x="11" y="64"/>
                  </a:cubicBezTo>
                  <a:cubicBezTo>
                    <a:pt x="11" y="64"/>
                    <a:pt x="10" y="64"/>
                    <a:pt x="10" y="63"/>
                  </a:cubicBezTo>
                  <a:cubicBezTo>
                    <a:pt x="1" y="54"/>
                    <a:pt x="1" y="54"/>
                    <a:pt x="1" y="54"/>
                  </a:cubicBezTo>
                  <a:cubicBezTo>
                    <a:pt x="0" y="54"/>
                    <a:pt x="0" y="53"/>
                    <a:pt x="0" y="53"/>
                  </a:cubicBezTo>
                  <a:cubicBezTo>
                    <a:pt x="0" y="51"/>
                    <a:pt x="1" y="50"/>
                    <a:pt x="2" y="50"/>
                  </a:cubicBezTo>
                  <a:cubicBezTo>
                    <a:pt x="7" y="50"/>
                    <a:pt x="7" y="50"/>
                    <a:pt x="7" y="50"/>
                  </a:cubicBezTo>
                  <a:cubicBezTo>
                    <a:pt x="7" y="14"/>
                    <a:pt x="7" y="14"/>
                    <a:pt x="7" y="14"/>
                  </a:cubicBezTo>
                  <a:cubicBezTo>
                    <a:pt x="2" y="14"/>
                    <a:pt x="2" y="14"/>
                    <a:pt x="2" y="14"/>
                  </a:cubicBezTo>
                  <a:cubicBezTo>
                    <a:pt x="1" y="14"/>
                    <a:pt x="0" y="13"/>
                    <a:pt x="0" y="12"/>
                  </a:cubicBezTo>
                  <a:cubicBezTo>
                    <a:pt x="0" y="11"/>
                    <a:pt x="0" y="10"/>
                    <a:pt x="1" y="10"/>
                  </a:cubicBezTo>
                  <a:cubicBezTo>
                    <a:pt x="10" y="1"/>
                    <a:pt x="10" y="1"/>
                    <a:pt x="10" y="1"/>
                  </a:cubicBezTo>
                  <a:cubicBezTo>
                    <a:pt x="10" y="0"/>
                    <a:pt x="11" y="0"/>
                    <a:pt x="11" y="0"/>
                  </a:cubicBezTo>
                  <a:cubicBezTo>
                    <a:pt x="12" y="0"/>
                    <a:pt x="13" y="0"/>
                    <a:pt x="13" y="1"/>
                  </a:cubicBezTo>
                  <a:cubicBezTo>
                    <a:pt x="22" y="10"/>
                    <a:pt x="22" y="10"/>
                    <a:pt x="22" y="10"/>
                  </a:cubicBezTo>
                  <a:cubicBezTo>
                    <a:pt x="23" y="10"/>
                    <a:pt x="23" y="11"/>
                    <a:pt x="23" y="12"/>
                  </a:cubicBezTo>
                  <a:cubicBezTo>
                    <a:pt x="23" y="13"/>
                    <a:pt x="22" y="14"/>
                    <a:pt x="21" y="14"/>
                  </a:cubicBezTo>
                  <a:close/>
                </a:path>
              </a:pathLst>
            </a:custGeom>
            <a:grpFill/>
            <a:ln>
              <a:noFill/>
            </a:ln>
          </p:spPr>
          <p:txBody>
            <a:bodyPr/>
            <a:lstStyle/>
            <a:p>
              <a:endParaRPr lang="en-US" dirty="0">
                <a:latin typeface="微软雅黑" panose="020B0503020204020204" pitchFamily="34" charset="-122"/>
              </a:endParaRPr>
            </a:p>
          </p:txBody>
        </p:sp>
        <p:sp>
          <p:nvSpPr>
            <p:cNvPr id="25" name="Freeform 22"/>
            <p:cNvSpPr/>
            <p:nvPr/>
          </p:nvSpPr>
          <p:spPr bwMode="auto">
            <a:xfrm>
              <a:off x="10984526" y="1004256"/>
              <a:ext cx="240586" cy="244628"/>
            </a:xfrm>
            <a:custGeom>
              <a:avLst/>
              <a:gdLst>
                <a:gd name="T0" fmla="*/ 188913 w 55"/>
                <a:gd name="T1" fmla="*/ 6860 h 56"/>
                <a:gd name="T2" fmla="*/ 188913 w 55"/>
                <a:gd name="T3" fmla="*/ 185227 h 56"/>
                <a:gd name="T4" fmla="*/ 185478 w 55"/>
                <a:gd name="T5" fmla="*/ 188657 h 56"/>
                <a:gd name="T6" fmla="*/ 96174 w 55"/>
                <a:gd name="T7" fmla="*/ 102904 h 56"/>
                <a:gd name="T8" fmla="*/ 96174 w 55"/>
                <a:gd name="T9" fmla="*/ 99474 h 56"/>
                <a:gd name="T10" fmla="*/ 96174 w 55"/>
                <a:gd name="T11" fmla="*/ 185227 h 56"/>
                <a:gd name="T12" fmla="*/ 89304 w 55"/>
                <a:gd name="T13" fmla="*/ 188657 h 56"/>
                <a:gd name="T14" fmla="*/ 3435 w 55"/>
                <a:gd name="T15" fmla="*/ 102904 h 56"/>
                <a:gd name="T16" fmla="*/ 3435 w 55"/>
                <a:gd name="T17" fmla="*/ 92613 h 56"/>
                <a:gd name="T18" fmla="*/ 89304 w 55"/>
                <a:gd name="T19" fmla="*/ 3430 h 56"/>
                <a:gd name="T20" fmla="*/ 96174 w 55"/>
                <a:gd name="T21" fmla="*/ 6860 h 56"/>
                <a:gd name="T22" fmla="*/ 96174 w 55"/>
                <a:gd name="T23" fmla="*/ 92613 h 56"/>
                <a:gd name="T24" fmla="*/ 96174 w 55"/>
                <a:gd name="T25" fmla="*/ 92613 h 56"/>
                <a:gd name="T26" fmla="*/ 185478 w 55"/>
                <a:gd name="T27" fmla="*/ 3430 h 56"/>
                <a:gd name="T28" fmla="*/ 188913 w 55"/>
                <a:gd name="T29" fmla="*/ 6860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5" h="56">
                  <a:moveTo>
                    <a:pt x="55" y="2"/>
                  </a:moveTo>
                  <a:cubicBezTo>
                    <a:pt x="55" y="54"/>
                    <a:pt x="55" y="54"/>
                    <a:pt x="55" y="54"/>
                  </a:cubicBezTo>
                  <a:cubicBezTo>
                    <a:pt x="55" y="56"/>
                    <a:pt x="54" y="56"/>
                    <a:pt x="54" y="55"/>
                  </a:cubicBezTo>
                  <a:cubicBezTo>
                    <a:pt x="28" y="30"/>
                    <a:pt x="28" y="30"/>
                    <a:pt x="28" y="30"/>
                  </a:cubicBezTo>
                  <a:cubicBezTo>
                    <a:pt x="28" y="30"/>
                    <a:pt x="28" y="29"/>
                    <a:pt x="28" y="29"/>
                  </a:cubicBezTo>
                  <a:cubicBezTo>
                    <a:pt x="28" y="54"/>
                    <a:pt x="28" y="54"/>
                    <a:pt x="28" y="54"/>
                  </a:cubicBezTo>
                  <a:cubicBezTo>
                    <a:pt x="28" y="56"/>
                    <a:pt x="27" y="56"/>
                    <a:pt x="26" y="55"/>
                  </a:cubicBezTo>
                  <a:cubicBezTo>
                    <a:pt x="1" y="30"/>
                    <a:pt x="1" y="30"/>
                    <a:pt x="1" y="30"/>
                  </a:cubicBezTo>
                  <a:cubicBezTo>
                    <a:pt x="0" y="29"/>
                    <a:pt x="0" y="27"/>
                    <a:pt x="1" y="27"/>
                  </a:cubicBezTo>
                  <a:cubicBezTo>
                    <a:pt x="26" y="1"/>
                    <a:pt x="26" y="1"/>
                    <a:pt x="26" y="1"/>
                  </a:cubicBezTo>
                  <a:cubicBezTo>
                    <a:pt x="27" y="0"/>
                    <a:pt x="28" y="1"/>
                    <a:pt x="28" y="2"/>
                  </a:cubicBezTo>
                  <a:cubicBezTo>
                    <a:pt x="28" y="27"/>
                    <a:pt x="28" y="27"/>
                    <a:pt x="28" y="27"/>
                  </a:cubicBezTo>
                  <a:cubicBezTo>
                    <a:pt x="28" y="27"/>
                    <a:pt x="28" y="27"/>
                    <a:pt x="28" y="27"/>
                  </a:cubicBezTo>
                  <a:cubicBezTo>
                    <a:pt x="54" y="1"/>
                    <a:pt x="54" y="1"/>
                    <a:pt x="54" y="1"/>
                  </a:cubicBezTo>
                  <a:cubicBezTo>
                    <a:pt x="54" y="0"/>
                    <a:pt x="55" y="1"/>
                    <a:pt x="55" y="2"/>
                  </a:cubicBezTo>
                  <a:close/>
                </a:path>
              </a:pathLst>
            </a:custGeom>
            <a:grpFill/>
            <a:ln>
              <a:noFill/>
            </a:ln>
          </p:spPr>
          <p:txBody>
            <a:bodyPr/>
            <a:lstStyle/>
            <a:p>
              <a:endParaRPr lang="en-US" dirty="0">
                <a:latin typeface="微软雅黑" panose="020B0503020204020204" pitchFamily="34" charset="-122"/>
              </a:endParaRPr>
            </a:p>
          </p:txBody>
        </p:sp>
        <p:sp>
          <p:nvSpPr>
            <p:cNvPr id="26" name="Freeform 23"/>
            <p:cNvSpPr>
              <a:spLocks noEditPoints="1"/>
            </p:cNvSpPr>
            <p:nvPr/>
          </p:nvSpPr>
          <p:spPr bwMode="auto">
            <a:xfrm>
              <a:off x="11544544" y="986060"/>
              <a:ext cx="297193" cy="281020"/>
            </a:xfrm>
            <a:custGeom>
              <a:avLst/>
              <a:gdLst>
                <a:gd name="T0" fmla="*/ 233362 w 68"/>
                <a:gd name="T1" fmla="*/ 48270 h 64"/>
                <a:gd name="T2" fmla="*/ 233362 w 68"/>
                <a:gd name="T3" fmla="*/ 62061 h 64"/>
                <a:gd name="T4" fmla="*/ 219635 w 68"/>
                <a:gd name="T5" fmla="*/ 62061 h 64"/>
                <a:gd name="T6" fmla="*/ 209339 w 68"/>
                <a:gd name="T7" fmla="*/ 72405 h 64"/>
                <a:gd name="T8" fmla="*/ 24023 w 68"/>
                <a:gd name="T9" fmla="*/ 72405 h 64"/>
                <a:gd name="T10" fmla="*/ 13727 w 68"/>
                <a:gd name="T11" fmla="*/ 62061 h 64"/>
                <a:gd name="T12" fmla="*/ 0 w 68"/>
                <a:gd name="T13" fmla="*/ 62061 h 64"/>
                <a:gd name="T14" fmla="*/ 0 w 68"/>
                <a:gd name="T15" fmla="*/ 48270 h 64"/>
                <a:gd name="T16" fmla="*/ 116681 w 68"/>
                <a:gd name="T17" fmla="*/ 0 h 64"/>
                <a:gd name="T18" fmla="*/ 233362 w 68"/>
                <a:gd name="T19" fmla="*/ 48270 h 64"/>
                <a:gd name="T20" fmla="*/ 233362 w 68"/>
                <a:gd name="T21" fmla="*/ 206872 h 64"/>
                <a:gd name="T22" fmla="*/ 233362 w 68"/>
                <a:gd name="T23" fmla="*/ 220663 h 64"/>
                <a:gd name="T24" fmla="*/ 0 w 68"/>
                <a:gd name="T25" fmla="*/ 220663 h 64"/>
                <a:gd name="T26" fmla="*/ 0 w 68"/>
                <a:gd name="T27" fmla="*/ 206872 h 64"/>
                <a:gd name="T28" fmla="*/ 6864 w 68"/>
                <a:gd name="T29" fmla="*/ 196528 h 64"/>
                <a:gd name="T30" fmla="*/ 226498 w 68"/>
                <a:gd name="T31" fmla="*/ 196528 h 64"/>
                <a:gd name="T32" fmla="*/ 233362 w 68"/>
                <a:gd name="T33" fmla="*/ 206872 h 64"/>
                <a:gd name="T34" fmla="*/ 61772 w 68"/>
                <a:gd name="T35" fmla="*/ 79301 h 64"/>
                <a:gd name="T36" fmla="*/ 61772 w 68"/>
                <a:gd name="T37" fmla="*/ 172393 h 64"/>
                <a:gd name="T38" fmla="*/ 78931 w 68"/>
                <a:gd name="T39" fmla="*/ 172393 h 64"/>
                <a:gd name="T40" fmla="*/ 78931 w 68"/>
                <a:gd name="T41" fmla="*/ 79301 h 64"/>
                <a:gd name="T42" fmla="*/ 109817 w 68"/>
                <a:gd name="T43" fmla="*/ 79301 h 64"/>
                <a:gd name="T44" fmla="*/ 109817 w 68"/>
                <a:gd name="T45" fmla="*/ 172393 h 64"/>
                <a:gd name="T46" fmla="*/ 123545 w 68"/>
                <a:gd name="T47" fmla="*/ 172393 h 64"/>
                <a:gd name="T48" fmla="*/ 123545 w 68"/>
                <a:gd name="T49" fmla="*/ 79301 h 64"/>
                <a:gd name="T50" fmla="*/ 154431 w 68"/>
                <a:gd name="T51" fmla="*/ 79301 h 64"/>
                <a:gd name="T52" fmla="*/ 154431 w 68"/>
                <a:gd name="T53" fmla="*/ 172393 h 64"/>
                <a:gd name="T54" fmla="*/ 171590 w 68"/>
                <a:gd name="T55" fmla="*/ 172393 h 64"/>
                <a:gd name="T56" fmla="*/ 171590 w 68"/>
                <a:gd name="T57" fmla="*/ 79301 h 64"/>
                <a:gd name="T58" fmla="*/ 202476 w 68"/>
                <a:gd name="T59" fmla="*/ 79301 h 64"/>
                <a:gd name="T60" fmla="*/ 202476 w 68"/>
                <a:gd name="T61" fmla="*/ 172393 h 64"/>
                <a:gd name="T62" fmla="*/ 209339 w 68"/>
                <a:gd name="T63" fmla="*/ 172393 h 64"/>
                <a:gd name="T64" fmla="*/ 219635 w 68"/>
                <a:gd name="T65" fmla="*/ 182737 h 64"/>
                <a:gd name="T66" fmla="*/ 219635 w 68"/>
                <a:gd name="T67" fmla="*/ 189632 h 64"/>
                <a:gd name="T68" fmla="*/ 13727 w 68"/>
                <a:gd name="T69" fmla="*/ 189632 h 64"/>
                <a:gd name="T70" fmla="*/ 13727 w 68"/>
                <a:gd name="T71" fmla="*/ 182737 h 64"/>
                <a:gd name="T72" fmla="*/ 24023 w 68"/>
                <a:gd name="T73" fmla="*/ 172393 h 64"/>
                <a:gd name="T74" fmla="*/ 30886 w 68"/>
                <a:gd name="T75" fmla="*/ 172393 h 64"/>
                <a:gd name="T76" fmla="*/ 30886 w 68"/>
                <a:gd name="T77" fmla="*/ 79301 h 64"/>
                <a:gd name="T78" fmla="*/ 61772 w 68"/>
                <a:gd name="T79" fmla="*/ 79301 h 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grpFill/>
            <a:ln>
              <a:noFill/>
            </a:ln>
          </p:spPr>
          <p:txBody>
            <a:bodyPr/>
            <a:lstStyle/>
            <a:p>
              <a:endParaRPr lang="en-US" dirty="0">
                <a:latin typeface="微软雅黑" panose="020B0503020204020204" pitchFamily="34" charset="-122"/>
              </a:endParaRPr>
            </a:p>
          </p:txBody>
        </p:sp>
        <p:sp>
          <p:nvSpPr>
            <p:cNvPr id="27" name="Freeform 32"/>
            <p:cNvSpPr>
              <a:spLocks noEditPoints="1"/>
            </p:cNvSpPr>
            <p:nvPr/>
          </p:nvSpPr>
          <p:spPr bwMode="auto">
            <a:xfrm>
              <a:off x="5299441" y="1487447"/>
              <a:ext cx="248673" cy="246650"/>
            </a:xfrm>
            <a:custGeom>
              <a:avLst/>
              <a:gdLst>
                <a:gd name="T0" fmla="*/ 188412 w 57"/>
                <a:gd name="T1" fmla="*/ 117588 h 56"/>
                <a:gd name="T2" fmla="*/ 161006 w 57"/>
                <a:gd name="T3" fmla="*/ 117588 h 56"/>
                <a:gd name="T4" fmla="*/ 150729 w 57"/>
                <a:gd name="T5" fmla="*/ 155632 h 56"/>
                <a:gd name="T6" fmla="*/ 178135 w 57"/>
                <a:gd name="T7" fmla="*/ 179841 h 56"/>
                <a:gd name="T8" fmla="*/ 178135 w 57"/>
                <a:gd name="T9" fmla="*/ 190217 h 56"/>
                <a:gd name="T10" fmla="*/ 171283 w 57"/>
                <a:gd name="T11" fmla="*/ 193675 h 56"/>
                <a:gd name="T12" fmla="*/ 167858 w 57"/>
                <a:gd name="T13" fmla="*/ 190217 h 56"/>
                <a:gd name="T14" fmla="*/ 140452 w 57"/>
                <a:gd name="T15" fmla="*/ 166007 h 56"/>
                <a:gd name="T16" fmla="*/ 106196 w 57"/>
                <a:gd name="T17" fmla="*/ 183300 h 56"/>
                <a:gd name="T18" fmla="*/ 106196 w 57"/>
                <a:gd name="T19" fmla="*/ 72628 h 56"/>
                <a:gd name="T20" fmla="*/ 89067 w 57"/>
                <a:gd name="T21" fmla="*/ 72628 h 56"/>
                <a:gd name="T22" fmla="*/ 89067 w 57"/>
                <a:gd name="T23" fmla="*/ 183300 h 56"/>
                <a:gd name="T24" fmla="*/ 51385 w 57"/>
                <a:gd name="T25" fmla="*/ 166007 h 56"/>
                <a:gd name="T26" fmla="*/ 27405 w 57"/>
                <a:gd name="T27" fmla="*/ 190217 h 56"/>
                <a:gd name="T28" fmla="*/ 23980 w 57"/>
                <a:gd name="T29" fmla="*/ 193675 h 56"/>
                <a:gd name="T30" fmla="*/ 17128 w 57"/>
                <a:gd name="T31" fmla="*/ 190217 h 56"/>
                <a:gd name="T32" fmla="*/ 17128 w 57"/>
                <a:gd name="T33" fmla="*/ 179841 h 56"/>
                <a:gd name="T34" fmla="*/ 41108 w 57"/>
                <a:gd name="T35" fmla="*/ 152173 h 56"/>
                <a:gd name="T36" fmla="*/ 34257 w 57"/>
                <a:gd name="T37" fmla="*/ 117588 h 56"/>
                <a:gd name="T38" fmla="*/ 6851 w 57"/>
                <a:gd name="T39" fmla="*/ 117588 h 56"/>
                <a:gd name="T40" fmla="*/ 0 w 57"/>
                <a:gd name="T41" fmla="*/ 110671 h 56"/>
                <a:gd name="T42" fmla="*/ 6851 w 57"/>
                <a:gd name="T43" fmla="*/ 103754 h 56"/>
                <a:gd name="T44" fmla="*/ 34257 w 57"/>
                <a:gd name="T45" fmla="*/ 103754 h 56"/>
                <a:gd name="T46" fmla="*/ 34257 w 57"/>
                <a:gd name="T47" fmla="*/ 65711 h 56"/>
                <a:gd name="T48" fmla="*/ 13703 w 57"/>
                <a:gd name="T49" fmla="*/ 44960 h 56"/>
                <a:gd name="T50" fmla="*/ 13703 w 57"/>
                <a:gd name="T51" fmla="*/ 34585 h 56"/>
                <a:gd name="T52" fmla="*/ 23980 w 57"/>
                <a:gd name="T53" fmla="*/ 34585 h 56"/>
                <a:gd name="T54" fmla="*/ 44534 w 57"/>
                <a:gd name="T55" fmla="*/ 55336 h 56"/>
                <a:gd name="T56" fmla="*/ 150729 w 57"/>
                <a:gd name="T57" fmla="*/ 55336 h 56"/>
                <a:gd name="T58" fmla="*/ 171283 w 57"/>
                <a:gd name="T59" fmla="*/ 34585 h 56"/>
                <a:gd name="T60" fmla="*/ 181560 w 57"/>
                <a:gd name="T61" fmla="*/ 34585 h 56"/>
                <a:gd name="T62" fmla="*/ 181560 w 57"/>
                <a:gd name="T63" fmla="*/ 44960 h 56"/>
                <a:gd name="T64" fmla="*/ 161006 w 57"/>
                <a:gd name="T65" fmla="*/ 65711 h 56"/>
                <a:gd name="T66" fmla="*/ 161006 w 57"/>
                <a:gd name="T67" fmla="*/ 103754 h 56"/>
                <a:gd name="T68" fmla="*/ 188412 w 57"/>
                <a:gd name="T69" fmla="*/ 103754 h 56"/>
                <a:gd name="T70" fmla="*/ 195263 w 57"/>
                <a:gd name="T71" fmla="*/ 110671 h 56"/>
                <a:gd name="T72" fmla="*/ 188412 w 57"/>
                <a:gd name="T73" fmla="*/ 117588 h 56"/>
                <a:gd name="T74" fmla="*/ 58236 w 57"/>
                <a:gd name="T75" fmla="*/ 38043 h 56"/>
                <a:gd name="T76" fmla="*/ 95919 w 57"/>
                <a:gd name="T77" fmla="*/ 0 h 56"/>
                <a:gd name="T78" fmla="*/ 137027 w 57"/>
                <a:gd name="T79" fmla="*/ 38043 h 56"/>
                <a:gd name="T80" fmla="*/ 58236 w 57"/>
                <a:gd name="T81" fmla="*/ 38043 h 5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7" h="56">
                  <a:moveTo>
                    <a:pt x="55" y="34"/>
                  </a:moveTo>
                  <a:cubicBezTo>
                    <a:pt x="47" y="34"/>
                    <a:pt x="47" y="34"/>
                    <a:pt x="47" y="34"/>
                  </a:cubicBezTo>
                  <a:cubicBezTo>
                    <a:pt x="47" y="39"/>
                    <a:pt x="46" y="42"/>
                    <a:pt x="44" y="45"/>
                  </a:cubicBezTo>
                  <a:cubicBezTo>
                    <a:pt x="52" y="52"/>
                    <a:pt x="52" y="52"/>
                    <a:pt x="52" y="52"/>
                  </a:cubicBezTo>
                  <a:cubicBezTo>
                    <a:pt x="53" y="53"/>
                    <a:pt x="53" y="54"/>
                    <a:pt x="52" y="55"/>
                  </a:cubicBezTo>
                  <a:cubicBezTo>
                    <a:pt x="51" y="56"/>
                    <a:pt x="51" y="56"/>
                    <a:pt x="50" y="56"/>
                  </a:cubicBezTo>
                  <a:cubicBezTo>
                    <a:pt x="50" y="56"/>
                    <a:pt x="49" y="56"/>
                    <a:pt x="49" y="55"/>
                  </a:cubicBezTo>
                  <a:cubicBezTo>
                    <a:pt x="41" y="48"/>
                    <a:pt x="41" y="48"/>
                    <a:pt x="41" y="48"/>
                  </a:cubicBezTo>
                  <a:cubicBezTo>
                    <a:pt x="41" y="48"/>
                    <a:pt x="37" y="53"/>
                    <a:pt x="31" y="53"/>
                  </a:cubicBezTo>
                  <a:cubicBezTo>
                    <a:pt x="31" y="21"/>
                    <a:pt x="31" y="21"/>
                    <a:pt x="31" y="21"/>
                  </a:cubicBezTo>
                  <a:cubicBezTo>
                    <a:pt x="26" y="21"/>
                    <a:pt x="26" y="21"/>
                    <a:pt x="26" y="21"/>
                  </a:cubicBezTo>
                  <a:cubicBezTo>
                    <a:pt x="26" y="53"/>
                    <a:pt x="26" y="53"/>
                    <a:pt x="26" y="53"/>
                  </a:cubicBezTo>
                  <a:cubicBezTo>
                    <a:pt x="20" y="53"/>
                    <a:pt x="15" y="48"/>
                    <a:pt x="15" y="48"/>
                  </a:cubicBezTo>
                  <a:cubicBezTo>
                    <a:pt x="8" y="55"/>
                    <a:pt x="8" y="55"/>
                    <a:pt x="8" y="55"/>
                  </a:cubicBezTo>
                  <a:cubicBezTo>
                    <a:pt x="8" y="56"/>
                    <a:pt x="7" y="56"/>
                    <a:pt x="7" y="56"/>
                  </a:cubicBezTo>
                  <a:cubicBezTo>
                    <a:pt x="6" y="56"/>
                    <a:pt x="6" y="56"/>
                    <a:pt x="5" y="55"/>
                  </a:cubicBezTo>
                  <a:cubicBezTo>
                    <a:pt x="4" y="55"/>
                    <a:pt x="4" y="53"/>
                    <a:pt x="5" y="52"/>
                  </a:cubicBezTo>
                  <a:cubicBezTo>
                    <a:pt x="12" y="44"/>
                    <a:pt x="12" y="44"/>
                    <a:pt x="12" y="44"/>
                  </a:cubicBezTo>
                  <a:cubicBezTo>
                    <a:pt x="11" y="42"/>
                    <a:pt x="10" y="38"/>
                    <a:pt x="10" y="34"/>
                  </a:cubicBezTo>
                  <a:cubicBezTo>
                    <a:pt x="2" y="34"/>
                    <a:pt x="2" y="34"/>
                    <a:pt x="2" y="34"/>
                  </a:cubicBezTo>
                  <a:cubicBezTo>
                    <a:pt x="1" y="34"/>
                    <a:pt x="0" y="33"/>
                    <a:pt x="0" y="32"/>
                  </a:cubicBezTo>
                  <a:cubicBezTo>
                    <a:pt x="0" y="31"/>
                    <a:pt x="1" y="30"/>
                    <a:pt x="2" y="30"/>
                  </a:cubicBezTo>
                  <a:cubicBezTo>
                    <a:pt x="10" y="30"/>
                    <a:pt x="10" y="30"/>
                    <a:pt x="10" y="30"/>
                  </a:cubicBezTo>
                  <a:cubicBezTo>
                    <a:pt x="10" y="25"/>
                    <a:pt x="10" y="22"/>
                    <a:pt x="10" y="19"/>
                  </a:cubicBezTo>
                  <a:cubicBezTo>
                    <a:pt x="4" y="13"/>
                    <a:pt x="4" y="13"/>
                    <a:pt x="4" y="13"/>
                  </a:cubicBezTo>
                  <a:cubicBezTo>
                    <a:pt x="3" y="12"/>
                    <a:pt x="3" y="11"/>
                    <a:pt x="4" y="10"/>
                  </a:cubicBezTo>
                  <a:cubicBezTo>
                    <a:pt x="5" y="9"/>
                    <a:pt x="6" y="9"/>
                    <a:pt x="7" y="10"/>
                  </a:cubicBezTo>
                  <a:cubicBezTo>
                    <a:pt x="13" y="16"/>
                    <a:pt x="13" y="16"/>
                    <a:pt x="13" y="16"/>
                  </a:cubicBezTo>
                  <a:cubicBezTo>
                    <a:pt x="44" y="16"/>
                    <a:pt x="44" y="16"/>
                    <a:pt x="44" y="16"/>
                  </a:cubicBezTo>
                  <a:cubicBezTo>
                    <a:pt x="50" y="10"/>
                    <a:pt x="50" y="10"/>
                    <a:pt x="50" y="10"/>
                  </a:cubicBezTo>
                  <a:cubicBezTo>
                    <a:pt x="51" y="9"/>
                    <a:pt x="52" y="9"/>
                    <a:pt x="53" y="10"/>
                  </a:cubicBezTo>
                  <a:cubicBezTo>
                    <a:pt x="54" y="11"/>
                    <a:pt x="54" y="12"/>
                    <a:pt x="53" y="13"/>
                  </a:cubicBezTo>
                  <a:cubicBezTo>
                    <a:pt x="47" y="19"/>
                    <a:pt x="47" y="19"/>
                    <a:pt x="47" y="19"/>
                  </a:cubicBezTo>
                  <a:cubicBezTo>
                    <a:pt x="47" y="22"/>
                    <a:pt x="47" y="25"/>
                    <a:pt x="47" y="30"/>
                  </a:cubicBezTo>
                  <a:cubicBezTo>
                    <a:pt x="55" y="30"/>
                    <a:pt x="55" y="30"/>
                    <a:pt x="55" y="30"/>
                  </a:cubicBezTo>
                  <a:cubicBezTo>
                    <a:pt x="56" y="30"/>
                    <a:pt x="57" y="31"/>
                    <a:pt x="57" y="32"/>
                  </a:cubicBezTo>
                  <a:cubicBezTo>
                    <a:pt x="57" y="33"/>
                    <a:pt x="56" y="34"/>
                    <a:pt x="55" y="34"/>
                  </a:cubicBezTo>
                  <a:close/>
                  <a:moveTo>
                    <a:pt x="17" y="11"/>
                  </a:moveTo>
                  <a:cubicBezTo>
                    <a:pt x="17" y="5"/>
                    <a:pt x="22" y="0"/>
                    <a:pt x="28" y="0"/>
                  </a:cubicBezTo>
                  <a:cubicBezTo>
                    <a:pt x="35" y="0"/>
                    <a:pt x="40" y="5"/>
                    <a:pt x="40" y="11"/>
                  </a:cubicBezTo>
                  <a:lnTo>
                    <a:pt x="17" y="11"/>
                  </a:lnTo>
                  <a:close/>
                </a:path>
              </a:pathLst>
            </a:custGeom>
            <a:grpFill/>
            <a:ln>
              <a:noFill/>
            </a:ln>
          </p:spPr>
          <p:txBody>
            <a:bodyPr/>
            <a:lstStyle/>
            <a:p>
              <a:endParaRPr lang="en-US" dirty="0">
                <a:latin typeface="微软雅黑" panose="020B0503020204020204" pitchFamily="34" charset="-122"/>
              </a:endParaRPr>
            </a:p>
          </p:txBody>
        </p:sp>
        <p:sp>
          <p:nvSpPr>
            <p:cNvPr id="28" name="Freeform 33"/>
            <p:cNvSpPr>
              <a:spLocks noEditPoints="1"/>
            </p:cNvSpPr>
            <p:nvPr/>
          </p:nvSpPr>
          <p:spPr bwMode="auto">
            <a:xfrm>
              <a:off x="5924154" y="1479360"/>
              <a:ext cx="220367" cy="281020"/>
            </a:xfrm>
            <a:custGeom>
              <a:avLst/>
              <a:gdLst>
                <a:gd name="T0" fmla="*/ 6921 w 50"/>
                <a:gd name="T1" fmla="*/ 220663 h 64"/>
                <a:gd name="T2" fmla="*/ 6921 w 50"/>
                <a:gd name="T3" fmla="*/ 0 h 64"/>
                <a:gd name="T4" fmla="*/ 173037 w 50"/>
                <a:gd name="T5" fmla="*/ 210319 h 64"/>
                <a:gd name="T6" fmla="*/ 13843 w 50"/>
                <a:gd name="T7" fmla="*/ 13791 h 64"/>
                <a:gd name="T8" fmla="*/ 62293 w 50"/>
                <a:gd name="T9" fmla="*/ 175841 h 64"/>
                <a:gd name="T10" fmla="*/ 110744 w 50"/>
                <a:gd name="T11" fmla="*/ 175841 h 64"/>
                <a:gd name="T12" fmla="*/ 44990 w 50"/>
                <a:gd name="T13" fmla="*/ 41374 h 64"/>
                <a:gd name="T14" fmla="*/ 31147 w 50"/>
                <a:gd name="T15" fmla="*/ 41374 h 64"/>
                <a:gd name="T16" fmla="*/ 41529 w 50"/>
                <a:gd name="T17" fmla="*/ 31031 h 64"/>
                <a:gd name="T18" fmla="*/ 44990 w 50"/>
                <a:gd name="T19" fmla="*/ 72405 h 64"/>
                <a:gd name="T20" fmla="*/ 31147 w 50"/>
                <a:gd name="T21" fmla="*/ 72405 h 64"/>
                <a:gd name="T22" fmla="*/ 41529 w 50"/>
                <a:gd name="T23" fmla="*/ 62061 h 64"/>
                <a:gd name="T24" fmla="*/ 44990 w 50"/>
                <a:gd name="T25" fmla="*/ 106884 h 64"/>
                <a:gd name="T26" fmla="*/ 31147 w 50"/>
                <a:gd name="T27" fmla="*/ 106884 h 64"/>
                <a:gd name="T28" fmla="*/ 41529 w 50"/>
                <a:gd name="T29" fmla="*/ 93092 h 64"/>
                <a:gd name="T30" fmla="*/ 44990 w 50"/>
                <a:gd name="T31" fmla="*/ 137914 h 64"/>
                <a:gd name="T32" fmla="*/ 31147 w 50"/>
                <a:gd name="T33" fmla="*/ 137914 h 64"/>
                <a:gd name="T34" fmla="*/ 41529 w 50"/>
                <a:gd name="T35" fmla="*/ 124123 h 64"/>
                <a:gd name="T36" fmla="*/ 44990 w 50"/>
                <a:gd name="T37" fmla="*/ 168945 h 64"/>
                <a:gd name="T38" fmla="*/ 31147 w 50"/>
                <a:gd name="T39" fmla="*/ 168945 h 64"/>
                <a:gd name="T40" fmla="*/ 41529 w 50"/>
                <a:gd name="T41" fmla="*/ 155154 h 64"/>
                <a:gd name="T42" fmla="*/ 79597 w 50"/>
                <a:gd name="T43" fmla="*/ 41374 h 64"/>
                <a:gd name="T44" fmla="*/ 62293 w 50"/>
                <a:gd name="T45" fmla="*/ 41374 h 64"/>
                <a:gd name="T46" fmla="*/ 72676 w 50"/>
                <a:gd name="T47" fmla="*/ 31031 h 64"/>
                <a:gd name="T48" fmla="*/ 79597 w 50"/>
                <a:gd name="T49" fmla="*/ 72405 h 64"/>
                <a:gd name="T50" fmla="*/ 62293 w 50"/>
                <a:gd name="T51" fmla="*/ 72405 h 64"/>
                <a:gd name="T52" fmla="*/ 72676 w 50"/>
                <a:gd name="T53" fmla="*/ 62061 h 64"/>
                <a:gd name="T54" fmla="*/ 79597 w 50"/>
                <a:gd name="T55" fmla="*/ 106884 h 64"/>
                <a:gd name="T56" fmla="*/ 62293 w 50"/>
                <a:gd name="T57" fmla="*/ 106884 h 64"/>
                <a:gd name="T58" fmla="*/ 72676 w 50"/>
                <a:gd name="T59" fmla="*/ 93092 h 64"/>
                <a:gd name="T60" fmla="*/ 79597 w 50"/>
                <a:gd name="T61" fmla="*/ 137914 h 64"/>
                <a:gd name="T62" fmla="*/ 62293 w 50"/>
                <a:gd name="T63" fmla="*/ 137914 h 64"/>
                <a:gd name="T64" fmla="*/ 72676 w 50"/>
                <a:gd name="T65" fmla="*/ 124123 h 64"/>
                <a:gd name="T66" fmla="*/ 110744 w 50"/>
                <a:gd name="T67" fmla="*/ 41374 h 64"/>
                <a:gd name="T68" fmla="*/ 93440 w 50"/>
                <a:gd name="T69" fmla="*/ 41374 h 64"/>
                <a:gd name="T70" fmla="*/ 107283 w 50"/>
                <a:gd name="T71" fmla="*/ 31031 h 64"/>
                <a:gd name="T72" fmla="*/ 110744 w 50"/>
                <a:gd name="T73" fmla="*/ 72405 h 64"/>
                <a:gd name="T74" fmla="*/ 93440 w 50"/>
                <a:gd name="T75" fmla="*/ 72405 h 64"/>
                <a:gd name="T76" fmla="*/ 107283 w 50"/>
                <a:gd name="T77" fmla="*/ 62061 h 64"/>
                <a:gd name="T78" fmla="*/ 110744 w 50"/>
                <a:gd name="T79" fmla="*/ 106884 h 64"/>
                <a:gd name="T80" fmla="*/ 93440 w 50"/>
                <a:gd name="T81" fmla="*/ 106884 h 64"/>
                <a:gd name="T82" fmla="*/ 107283 w 50"/>
                <a:gd name="T83" fmla="*/ 93092 h 64"/>
                <a:gd name="T84" fmla="*/ 110744 w 50"/>
                <a:gd name="T85" fmla="*/ 137914 h 64"/>
                <a:gd name="T86" fmla="*/ 93440 w 50"/>
                <a:gd name="T87" fmla="*/ 137914 h 64"/>
                <a:gd name="T88" fmla="*/ 107283 w 50"/>
                <a:gd name="T89" fmla="*/ 124123 h 64"/>
                <a:gd name="T90" fmla="*/ 141890 w 50"/>
                <a:gd name="T91" fmla="*/ 41374 h 64"/>
                <a:gd name="T92" fmla="*/ 124587 w 50"/>
                <a:gd name="T93" fmla="*/ 41374 h 64"/>
                <a:gd name="T94" fmla="*/ 138430 w 50"/>
                <a:gd name="T95" fmla="*/ 31031 h 64"/>
                <a:gd name="T96" fmla="*/ 141890 w 50"/>
                <a:gd name="T97" fmla="*/ 72405 h 64"/>
                <a:gd name="T98" fmla="*/ 124587 w 50"/>
                <a:gd name="T99" fmla="*/ 72405 h 64"/>
                <a:gd name="T100" fmla="*/ 138430 w 50"/>
                <a:gd name="T101" fmla="*/ 62061 h 64"/>
                <a:gd name="T102" fmla="*/ 141890 w 50"/>
                <a:gd name="T103" fmla="*/ 106884 h 64"/>
                <a:gd name="T104" fmla="*/ 124587 w 50"/>
                <a:gd name="T105" fmla="*/ 106884 h 64"/>
                <a:gd name="T106" fmla="*/ 138430 w 50"/>
                <a:gd name="T107" fmla="*/ 93092 h 64"/>
                <a:gd name="T108" fmla="*/ 141890 w 50"/>
                <a:gd name="T109" fmla="*/ 137914 h 64"/>
                <a:gd name="T110" fmla="*/ 124587 w 50"/>
                <a:gd name="T111" fmla="*/ 137914 h 64"/>
                <a:gd name="T112" fmla="*/ 138430 w 50"/>
                <a:gd name="T113" fmla="*/ 124123 h 64"/>
                <a:gd name="T114" fmla="*/ 141890 w 50"/>
                <a:gd name="T115" fmla="*/ 168945 h 64"/>
                <a:gd name="T116" fmla="*/ 124587 w 50"/>
                <a:gd name="T117" fmla="*/ 168945 h 64"/>
                <a:gd name="T118" fmla="*/ 138430 w 50"/>
                <a:gd name="T119" fmla="*/ 155154 h 6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0" h="64">
                  <a:moveTo>
                    <a:pt x="50" y="61"/>
                  </a:moveTo>
                  <a:cubicBezTo>
                    <a:pt x="50" y="63"/>
                    <a:pt x="49" y="64"/>
                    <a:pt x="48" y="64"/>
                  </a:cubicBezTo>
                  <a:cubicBezTo>
                    <a:pt x="2" y="64"/>
                    <a:pt x="2" y="64"/>
                    <a:pt x="2" y="64"/>
                  </a:cubicBezTo>
                  <a:cubicBezTo>
                    <a:pt x="1" y="64"/>
                    <a:pt x="0" y="63"/>
                    <a:pt x="0" y="61"/>
                  </a:cubicBezTo>
                  <a:cubicBezTo>
                    <a:pt x="0" y="2"/>
                    <a:pt x="0" y="2"/>
                    <a:pt x="0" y="2"/>
                  </a:cubicBezTo>
                  <a:cubicBezTo>
                    <a:pt x="0" y="1"/>
                    <a:pt x="1" y="0"/>
                    <a:pt x="2" y="0"/>
                  </a:cubicBezTo>
                  <a:cubicBezTo>
                    <a:pt x="48" y="0"/>
                    <a:pt x="48" y="0"/>
                    <a:pt x="48" y="0"/>
                  </a:cubicBezTo>
                  <a:cubicBezTo>
                    <a:pt x="49" y="0"/>
                    <a:pt x="50" y="1"/>
                    <a:pt x="50" y="2"/>
                  </a:cubicBezTo>
                  <a:lnTo>
                    <a:pt x="50" y="61"/>
                  </a:lnTo>
                  <a:close/>
                  <a:moveTo>
                    <a:pt x="45" y="59"/>
                  </a:moveTo>
                  <a:cubicBezTo>
                    <a:pt x="45" y="4"/>
                    <a:pt x="45" y="4"/>
                    <a:pt x="45" y="4"/>
                  </a:cubicBezTo>
                  <a:cubicBezTo>
                    <a:pt x="4" y="4"/>
                    <a:pt x="4" y="4"/>
                    <a:pt x="4" y="4"/>
                  </a:cubicBezTo>
                  <a:cubicBezTo>
                    <a:pt x="4" y="59"/>
                    <a:pt x="4" y="59"/>
                    <a:pt x="4" y="59"/>
                  </a:cubicBezTo>
                  <a:cubicBezTo>
                    <a:pt x="18" y="59"/>
                    <a:pt x="18" y="59"/>
                    <a:pt x="18" y="59"/>
                  </a:cubicBezTo>
                  <a:cubicBezTo>
                    <a:pt x="18" y="51"/>
                    <a:pt x="18" y="51"/>
                    <a:pt x="18" y="51"/>
                  </a:cubicBezTo>
                  <a:cubicBezTo>
                    <a:pt x="18" y="51"/>
                    <a:pt x="19" y="50"/>
                    <a:pt x="19" y="50"/>
                  </a:cubicBezTo>
                  <a:cubicBezTo>
                    <a:pt x="31" y="50"/>
                    <a:pt x="31" y="50"/>
                    <a:pt x="31" y="50"/>
                  </a:cubicBezTo>
                  <a:cubicBezTo>
                    <a:pt x="31" y="50"/>
                    <a:pt x="32" y="51"/>
                    <a:pt x="32" y="51"/>
                  </a:cubicBezTo>
                  <a:cubicBezTo>
                    <a:pt x="32" y="59"/>
                    <a:pt x="32" y="59"/>
                    <a:pt x="32" y="59"/>
                  </a:cubicBezTo>
                  <a:lnTo>
                    <a:pt x="45" y="59"/>
                  </a:lnTo>
                  <a:close/>
                  <a:moveTo>
                    <a:pt x="13" y="12"/>
                  </a:moveTo>
                  <a:cubicBezTo>
                    <a:pt x="13" y="13"/>
                    <a:pt x="13" y="13"/>
                    <a:pt x="12" y="13"/>
                  </a:cubicBezTo>
                  <a:cubicBezTo>
                    <a:pt x="10" y="13"/>
                    <a:pt x="10" y="13"/>
                    <a:pt x="10" y="13"/>
                  </a:cubicBezTo>
                  <a:cubicBezTo>
                    <a:pt x="9" y="13"/>
                    <a:pt x="9" y="13"/>
                    <a:pt x="9" y="12"/>
                  </a:cubicBezTo>
                  <a:cubicBezTo>
                    <a:pt x="9" y="10"/>
                    <a:pt x="9" y="10"/>
                    <a:pt x="9" y="10"/>
                  </a:cubicBezTo>
                  <a:cubicBezTo>
                    <a:pt x="9" y="9"/>
                    <a:pt x="9" y="9"/>
                    <a:pt x="10" y="9"/>
                  </a:cubicBezTo>
                  <a:cubicBezTo>
                    <a:pt x="12" y="9"/>
                    <a:pt x="12" y="9"/>
                    <a:pt x="12" y="9"/>
                  </a:cubicBezTo>
                  <a:cubicBezTo>
                    <a:pt x="13" y="9"/>
                    <a:pt x="13" y="9"/>
                    <a:pt x="13" y="10"/>
                  </a:cubicBezTo>
                  <a:lnTo>
                    <a:pt x="13" y="12"/>
                  </a:lnTo>
                  <a:close/>
                  <a:moveTo>
                    <a:pt x="13" y="21"/>
                  </a:moveTo>
                  <a:cubicBezTo>
                    <a:pt x="13" y="22"/>
                    <a:pt x="13" y="23"/>
                    <a:pt x="12" y="23"/>
                  </a:cubicBezTo>
                  <a:cubicBezTo>
                    <a:pt x="10" y="23"/>
                    <a:pt x="10" y="23"/>
                    <a:pt x="10" y="23"/>
                  </a:cubicBezTo>
                  <a:cubicBezTo>
                    <a:pt x="9" y="23"/>
                    <a:pt x="9" y="22"/>
                    <a:pt x="9" y="21"/>
                  </a:cubicBezTo>
                  <a:cubicBezTo>
                    <a:pt x="9" y="19"/>
                    <a:pt x="9" y="19"/>
                    <a:pt x="9" y="19"/>
                  </a:cubicBezTo>
                  <a:cubicBezTo>
                    <a:pt x="9" y="19"/>
                    <a:pt x="9" y="18"/>
                    <a:pt x="10" y="18"/>
                  </a:cubicBezTo>
                  <a:cubicBezTo>
                    <a:pt x="12" y="18"/>
                    <a:pt x="12" y="18"/>
                    <a:pt x="12" y="18"/>
                  </a:cubicBezTo>
                  <a:cubicBezTo>
                    <a:pt x="13" y="18"/>
                    <a:pt x="13" y="19"/>
                    <a:pt x="13" y="19"/>
                  </a:cubicBezTo>
                  <a:lnTo>
                    <a:pt x="13" y="21"/>
                  </a:lnTo>
                  <a:close/>
                  <a:moveTo>
                    <a:pt x="13" y="31"/>
                  </a:moveTo>
                  <a:cubicBezTo>
                    <a:pt x="13" y="31"/>
                    <a:pt x="13" y="32"/>
                    <a:pt x="12" y="32"/>
                  </a:cubicBezTo>
                  <a:cubicBezTo>
                    <a:pt x="10" y="32"/>
                    <a:pt x="10" y="32"/>
                    <a:pt x="10" y="32"/>
                  </a:cubicBezTo>
                  <a:cubicBezTo>
                    <a:pt x="9" y="32"/>
                    <a:pt x="9" y="31"/>
                    <a:pt x="9" y="31"/>
                  </a:cubicBezTo>
                  <a:cubicBezTo>
                    <a:pt x="9" y="28"/>
                    <a:pt x="9" y="28"/>
                    <a:pt x="9" y="28"/>
                  </a:cubicBezTo>
                  <a:cubicBezTo>
                    <a:pt x="9" y="28"/>
                    <a:pt x="9" y="27"/>
                    <a:pt x="10" y="27"/>
                  </a:cubicBezTo>
                  <a:cubicBezTo>
                    <a:pt x="12" y="27"/>
                    <a:pt x="12" y="27"/>
                    <a:pt x="12" y="27"/>
                  </a:cubicBezTo>
                  <a:cubicBezTo>
                    <a:pt x="13" y="27"/>
                    <a:pt x="13" y="28"/>
                    <a:pt x="13" y="28"/>
                  </a:cubicBezTo>
                  <a:lnTo>
                    <a:pt x="13" y="31"/>
                  </a:lnTo>
                  <a:close/>
                  <a:moveTo>
                    <a:pt x="13" y="40"/>
                  </a:moveTo>
                  <a:cubicBezTo>
                    <a:pt x="13" y="40"/>
                    <a:pt x="13" y="41"/>
                    <a:pt x="12" y="41"/>
                  </a:cubicBezTo>
                  <a:cubicBezTo>
                    <a:pt x="10" y="41"/>
                    <a:pt x="10" y="41"/>
                    <a:pt x="10" y="41"/>
                  </a:cubicBezTo>
                  <a:cubicBezTo>
                    <a:pt x="9" y="41"/>
                    <a:pt x="9" y="40"/>
                    <a:pt x="9" y="40"/>
                  </a:cubicBezTo>
                  <a:cubicBezTo>
                    <a:pt x="9" y="37"/>
                    <a:pt x="9" y="37"/>
                    <a:pt x="9" y="37"/>
                  </a:cubicBezTo>
                  <a:cubicBezTo>
                    <a:pt x="9" y="37"/>
                    <a:pt x="9" y="36"/>
                    <a:pt x="10" y="36"/>
                  </a:cubicBezTo>
                  <a:cubicBezTo>
                    <a:pt x="12" y="36"/>
                    <a:pt x="12" y="36"/>
                    <a:pt x="12" y="36"/>
                  </a:cubicBezTo>
                  <a:cubicBezTo>
                    <a:pt x="13" y="36"/>
                    <a:pt x="13" y="37"/>
                    <a:pt x="13" y="37"/>
                  </a:cubicBezTo>
                  <a:lnTo>
                    <a:pt x="13" y="40"/>
                  </a:lnTo>
                  <a:close/>
                  <a:moveTo>
                    <a:pt x="13" y="49"/>
                  </a:moveTo>
                  <a:cubicBezTo>
                    <a:pt x="13" y="49"/>
                    <a:pt x="13" y="50"/>
                    <a:pt x="12" y="50"/>
                  </a:cubicBezTo>
                  <a:cubicBezTo>
                    <a:pt x="10" y="50"/>
                    <a:pt x="10" y="50"/>
                    <a:pt x="10" y="50"/>
                  </a:cubicBezTo>
                  <a:cubicBezTo>
                    <a:pt x="9" y="50"/>
                    <a:pt x="9" y="49"/>
                    <a:pt x="9" y="49"/>
                  </a:cubicBezTo>
                  <a:cubicBezTo>
                    <a:pt x="9" y="47"/>
                    <a:pt x="9" y="47"/>
                    <a:pt x="9" y="47"/>
                  </a:cubicBezTo>
                  <a:cubicBezTo>
                    <a:pt x="9" y="46"/>
                    <a:pt x="9" y="45"/>
                    <a:pt x="10" y="45"/>
                  </a:cubicBezTo>
                  <a:cubicBezTo>
                    <a:pt x="12" y="45"/>
                    <a:pt x="12" y="45"/>
                    <a:pt x="12" y="45"/>
                  </a:cubicBezTo>
                  <a:cubicBezTo>
                    <a:pt x="13" y="45"/>
                    <a:pt x="13" y="46"/>
                    <a:pt x="13" y="47"/>
                  </a:cubicBezTo>
                  <a:lnTo>
                    <a:pt x="13" y="49"/>
                  </a:lnTo>
                  <a:close/>
                  <a:moveTo>
                    <a:pt x="23" y="12"/>
                  </a:moveTo>
                  <a:cubicBezTo>
                    <a:pt x="23" y="13"/>
                    <a:pt x="22" y="13"/>
                    <a:pt x="21" y="13"/>
                  </a:cubicBezTo>
                  <a:cubicBezTo>
                    <a:pt x="19" y="13"/>
                    <a:pt x="19" y="13"/>
                    <a:pt x="19" y="13"/>
                  </a:cubicBezTo>
                  <a:cubicBezTo>
                    <a:pt x="19" y="13"/>
                    <a:pt x="18" y="13"/>
                    <a:pt x="18" y="12"/>
                  </a:cubicBezTo>
                  <a:cubicBezTo>
                    <a:pt x="18" y="10"/>
                    <a:pt x="18" y="10"/>
                    <a:pt x="18" y="10"/>
                  </a:cubicBezTo>
                  <a:cubicBezTo>
                    <a:pt x="18" y="9"/>
                    <a:pt x="19" y="9"/>
                    <a:pt x="19" y="9"/>
                  </a:cubicBezTo>
                  <a:cubicBezTo>
                    <a:pt x="21" y="9"/>
                    <a:pt x="21" y="9"/>
                    <a:pt x="21" y="9"/>
                  </a:cubicBezTo>
                  <a:cubicBezTo>
                    <a:pt x="22" y="9"/>
                    <a:pt x="23" y="9"/>
                    <a:pt x="23" y="10"/>
                  </a:cubicBezTo>
                  <a:lnTo>
                    <a:pt x="23" y="12"/>
                  </a:lnTo>
                  <a:close/>
                  <a:moveTo>
                    <a:pt x="23" y="21"/>
                  </a:moveTo>
                  <a:cubicBezTo>
                    <a:pt x="23" y="22"/>
                    <a:pt x="22" y="23"/>
                    <a:pt x="21" y="23"/>
                  </a:cubicBezTo>
                  <a:cubicBezTo>
                    <a:pt x="19" y="23"/>
                    <a:pt x="19" y="23"/>
                    <a:pt x="19" y="23"/>
                  </a:cubicBezTo>
                  <a:cubicBezTo>
                    <a:pt x="19" y="23"/>
                    <a:pt x="18" y="22"/>
                    <a:pt x="18" y="21"/>
                  </a:cubicBezTo>
                  <a:cubicBezTo>
                    <a:pt x="18" y="19"/>
                    <a:pt x="18" y="19"/>
                    <a:pt x="18" y="19"/>
                  </a:cubicBezTo>
                  <a:cubicBezTo>
                    <a:pt x="18" y="19"/>
                    <a:pt x="19" y="18"/>
                    <a:pt x="19" y="18"/>
                  </a:cubicBezTo>
                  <a:cubicBezTo>
                    <a:pt x="21" y="18"/>
                    <a:pt x="21" y="18"/>
                    <a:pt x="21" y="18"/>
                  </a:cubicBezTo>
                  <a:cubicBezTo>
                    <a:pt x="22" y="18"/>
                    <a:pt x="23" y="19"/>
                    <a:pt x="23" y="19"/>
                  </a:cubicBezTo>
                  <a:lnTo>
                    <a:pt x="23" y="21"/>
                  </a:lnTo>
                  <a:close/>
                  <a:moveTo>
                    <a:pt x="23" y="31"/>
                  </a:moveTo>
                  <a:cubicBezTo>
                    <a:pt x="23" y="31"/>
                    <a:pt x="22" y="32"/>
                    <a:pt x="21" y="32"/>
                  </a:cubicBezTo>
                  <a:cubicBezTo>
                    <a:pt x="19" y="32"/>
                    <a:pt x="19" y="32"/>
                    <a:pt x="19" y="32"/>
                  </a:cubicBezTo>
                  <a:cubicBezTo>
                    <a:pt x="19" y="32"/>
                    <a:pt x="18" y="31"/>
                    <a:pt x="18" y="31"/>
                  </a:cubicBezTo>
                  <a:cubicBezTo>
                    <a:pt x="18" y="28"/>
                    <a:pt x="18" y="28"/>
                    <a:pt x="18" y="28"/>
                  </a:cubicBezTo>
                  <a:cubicBezTo>
                    <a:pt x="18" y="28"/>
                    <a:pt x="19" y="27"/>
                    <a:pt x="19" y="27"/>
                  </a:cubicBezTo>
                  <a:cubicBezTo>
                    <a:pt x="21" y="27"/>
                    <a:pt x="21" y="27"/>
                    <a:pt x="21" y="27"/>
                  </a:cubicBezTo>
                  <a:cubicBezTo>
                    <a:pt x="22" y="27"/>
                    <a:pt x="23" y="28"/>
                    <a:pt x="23" y="28"/>
                  </a:cubicBezTo>
                  <a:lnTo>
                    <a:pt x="23" y="31"/>
                  </a:lnTo>
                  <a:close/>
                  <a:moveTo>
                    <a:pt x="23" y="40"/>
                  </a:moveTo>
                  <a:cubicBezTo>
                    <a:pt x="23" y="40"/>
                    <a:pt x="22" y="41"/>
                    <a:pt x="21" y="41"/>
                  </a:cubicBezTo>
                  <a:cubicBezTo>
                    <a:pt x="19" y="41"/>
                    <a:pt x="19" y="41"/>
                    <a:pt x="19" y="41"/>
                  </a:cubicBezTo>
                  <a:cubicBezTo>
                    <a:pt x="19" y="41"/>
                    <a:pt x="18" y="40"/>
                    <a:pt x="18" y="40"/>
                  </a:cubicBezTo>
                  <a:cubicBezTo>
                    <a:pt x="18" y="37"/>
                    <a:pt x="18" y="37"/>
                    <a:pt x="18" y="37"/>
                  </a:cubicBezTo>
                  <a:cubicBezTo>
                    <a:pt x="18" y="37"/>
                    <a:pt x="19" y="36"/>
                    <a:pt x="19" y="36"/>
                  </a:cubicBezTo>
                  <a:cubicBezTo>
                    <a:pt x="21" y="36"/>
                    <a:pt x="21" y="36"/>
                    <a:pt x="21" y="36"/>
                  </a:cubicBezTo>
                  <a:cubicBezTo>
                    <a:pt x="22" y="36"/>
                    <a:pt x="23" y="37"/>
                    <a:pt x="23" y="37"/>
                  </a:cubicBezTo>
                  <a:lnTo>
                    <a:pt x="23" y="40"/>
                  </a:lnTo>
                  <a:close/>
                  <a:moveTo>
                    <a:pt x="32" y="12"/>
                  </a:moveTo>
                  <a:cubicBezTo>
                    <a:pt x="32" y="13"/>
                    <a:pt x="31" y="13"/>
                    <a:pt x="31" y="13"/>
                  </a:cubicBezTo>
                  <a:cubicBezTo>
                    <a:pt x="28" y="13"/>
                    <a:pt x="28" y="13"/>
                    <a:pt x="28" y="13"/>
                  </a:cubicBezTo>
                  <a:cubicBezTo>
                    <a:pt x="28" y="13"/>
                    <a:pt x="27" y="13"/>
                    <a:pt x="27" y="12"/>
                  </a:cubicBezTo>
                  <a:cubicBezTo>
                    <a:pt x="27" y="10"/>
                    <a:pt x="27" y="10"/>
                    <a:pt x="27" y="10"/>
                  </a:cubicBezTo>
                  <a:cubicBezTo>
                    <a:pt x="27" y="9"/>
                    <a:pt x="28" y="9"/>
                    <a:pt x="28" y="9"/>
                  </a:cubicBezTo>
                  <a:cubicBezTo>
                    <a:pt x="31" y="9"/>
                    <a:pt x="31" y="9"/>
                    <a:pt x="31" y="9"/>
                  </a:cubicBezTo>
                  <a:cubicBezTo>
                    <a:pt x="31" y="9"/>
                    <a:pt x="32" y="9"/>
                    <a:pt x="32" y="10"/>
                  </a:cubicBezTo>
                  <a:lnTo>
                    <a:pt x="32" y="12"/>
                  </a:lnTo>
                  <a:close/>
                  <a:moveTo>
                    <a:pt x="32" y="21"/>
                  </a:moveTo>
                  <a:cubicBezTo>
                    <a:pt x="32" y="22"/>
                    <a:pt x="31" y="23"/>
                    <a:pt x="31" y="23"/>
                  </a:cubicBezTo>
                  <a:cubicBezTo>
                    <a:pt x="28" y="23"/>
                    <a:pt x="28" y="23"/>
                    <a:pt x="28" y="23"/>
                  </a:cubicBezTo>
                  <a:cubicBezTo>
                    <a:pt x="28" y="23"/>
                    <a:pt x="27" y="22"/>
                    <a:pt x="27" y="21"/>
                  </a:cubicBezTo>
                  <a:cubicBezTo>
                    <a:pt x="27" y="19"/>
                    <a:pt x="27" y="19"/>
                    <a:pt x="27" y="19"/>
                  </a:cubicBezTo>
                  <a:cubicBezTo>
                    <a:pt x="27" y="19"/>
                    <a:pt x="28" y="18"/>
                    <a:pt x="28" y="18"/>
                  </a:cubicBezTo>
                  <a:cubicBezTo>
                    <a:pt x="31" y="18"/>
                    <a:pt x="31" y="18"/>
                    <a:pt x="31" y="18"/>
                  </a:cubicBezTo>
                  <a:cubicBezTo>
                    <a:pt x="31" y="18"/>
                    <a:pt x="32" y="19"/>
                    <a:pt x="32" y="19"/>
                  </a:cubicBezTo>
                  <a:lnTo>
                    <a:pt x="32" y="21"/>
                  </a:lnTo>
                  <a:close/>
                  <a:moveTo>
                    <a:pt x="32" y="31"/>
                  </a:moveTo>
                  <a:cubicBezTo>
                    <a:pt x="32" y="31"/>
                    <a:pt x="31" y="32"/>
                    <a:pt x="31" y="32"/>
                  </a:cubicBezTo>
                  <a:cubicBezTo>
                    <a:pt x="28" y="32"/>
                    <a:pt x="28" y="32"/>
                    <a:pt x="28" y="32"/>
                  </a:cubicBezTo>
                  <a:cubicBezTo>
                    <a:pt x="28" y="32"/>
                    <a:pt x="27" y="31"/>
                    <a:pt x="27" y="31"/>
                  </a:cubicBezTo>
                  <a:cubicBezTo>
                    <a:pt x="27" y="28"/>
                    <a:pt x="27" y="28"/>
                    <a:pt x="27" y="28"/>
                  </a:cubicBezTo>
                  <a:cubicBezTo>
                    <a:pt x="27" y="28"/>
                    <a:pt x="28" y="27"/>
                    <a:pt x="28" y="27"/>
                  </a:cubicBezTo>
                  <a:cubicBezTo>
                    <a:pt x="31" y="27"/>
                    <a:pt x="31" y="27"/>
                    <a:pt x="31" y="27"/>
                  </a:cubicBezTo>
                  <a:cubicBezTo>
                    <a:pt x="31" y="27"/>
                    <a:pt x="32" y="28"/>
                    <a:pt x="32" y="28"/>
                  </a:cubicBezTo>
                  <a:lnTo>
                    <a:pt x="32" y="31"/>
                  </a:lnTo>
                  <a:close/>
                  <a:moveTo>
                    <a:pt x="32" y="40"/>
                  </a:moveTo>
                  <a:cubicBezTo>
                    <a:pt x="32" y="40"/>
                    <a:pt x="31" y="41"/>
                    <a:pt x="31" y="41"/>
                  </a:cubicBezTo>
                  <a:cubicBezTo>
                    <a:pt x="28" y="41"/>
                    <a:pt x="28" y="41"/>
                    <a:pt x="28" y="41"/>
                  </a:cubicBezTo>
                  <a:cubicBezTo>
                    <a:pt x="28" y="41"/>
                    <a:pt x="27" y="40"/>
                    <a:pt x="27" y="40"/>
                  </a:cubicBezTo>
                  <a:cubicBezTo>
                    <a:pt x="27" y="37"/>
                    <a:pt x="27" y="37"/>
                    <a:pt x="27" y="37"/>
                  </a:cubicBezTo>
                  <a:cubicBezTo>
                    <a:pt x="27" y="37"/>
                    <a:pt x="28" y="36"/>
                    <a:pt x="28" y="36"/>
                  </a:cubicBezTo>
                  <a:cubicBezTo>
                    <a:pt x="31" y="36"/>
                    <a:pt x="31" y="36"/>
                    <a:pt x="31" y="36"/>
                  </a:cubicBezTo>
                  <a:cubicBezTo>
                    <a:pt x="31" y="36"/>
                    <a:pt x="32" y="37"/>
                    <a:pt x="32" y="37"/>
                  </a:cubicBezTo>
                  <a:lnTo>
                    <a:pt x="32" y="40"/>
                  </a:lnTo>
                  <a:close/>
                  <a:moveTo>
                    <a:pt x="41" y="12"/>
                  </a:moveTo>
                  <a:cubicBezTo>
                    <a:pt x="41" y="13"/>
                    <a:pt x="40" y="13"/>
                    <a:pt x="40" y="13"/>
                  </a:cubicBezTo>
                  <a:cubicBezTo>
                    <a:pt x="37" y="13"/>
                    <a:pt x="37" y="13"/>
                    <a:pt x="37" y="13"/>
                  </a:cubicBezTo>
                  <a:cubicBezTo>
                    <a:pt x="37" y="13"/>
                    <a:pt x="36" y="13"/>
                    <a:pt x="36" y="12"/>
                  </a:cubicBezTo>
                  <a:cubicBezTo>
                    <a:pt x="36" y="10"/>
                    <a:pt x="36" y="10"/>
                    <a:pt x="36" y="10"/>
                  </a:cubicBezTo>
                  <a:cubicBezTo>
                    <a:pt x="36" y="9"/>
                    <a:pt x="37" y="9"/>
                    <a:pt x="37" y="9"/>
                  </a:cubicBezTo>
                  <a:cubicBezTo>
                    <a:pt x="40" y="9"/>
                    <a:pt x="40" y="9"/>
                    <a:pt x="40" y="9"/>
                  </a:cubicBezTo>
                  <a:cubicBezTo>
                    <a:pt x="40" y="9"/>
                    <a:pt x="41" y="9"/>
                    <a:pt x="41" y="10"/>
                  </a:cubicBezTo>
                  <a:lnTo>
                    <a:pt x="41" y="12"/>
                  </a:lnTo>
                  <a:close/>
                  <a:moveTo>
                    <a:pt x="41" y="21"/>
                  </a:moveTo>
                  <a:cubicBezTo>
                    <a:pt x="41" y="22"/>
                    <a:pt x="40" y="23"/>
                    <a:pt x="40" y="23"/>
                  </a:cubicBezTo>
                  <a:cubicBezTo>
                    <a:pt x="37" y="23"/>
                    <a:pt x="37" y="23"/>
                    <a:pt x="37" y="23"/>
                  </a:cubicBezTo>
                  <a:cubicBezTo>
                    <a:pt x="37" y="23"/>
                    <a:pt x="36" y="22"/>
                    <a:pt x="36" y="21"/>
                  </a:cubicBezTo>
                  <a:cubicBezTo>
                    <a:pt x="36" y="19"/>
                    <a:pt x="36" y="19"/>
                    <a:pt x="36" y="19"/>
                  </a:cubicBezTo>
                  <a:cubicBezTo>
                    <a:pt x="36" y="19"/>
                    <a:pt x="37" y="18"/>
                    <a:pt x="37" y="18"/>
                  </a:cubicBezTo>
                  <a:cubicBezTo>
                    <a:pt x="40" y="18"/>
                    <a:pt x="40" y="18"/>
                    <a:pt x="40" y="18"/>
                  </a:cubicBezTo>
                  <a:cubicBezTo>
                    <a:pt x="40" y="18"/>
                    <a:pt x="41" y="19"/>
                    <a:pt x="41" y="19"/>
                  </a:cubicBezTo>
                  <a:lnTo>
                    <a:pt x="41" y="21"/>
                  </a:lnTo>
                  <a:close/>
                  <a:moveTo>
                    <a:pt x="41" y="31"/>
                  </a:moveTo>
                  <a:cubicBezTo>
                    <a:pt x="41" y="31"/>
                    <a:pt x="40" y="32"/>
                    <a:pt x="40" y="32"/>
                  </a:cubicBezTo>
                  <a:cubicBezTo>
                    <a:pt x="37" y="32"/>
                    <a:pt x="37" y="32"/>
                    <a:pt x="37" y="32"/>
                  </a:cubicBezTo>
                  <a:cubicBezTo>
                    <a:pt x="37" y="32"/>
                    <a:pt x="36" y="31"/>
                    <a:pt x="36" y="31"/>
                  </a:cubicBezTo>
                  <a:cubicBezTo>
                    <a:pt x="36" y="28"/>
                    <a:pt x="36" y="28"/>
                    <a:pt x="36" y="28"/>
                  </a:cubicBezTo>
                  <a:cubicBezTo>
                    <a:pt x="36" y="28"/>
                    <a:pt x="37" y="27"/>
                    <a:pt x="37" y="27"/>
                  </a:cubicBezTo>
                  <a:cubicBezTo>
                    <a:pt x="40" y="27"/>
                    <a:pt x="40" y="27"/>
                    <a:pt x="40" y="27"/>
                  </a:cubicBezTo>
                  <a:cubicBezTo>
                    <a:pt x="40" y="27"/>
                    <a:pt x="41" y="28"/>
                    <a:pt x="41" y="28"/>
                  </a:cubicBezTo>
                  <a:lnTo>
                    <a:pt x="41" y="31"/>
                  </a:lnTo>
                  <a:close/>
                  <a:moveTo>
                    <a:pt x="41" y="40"/>
                  </a:moveTo>
                  <a:cubicBezTo>
                    <a:pt x="41" y="40"/>
                    <a:pt x="40" y="41"/>
                    <a:pt x="40" y="41"/>
                  </a:cubicBezTo>
                  <a:cubicBezTo>
                    <a:pt x="37" y="41"/>
                    <a:pt x="37" y="41"/>
                    <a:pt x="37" y="41"/>
                  </a:cubicBezTo>
                  <a:cubicBezTo>
                    <a:pt x="37" y="41"/>
                    <a:pt x="36" y="40"/>
                    <a:pt x="36" y="40"/>
                  </a:cubicBezTo>
                  <a:cubicBezTo>
                    <a:pt x="36" y="37"/>
                    <a:pt x="36" y="37"/>
                    <a:pt x="36" y="37"/>
                  </a:cubicBezTo>
                  <a:cubicBezTo>
                    <a:pt x="36" y="37"/>
                    <a:pt x="37" y="36"/>
                    <a:pt x="37" y="36"/>
                  </a:cubicBezTo>
                  <a:cubicBezTo>
                    <a:pt x="40" y="36"/>
                    <a:pt x="40" y="36"/>
                    <a:pt x="40" y="36"/>
                  </a:cubicBezTo>
                  <a:cubicBezTo>
                    <a:pt x="40" y="36"/>
                    <a:pt x="41" y="37"/>
                    <a:pt x="41" y="37"/>
                  </a:cubicBezTo>
                  <a:lnTo>
                    <a:pt x="41" y="40"/>
                  </a:lnTo>
                  <a:close/>
                  <a:moveTo>
                    <a:pt x="41" y="49"/>
                  </a:moveTo>
                  <a:cubicBezTo>
                    <a:pt x="41" y="49"/>
                    <a:pt x="40" y="50"/>
                    <a:pt x="40" y="50"/>
                  </a:cubicBezTo>
                  <a:cubicBezTo>
                    <a:pt x="37" y="50"/>
                    <a:pt x="37" y="50"/>
                    <a:pt x="37" y="50"/>
                  </a:cubicBezTo>
                  <a:cubicBezTo>
                    <a:pt x="37" y="50"/>
                    <a:pt x="36" y="49"/>
                    <a:pt x="36" y="49"/>
                  </a:cubicBezTo>
                  <a:cubicBezTo>
                    <a:pt x="36" y="47"/>
                    <a:pt x="36" y="47"/>
                    <a:pt x="36" y="47"/>
                  </a:cubicBezTo>
                  <a:cubicBezTo>
                    <a:pt x="36" y="46"/>
                    <a:pt x="37" y="45"/>
                    <a:pt x="37" y="45"/>
                  </a:cubicBezTo>
                  <a:cubicBezTo>
                    <a:pt x="40" y="45"/>
                    <a:pt x="40" y="45"/>
                    <a:pt x="40" y="45"/>
                  </a:cubicBezTo>
                  <a:cubicBezTo>
                    <a:pt x="40" y="45"/>
                    <a:pt x="41" y="46"/>
                    <a:pt x="41" y="47"/>
                  </a:cubicBezTo>
                  <a:lnTo>
                    <a:pt x="41" y="49"/>
                  </a:lnTo>
                  <a:close/>
                </a:path>
              </a:pathLst>
            </a:custGeom>
            <a:grpFill/>
            <a:ln>
              <a:noFill/>
            </a:ln>
          </p:spPr>
          <p:txBody>
            <a:bodyPr/>
            <a:lstStyle/>
            <a:p>
              <a:endParaRPr lang="en-US" dirty="0">
                <a:latin typeface="微软雅黑" panose="020B0503020204020204" pitchFamily="34" charset="-122"/>
              </a:endParaRPr>
            </a:p>
          </p:txBody>
        </p:sp>
        <p:sp>
          <p:nvSpPr>
            <p:cNvPr id="29" name="Freeform 34"/>
            <p:cNvSpPr>
              <a:spLocks noEditPoints="1"/>
            </p:cNvSpPr>
            <p:nvPr/>
          </p:nvSpPr>
          <p:spPr bwMode="auto">
            <a:xfrm>
              <a:off x="6554931" y="1497557"/>
              <a:ext cx="240584" cy="240584"/>
            </a:xfrm>
            <a:custGeom>
              <a:avLst/>
              <a:gdLst>
                <a:gd name="T0" fmla="*/ 92739 w 55"/>
                <a:gd name="T1" fmla="*/ 188912 h 55"/>
                <a:gd name="T2" fmla="*/ 0 w 55"/>
                <a:gd name="T3" fmla="*/ 96173 h 55"/>
                <a:gd name="T4" fmla="*/ 92739 w 55"/>
                <a:gd name="T5" fmla="*/ 0 h 55"/>
                <a:gd name="T6" fmla="*/ 188912 w 55"/>
                <a:gd name="T7" fmla="*/ 96173 h 55"/>
                <a:gd name="T8" fmla="*/ 92739 w 55"/>
                <a:gd name="T9" fmla="*/ 188912 h 55"/>
                <a:gd name="T10" fmla="*/ 92739 w 55"/>
                <a:gd name="T11" fmla="*/ 17174 h 55"/>
                <a:gd name="T12" fmla="*/ 13739 w 55"/>
                <a:gd name="T13" fmla="*/ 96173 h 55"/>
                <a:gd name="T14" fmla="*/ 92739 w 55"/>
                <a:gd name="T15" fmla="*/ 175173 h 55"/>
                <a:gd name="T16" fmla="*/ 171738 w 55"/>
                <a:gd name="T17" fmla="*/ 96173 h 55"/>
                <a:gd name="T18" fmla="*/ 92739 w 55"/>
                <a:gd name="T19" fmla="*/ 17174 h 55"/>
                <a:gd name="T20" fmla="*/ 92739 w 55"/>
                <a:gd name="T21" fmla="*/ 157999 h 55"/>
                <a:gd name="T22" fmla="*/ 30913 w 55"/>
                <a:gd name="T23" fmla="*/ 96173 h 55"/>
                <a:gd name="T24" fmla="*/ 92739 w 55"/>
                <a:gd name="T25" fmla="*/ 30913 h 55"/>
                <a:gd name="T26" fmla="*/ 154564 w 55"/>
                <a:gd name="T27" fmla="*/ 96173 h 55"/>
                <a:gd name="T28" fmla="*/ 92739 w 55"/>
                <a:gd name="T29" fmla="*/ 157999 h 55"/>
                <a:gd name="T30" fmla="*/ 92739 w 55"/>
                <a:gd name="T31" fmla="*/ 48087 h 55"/>
                <a:gd name="T32" fmla="*/ 44652 w 55"/>
                <a:gd name="T33" fmla="*/ 96173 h 55"/>
                <a:gd name="T34" fmla="*/ 92739 w 55"/>
                <a:gd name="T35" fmla="*/ 140825 h 55"/>
                <a:gd name="T36" fmla="*/ 140825 w 55"/>
                <a:gd name="T37" fmla="*/ 96173 h 55"/>
                <a:gd name="T38" fmla="*/ 92739 w 55"/>
                <a:gd name="T39" fmla="*/ 48087 h 55"/>
                <a:gd name="T40" fmla="*/ 92739 w 55"/>
                <a:gd name="T41" fmla="*/ 127086 h 55"/>
                <a:gd name="T42" fmla="*/ 61826 w 55"/>
                <a:gd name="T43" fmla="*/ 96173 h 55"/>
                <a:gd name="T44" fmla="*/ 92739 w 55"/>
                <a:gd name="T45" fmla="*/ 65261 h 55"/>
                <a:gd name="T46" fmla="*/ 123651 w 55"/>
                <a:gd name="T47" fmla="*/ 96173 h 55"/>
                <a:gd name="T48" fmla="*/ 92739 w 55"/>
                <a:gd name="T49" fmla="*/ 127086 h 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5" h="55">
                  <a:moveTo>
                    <a:pt x="27" y="55"/>
                  </a:moveTo>
                  <a:cubicBezTo>
                    <a:pt x="12" y="55"/>
                    <a:pt x="0" y="43"/>
                    <a:pt x="0" y="28"/>
                  </a:cubicBezTo>
                  <a:cubicBezTo>
                    <a:pt x="0" y="13"/>
                    <a:pt x="12" y="0"/>
                    <a:pt x="27" y="0"/>
                  </a:cubicBezTo>
                  <a:cubicBezTo>
                    <a:pt x="42" y="0"/>
                    <a:pt x="55" y="13"/>
                    <a:pt x="55" y="28"/>
                  </a:cubicBezTo>
                  <a:cubicBezTo>
                    <a:pt x="55" y="43"/>
                    <a:pt x="42" y="55"/>
                    <a:pt x="27" y="55"/>
                  </a:cubicBezTo>
                  <a:close/>
                  <a:moveTo>
                    <a:pt x="27" y="5"/>
                  </a:moveTo>
                  <a:cubicBezTo>
                    <a:pt x="15" y="5"/>
                    <a:pt x="4" y="15"/>
                    <a:pt x="4" y="28"/>
                  </a:cubicBezTo>
                  <a:cubicBezTo>
                    <a:pt x="4" y="40"/>
                    <a:pt x="15" y="51"/>
                    <a:pt x="27" y="51"/>
                  </a:cubicBezTo>
                  <a:cubicBezTo>
                    <a:pt x="40" y="51"/>
                    <a:pt x="50" y="40"/>
                    <a:pt x="50" y="28"/>
                  </a:cubicBezTo>
                  <a:cubicBezTo>
                    <a:pt x="50" y="15"/>
                    <a:pt x="40" y="5"/>
                    <a:pt x="27" y="5"/>
                  </a:cubicBezTo>
                  <a:close/>
                  <a:moveTo>
                    <a:pt x="27" y="46"/>
                  </a:moveTo>
                  <a:cubicBezTo>
                    <a:pt x="17" y="46"/>
                    <a:pt x="9" y="38"/>
                    <a:pt x="9" y="28"/>
                  </a:cubicBezTo>
                  <a:cubicBezTo>
                    <a:pt x="9" y="18"/>
                    <a:pt x="17" y="9"/>
                    <a:pt x="27" y="9"/>
                  </a:cubicBezTo>
                  <a:cubicBezTo>
                    <a:pt x="37" y="9"/>
                    <a:pt x="45" y="18"/>
                    <a:pt x="45" y="28"/>
                  </a:cubicBezTo>
                  <a:cubicBezTo>
                    <a:pt x="45" y="38"/>
                    <a:pt x="37" y="46"/>
                    <a:pt x="27" y="46"/>
                  </a:cubicBezTo>
                  <a:close/>
                  <a:moveTo>
                    <a:pt x="27" y="14"/>
                  </a:moveTo>
                  <a:cubicBezTo>
                    <a:pt x="20" y="14"/>
                    <a:pt x="13" y="20"/>
                    <a:pt x="13" y="28"/>
                  </a:cubicBezTo>
                  <a:cubicBezTo>
                    <a:pt x="13" y="35"/>
                    <a:pt x="20" y="41"/>
                    <a:pt x="27" y="41"/>
                  </a:cubicBezTo>
                  <a:cubicBezTo>
                    <a:pt x="35" y="41"/>
                    <a:pt x="41" y="35"/>
                    <a:pt x="41" y="28"/>
                  </a:cubicBezTo>
                  <a:cubicBezTo>
                    <a:pt x="41" y="20"/>
                    <a:pt x="35" y="14"/>
                    <a:pt x="27" y="14"/>
                  </a:cubicBezTo>
                  <a:close/>
                  <a:moveTo>
                    <a:pt x="27" y="37"/>
                  </a:moveTo>
                  <a:cubicBezTo>
                    <a:pt x="22" y="37"/>
                    <a:pt x="18" y="33"/>
                    <a:pt x="18" y="28"/>
                  </a:cubicBezTo>
                  <a:cubicBezTo>
                    <a:pt x="18" y="23"/>
                    <a:pt x="22" y="19"/>
                    <a:pt x="27" y="19"/>
                  </a:cubicBezTo>
                  <a:cubicBezTo>
                    <a:pt x="32" y="19"/>
                    <a:pt x="36" y="23"/>
                    <a:pt x="36" y="28"/>
                  </a:cubicBezTo>
                  <a:cubicBezTo>
                    <a:pt x="36" y="33"/>
                    <a:pt x="32" y="37"/>
                    <a:pt x="27" y="37"/>
                  </a:cubicBezTo>
                  <a:close/>
                </a:path>
              </a:pathLst>
            </a:custGeom>
            <a:grpFill/>
            <a:ln>
              <a:noFill/>
            </a:ln>
          </p:spPr>
          <p:txBody>
            <a:bodyPr/>
            <a:lstStyle/>
            <a:p>
              <a:endParaRPr lang="en-US" dirty="0">
                <a:latin typeface="微软雅黑" panose="020B0503020204020204" pitchFamily="34" charset="-122"/>
              </a:endParaRPr>
            </a:p>
          </p:txBody>
        </p:sp>
        <p:sp>
          <p:nvSpPr>
            <p:cNvPr id="30" name="Freeform 35"/>
            <p:cNvSpPr>
              <a:spLocks noEditPoints="1"/>
            </p:cNvSpPr>
            <p:nvPr/>
          </p:nvSpPr>
          <p:spPr bwMode="auto">
            <a:xfrm>
              <a:off x="7185709" y="1479360"/>
              <a:ext cx="319432" cy="281020"/>
            </a:xfrm>
            <a:custGeom>
              <a:avLst/>
              <a:gdLst>
                <a:gd name="T0" fmla="*/ 250825 w 73"/>
                <a:gd name="T1" fmla="*/ 137914 h 64"/>
                <a:gd name="T2" fmla="*/ 250825 w 73"/>
                <a:gd name="T3" fmla="*/ 182737 h 64"/>
                <a:gd name="T4" fmla="*/ 247389 w 73"/>
                <a:gd name="T5" fmla="*/ 189632 h 64"/>
                <a:gd name="T6" fmla="*/ 233645 w 73"/>
                <a:gd name="T7" fmla="*/ 189632 h 64"/>
                <a:gd name="T8" fmla="*/ 233645 w 73"/>
                <a:gd name="T9" fmla="*/ 196528 h 64"/>
                <a:gd name="T10" fmla="*/ 209593 w 73"/>
                <a:gd name="T11" fmla="*/ 220663 h 64"/>
                <a:gd name="T12" fmla="*/ 188978 w 73"/>
                <a:gd name="T13" fmla="*/ 196528 h 64"/>
                <a:gd name="T14" fmla="*/ 188978 w 73"/>
                <a:gd name="T15" fmla="*/ 189632 h 64"/>
                <a:gd name="T16" fmla="*/ 61847 w 73"/>
                <a:gd name="T17" fmla="*/ 189632 h 64"/>
                <a:gd name="T18" fmla="*/ 61847 w 73"/>
                <a:gd name="T19" fmla="*/ 196528 h 64"/>
                <a:gd name="T20" fmla="*/ 37796 w 73"/>
                <a:gd name="T21" fmla="*/ 220663 h 64"/>
                <a:gd name="T22" fmla="*/ 13744 w 73"/>
                <a:gd name="T23" fmla="*/ 196528 h 64"/>
                <a:gd name="T24" fmla="*/ 13744 w 73"/>
                <a:gd name="T25" fmla="*/ 189632 h 64"/>
                <a:gd name="T26" fmla="*/ 3436 w 73"/>
                <a:gd name="T27" fmla="*/ 189632 h 64"/>
                <a:gd name="T28" fmla="*/ 0 w 73"/>
                <a:gd name="T29" fmla="*/ 182737 h 64"/>
                <a:gd name="T30" fmla="*/ 0 w 73"/>
                <a:gd name="T31" fmla="*/ 137914 h 64"/>
                <a:gd name="T32" fmla="*/ 27488 w 73"/>
                <a:gd name="T33" fmla="*/ 110332 h 64"/>
                <a:gd name="T34" fmla="*/ 30924 w 73"/>
                <a:gd name="T35" fmla="*/ 110332 h 64"/>
                <a:gd name="T36" fmla="*/ 44667 w 73"/>
                <a:gd name="T37" fmla="*/ 58614 h 64"/>
                <a:gd name="T38" fmla="*/ 79027 w 73"/>
                <a:gd name="T39" fmla="*/ 31031 h 64"/>
                <a:gd name="T40" fmla="*/ 92771 w 73"/>
                <a:gd name="T41" fmla="*/ 31031 h 64"/>
                <a:gd name="T42" fmla="*/ 92771 w 73"/>
                <a:gd name="T43" fmla="*/ 3448 h 64"/>
                <a:gd name="T44" fmla="*/ 96207 w 73"/>
                <a:gd name="T45" fmla="*/ 0 h 64"/>
                <a:gd name="T46" fmla="*/ 151182 w 73"/>
                <a:gd name="T47" fmla="*/ 0 h 64"/>
                <a:gd name="T48" fmla="*/ 154618 w 73"/>
                <a:gd name="T49" fmla="*/ 3448 h 64"/>
                <a:gd name="T50" fmla="*/ 154618 w 73"/>
                <a:gd name="T51" fmla="*/ 31031 h 64"/>
                <a:gd name="T52" fmla="*/ 171798 w 73"/>
                <a:gd name="T53" fmla="*/ 31031 h 64"/>
                <a:gd name="T54" fmla="*/ 206158 w 73"/>
                <a:gd name="T55" fmla="*/ 58614 h 64"/>
                <a:gd name="T56" fmla="*/ 219901 w 73"/>
                <a:gd name="T57" fmla="*/ 110332 h 64"/>
                <a:gd name="T58" fmla="*/ 223337 w 73"/>
                <a:gd name="T59" fmla="*/ 110332 h 64"/>
                <a:gd name="T60" fmla="*/ 250825 w 73"/>
                <a:gd name="T61" fmla="*/ 137914 h 64"/>
                <a:gd name="T62" fmla="*/ 58411 w 73"/>
                <a:gd name="T63" fmla="*/ 148258 h 64"/>
                <a:gd name="T64" fmla="*/ 37796 w 73"/>
                <a:gd name="T65" fmla="*/ 127571 h 64"/>
                <a:gd name="T66" fmla="*/ 17180 w 73"/>
                <a:gd name="T67" fmla="*/ 148258 h 64"/>
                <a:gd name="T68" fmla="*/ 37796 w 73"/>
                <a:gd name="T69" fmla="*/ 168945 h 64"/>
                <a:gd name="T70" fmla="*/ 58411 w 73"/>
                <a:gd name="T71" fmla="*/ 148258 h 64"/>
                <a:gd name="T72" fmla="*/ 185542 w 73"/>
                <a:gd name="T73" fmla="*/ 110332 h 64"/>
                <a:gd name="T74" fmla="*/ 175234 w 73"/>
                <a:gd name="T75" fmla="*/ 65509 h 64"/>
                <a:gd name="T76" fmla="*/ 171798 w 73"/>
                <a:gd name="T77" fmla="*/ 62061 h 64"/>
                <a:gd name="T78" fmla="*/ 79027 w 73"/>
                <a:gd name="T79" fmla="*/ 62061 h 64"/>
                <a:gd name="T80" fmla="*/ 72155 w 73"/>
                <a:gd name="T81" fmla="*/ 65509 h 64"/>
                <a:gd name="T82" fmla="*/ 61847 w 73"/>
                <a:gd name="T83" fmla="*/ 110332 h 64"/>
                <a:gd name="T84" fmla="*/ 185542 w 73"/>
                <a:gd name="T85" fmla="*/ 110332 h 64"/>
                <a:gd name="T86" fmla="*/ 230209 w 73"/>
                <a:gd name="T87" fmla="*/ 148258 h 64"/>
                <a:gd name="T88" fmla="*/ 209593 w 73"/>
                <a:gd name="T89" fmla="*/ 127571 h 64"/>
                <a:gd name="T90" fmla="*/ 192414 w 73"/>
                <a:gd name="T91" fmla="*/ 148258 h 64"/>
                <a:gd name="T92" fmla="*/ 209593 w 73"/>
                <a:gd name="T93" fmla="*/ 168945 h 64"/>
                <a:gd name="T94" fmla="*/ 230209 w 73"/>
                <a:gd name="T95" fmla="*/ 148258 h 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73" h="64">
                  <a:moveTo>
                    <a:pt x="73" y="40"/>
                  </a:moveTo>
                  <a:cubicBezTo>
                    <a:pt x="73" y="53"/>
                    <a:pt x="73" y="53"/>
                    <a:pt x="73" y="53"/>
                  </a:cubicBezTo>
                  <a:cubicBezTo>
                    <a:pt x="73" y="54"/>
                    <a:pt x="72" y="55"/>
                    <a:pt x="72" y="55"/>
                  </a:cubicBezTo>
                  <a:cubicBezTo>
                    <a:pt x="68" y="55"/>
                    <a:pt x="68" y="55"/>
                    <a:pt x="68" y="55"/>
                  </a:cubicBezTo>
                  <a:cubicBezTo>
                    <a:pt x="68" y="57"/>
                    <a:pt x="68" y="57"/>
                    <a:pt x="68" y="57"/>
                  </a:cubicBezTo>
                  <a:cubicBezTo>
                    <a:pt x="68" y="61"/>
                    <a:pt x="65" y="64"/>
                    <a:pt x="61" y="64"/>
                  </a:cubicBezTo>
                  <a:cubicBezTo>
                    <a:pt x="58" y="64"/>
                    <a:pt x="55" y="61"/>
                    <a:pt x="55" y="57"/>
                  </a:cubicBezTo>
                  <a:cubicBezTo>
                    <a:pt x="55" y="55"/>
                    <a:pt x="55" y="55"/>
                    <a:pt x="55" y="55"/>
                  </a:cubicBezTo>
                  <a:cubicBezTo>
                    <a:pt x="18" y="55"/>
                    <a:pt x="18" y="55"/>
                    <a:pt x="18" y="55"/>
                  </a:cubicBezTo>
                  <a:cubicBezTo>
                    <a:pt x="18" y="57"/>
                    <a:pt x="18" y="57"/>
                    <a:pt x="18" y="57"/>
                  </a:cubicBezTo>
                  <a:cubicBezTo>
                    <a:pt x="18" y="61"/>
                    <a:pt x="15" y="64"/>
                    <a:pt x="11" y="64"/>
                  </a:cubicBezTo>
                  <a:cubicBezTo>
                    <a:pt x="7" y="64"/>
                    <a:pt x="4" y="61"/>
                    <a:pt x="4" y="57"/>
                  </a:cubicBezTo>
                  <a:cubicBezTo>
                    <a:pt x="4" y="55"/>
                    <a:pt x="4" y="55"/>
                    <a:pt x="4" y="55"/>
                  </a:cubicBezTo>
                  <a:cubicBezTo>
                    <a:pt x="1" y="55"/>
                    <a:pt x="1" y="55"/>
                    <a:pt x="1" y="55"/>
                  </a:cubicBezTo>
                  <a:cubicBezTo>
                    <a:pt x="0" y="55"/>
                    <a:pt x="0" y="54"/>
                    <a:pt x="0" y="53"/>
                  </a:cubicBezTo>
                  <a:cubicBezTo>
                    <a:pt x="0" y="40"/>
                    <a:pt x="0" y="40"/>
                    <a:pt x="0" y="40"/>
                  </a:cubicBezTo>
                  <a:cubicBezTo>
                    <a:pt x="0" y="35"/>
                    <a:pt x="3" y="32"/>
                    <a:pt x="8" y="32"/>
                  </a:cubicBezTo>
                  <a:cubicBezTo>
                    <a:pt x="9" y="32"/>
                    <a:pt x="9" y="32"/>
                    <a:pt x="9" y="32"/>
                  </a:cubicBezTo>
                  <a:cubicBezTo>
                    <a:pt x="13" y="17"/>
                    <a:pt x="13" y="17"/>
                    <a:pt x="13" y="17"/>
                  </a:cubicBezTo>
                  <a:cubicBezTo>
                    <a:pt x="14" y="12"/>
                    <a:pt x="18" y="9"/>
                    <a:pt x="23" y="9"/>
                  </a:cubicBezTo>
                  <a:cubicBezTo>
                    <a:pt x="27" y="9"/>
                    <a:pt x="27" y="9"/>
                    <a:pt x="27" y="9"/>
                  </a:cubicBezTo>
                  <a:cubicBezTo>
                    <a:pt x="27" y="1"/>
                    <a:pt x="27" y="1"/>
                    <a:pt x="27" y="1"/>
                  </a:cubicBezTo>
                  <a:cubicBezTo>
                    <a:pt x="27" y="0"/>
                    <a:pt x="28" y="0"/>
                    <a:pt x="28" y="0"/>
                  </a:cubicBezTo>
                  <a:cubicBezTo>
                    <a:pt x="44" y="0"/>
                    <a:pt x="44" y="0"/>
                    <a:pt x="44" y="0"/>
                  </a:cubicBezTo>
                  <a:cubicBezTo>
                    <a:pt x="45" y="0"/>
                    <a:pt x="45" y="0"/>
                    <a:pt x="45" y="1"/>
                  </a:cubicBezTo>
                  <a:cubicBezTo>
                    <a:pt x="45" y="9"/>
                    <a:pt x="45" y="9"/>
                    <a:pt x="45" y="9"/>
                  </a:cubicBezTo>
                  <a:cubicBezTo>
                    <a:pt x="50" y="9"/>
                    <a:pt x="50" y="9"/>
                    <a:pt x="50" y="9"/>
                  </a:cubicBezTo>
                  <a:cubicBezTo>
                    <a:pt x="55" y="9"/>
                    <a:pt x="59" y="12"/>
                    <a:pt x="60" y="17"/>
                  </a:cubicBezTo>
                  <a:cubicBezTo>
                    <a:pt x="64" y="32"/>
                    <a:pt x="64" y="32"/>
                    <a:pt x="64" y="32"/>
                  </a:cubicBezTo>
                  <a:cubicBezTo>
                    <a:pt x="65" y="32"/>
                    <a:pt x="65" y="32"/>
                    <a:pt x="65" y="32"/>
                  </a:cubicBezTo>
                  <a:cubicBezTo>
                    <a:pt x="69" y="32"/>
                    <a:pt x="73" y="35"/>
                    <a:pt x="73" y="40"/>
                  </a:cubicBezTo>
                  <a:close/>
                  <a:moveTo>
                    <a:pt x="17" y="43"/>
                  </a:moveTo>
                  <a:cubicBezTo>
                    <a:pt x="17" y="40"/>
                    <a:pt x="14" y="37"/>
                    <a:pt x="11" y="37"/>
                  </a:cubicBezTo>
                  <a:cubicBezTo>
                    <a:pt x="8" y="37"/>
                    <a:pt x="5" y="40"/>
                    <a:pt x="5" y="43"/>
                  </a:cubicBezTo>
                  <a:cubicBezTo>
                    <a:pt x="5" y="46"/>
                    <a:pt x="8" y="49"/>
                    <a:pt x="11" y="49"/>
                  </a:cubicBezTo>
                  <a:cubicBezTo>
                    <a:pt x="14" y="49"/>
                    <a:pt x="17" y="46"/>
                    <a:pt x="17" y="43"/>
                  </a:cubicBezTo>
                  <a:close/>
                  <a:moveTo>
                    <a:pt x="54" y="32"/>
                  </a:moveTo>
                  <a:cubicBezTo>
                    <a:pt x="51" y="19"/>
                    <a:pt x="51" y="19"/>
                    <a:pt x="51" y="19"/>
                  </a:cubicBezTo>
                  <a:cubicBezTo>
                    <a:pt x="51" y="19"/>
                    <a:pt x="50" y="18"/>
                    <a:pt x="50" y="18"/>
                  </a:cubicBezTo>
                  <a:cubicBezTo>
                    <a:pt x="23" y="18"/>
                    <a:pt x="23" y="18"/>
                    <a:pt x="23" y="18"/>
                  </a:cubicBezTo>
                  <a:cubicBezTo>
                    <a:pt x="22" y="18"/>
                    <a:pt x="21" y="19"/>
                    <a:pt x="21" y="19"/>
                  </a:cubicBezTo>
                  <a:cubicBezTo>
                    <a:pt x="18" y="32"/>
                    <a:pt x="18" y="32"/>
                    <a:pt x="18" y="32"/>
                  </a:cubicBezTo>
                  <a:lnTo>
                    <a:pt x="54" y="32"/>
                  </a:lnTo>
                  <a:close/>
                  <a:moveTo>
                    <a:pt x="67" y="43"/>
                  </a:moveTo>
                  <a:cubicBezTo>
                    <a:pt x="67" y="40"/>
                    <a:pt x="65" y="37"/>
                    <a:pt x="61" y="37"/>
                  </a:cubicBezTo>
                  <a:cubicBezTo>
                    <a:pt x="58" y="37"/>
                    <a:pt x="56" y="40"/>
                    <a:pt x="56" y="43"/>
                  </a:cubicBezTo>
                  <a:cubicBezTo>
                    <a:pt x="56" y="46"/>
                    <a:pt x="58" y="49"/>
                    <a:pt x="61" y="49"/>
                  </a:cubicBezTo>
                  <a:cubicBezTo>
                    <a:pt x="65" y="49"/>
                    <a:pt x="67" y="46"/>
                    <a:pt x="67" y="43"/>
                  </a:cubicBezTo>
                  <a:close/>
                </a:path>
              </a:pathLst>
            </a:custGeom>
            <a:grpFill/>
            <a:ln>
              <a:noFill/>
            </a:ln>
          </p:spPr>
          <p:txBody>
            <a:bodyPr/>
            <a:lstStyle/>
            <a:p>
              <a:endParaRPr lang="en-US" dirty="0">
                <a:latin typeface="微软雅黑" panose="020B0503020204020204" pitchFamily="34" charset="-122"/>
              </a:endParaRPr>
            </a:p>
          </p:txBody>
        </p:sp>
        <p:sp>
          <p:nvSpPr>
            <p:cNvPr id="31" name="Freeform 36"/>
            <p:cNvSpPr>
              <a:spLocks noEditPoints="1"/>
            </p:cNvSpPr>
            <p:nvPr/>
          </p:nvSpPr>
          <p:spPr bwMode="auto">
            <a:xfrm>
              <a:off x="7814464" y="1479360"/>
              <a:ext cx="258781" cy="281020"/>
            </a:xfrm>
            <a:custGeom>
              <a:avLst/>
              <a:gdLst>
                <a:gd name="T0" fmla="*/ 189424 w 59"/>
                <a:gd name="T1" fmla="*/ 220663 h 64"/>
                <a:gd name="T2" fmla="*/ 0 w 59"/>
                <a:gd name="T3" fmla="*/ 203424 h 64"/>
                <a:gd name="T4" fmla="*/ 13776 w 59"/>
                <a:gd name="T5" fmla="*/ 31031 h 64"/>
                <a:gd name="T6" fmla="*/ 30997 w 59"/>
                <a:gd name="T7" fmla="*/ 17239 h 64"/>
                <a:gd name="T8" fmla="*/ 58549 w 59"/>
                <a:gd name="T9" fmla="*/ 0 h 64"/>
                <a:gd name="T10" fmla="*/ 79214 w 59"/>
                <a:gd name="T11" fmla="*/ 31031 h 64"/>
                <a:gd name="T12" fmla="*/ 123986 w 59"/>
                <a:gd name="T13" fmla="*/ 17239 h 64"/>
                <a:gd name="T14" fmla="*/ 151539 w 59"/>
                <a:gd name="T15" fmla="*/ 0 h 64"/>
                <a:gd name="T16" fmla="*/ 172203 w 59"/>
                <a:gd name="T17" fmla="*/ 31031 h 64"/>
                <a:gd name="T18" fmla="*/ 203200 w 59"/>
                <a:gd name="T19" fmla="*/ 44822 h 64"/>
                <a:gd name="T20" fmla="*/ 51661 w 59"/>
                <a:gd name="T21" fmla="*/ 113779 h 64"/>
                <a:gd name="T22" fmla="*/ 13776 w 59"/>
                <a:gd name="T23" fmla="*/ 79301 h 64"/>
                <a:gd name="T24" fmla="*/ 51661 w 59"/>
                <a:gd name="T25" fmla="*/ 113779 h 64"/>
                <a:gd name="T26" fmla="*/ 51661 w 59"/>
                <a:gd name="T27" fmla="*/ 120675 h 64"/>
                <a:gd name="T28" fmla="*/ 13776 w 59"/>
                <a:gd name="T29" fmla="*/ 162049 h 64"/>
                <a:gd name="T30" fmla="*/ 51661 w 59"/>
                <a:gd name="T31" fmla="*/ 203424 h 64"/>
                <a:gd name="T32" fmla="*/ 13776 w 59"/>
                <a:gd name="T33" fmla="*/ 168945 h 64"/>
                <a:gd name="T34" fmla="*/ 51661 w 59"/>
                <a:gd name="T35" fmla="*/ 203424 h 64"/>
                <a:gd name="T36" fmla="*/ 58549 w 59"/>
                <a:gd name="T37" fmla="*/ 13791 h 64"/>
                <a:gd name="T38" fmla="*/ 44773 w 59"/>
                <a:gd name="T39" fmla="*/ 17239 h 64"/>
                <a:gd name="T40" fmla="*/ 51661 w 59"/>
                <a:gd name="T41" fmla="*/ 58614 h 64"/>
                <a:gd name="T42" fmla="*/ 61993 w 59"/>
                <a:gd name="T43" fmla="*/ 55166 h 64"/>
                <a:gd name="T44" fmla="*/ 96434 w 59"/>
                <a:gd name="T45" fmla="*/ 113779 h 64"/>
                <a:gd name="T46" fmla="*/ 58549 w 59"/>
                <a:gd name="T47" fmla="*/ 79301 h 64"/>
                <a:gd name="T48" fmla="*/ 96434 w 59"/>
                <a:gd name="T49" fmla="*/ 113779 h 64"/>
                <a:gd name="T50" fmla="*/ 96434 w 59"/>
                <a:gd name="T51" fmla="*/ 120675 h 64"/>
                <a:gd name="T52" fmla="*/ 58549 w 59"/>
                <a:gd name="T53" fmla="*/ 162049 h 64"/>
                <a:gd name="T54" fmla="*/ 96434 w 59"/>
                <a:gd name="T55" fmla="*/ 203424 h 64"/>
                <a:gd name="T56" fmla="*/ 58549 w 59"/>
                <a:gd name="T57" fmla="*/ 168945 h 64"/>
                <a:gd name="T58" fmla="*/ 96434 w 59"/>
                <a:gd name="T59" fmla="*/ 203424 h 64"/>
                <a:gd name="T60" fmla="*/ 144651 w 59"/>
                <a:gd name="T61" fmla="*/ 79301 h 64"/>
                <a:gd name="T62" fmla="*/ 106766 w 59"/>
                <a:gd name="T63" fmla="*/ 113779 h 64"/>
                <a:gd name="T64" fmla="*/ 144651 w 59"/>
                <a:gd name="T65" fmla="*/ 162049 h 64"/>
                <a:gd name="T66" fmla="*/ 106766 w 59"/>
                <a:gd name="T67" fmla="*/ 120675 h 64"/>
                <a:gd name="T68" fmla="*/ 144651 w 59"/>
                <a:gd name="T69" fmla="*/ 162049 h 64"/>
                <a:gd name="T70" fmla="*/ 144651 w 59"/>
                <a:gd name="T71" fmla="*/ 168945 h 64"/>
                <a:gd name="T72" fmla="*/ 106766 w 59"/>
                <a:gd name="T73" fmla="*/ 203424 h 64"/>
                <a:gd name="T74" fmla="*/ 154983 w 59"/>
                <a:gd name="T75" fmla="*/ 17239 h 64"/>
                <a:gd name="T76" fmla="*/ 144651 w 59"/>
                <a:gd name="T77" fmla="*/ 13791 h 64"/>
                <a:gd name="T78" fmla="*/ 141207 w 59"/>
                <a:gd name="T79" fmla="*/ 55166 h 64"/>
                <a:gd name="T80" fmla="*/ 151539 w 59"/>
                <a:gd name="T81" fmla="*/ 58614 h 64"/>
                <a:gd name="T82" fmla="*/ 154983 w 59"/>
                <a:gd name="T83" fmla="*/ 17239 h 64"/>
                <a:gd name="T84" fmla="*/ 189424 w 59"/>
                <a:gd name="T85" fmla="*/ 79301 h 64"/>
                <a:gd name="T86" fmla="*/ 151539 w 59"/>
                <a:gd name="T87" fmla="*/ 113779 h 64"/>
                <a:gd name="T88" fmla="*/ 189424 w 59"/>
                <a:gd name="T89" fmla="*/ 162049 h 64"/>
                <a:gd name="T90" fmla="*/ 151539 w 59"/>
                <a:gd name="T91" fmla="*/ 120675 h 64"/>
                <a:gd name="T92" fmla="*/ 189424 w 59"/>
                <a:gd name="T93" fmla="*/ 162049 h 64"/>
                <a:gd name="T94" fmla="*/ 189424 w 59"/>
                <a:gd name="T95" fmla="*/ 168945 h 64"/>
                <a:gd name="T96" fmla="*/ 151539 w 59"/>
                <a:gd name="T97" fmla="*/ 203424 h 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grpFill/>
            <a:ln>
              <a:noFill/>
            </a:ln>
          </p:spPr>
          <p:txBody>
            <a:bodyPr/>
            <a:lstStyle/>
            <a:p>
              <a:endParaRPr lang="en-US" dirty="0">
                <a:latin typeface="微软雅黑" panose="020B0503020204020204" pitchFamily="34" charset="-122"/>
              </a:endParaRPr>
            </a:p>
          </p:txBody>
        </p:sp>
        <p:sp>
          <p:nvSpPr>
            <p:cNvPr id="32" name="Freeform 37"/>
            <p:cNvSpPr>
              <a:spLocks noEditPoints="1"/>
            </p:cNvSpPr>
            <p:nvPr/>
          </p:nvSpPr>
          <p:spPr bwMode="auto">
            <a:xfrm>
              <a:off x="8445242" y="1479360"/>
              <a:ext cx="297194" cy="258781"/>
            </a:xfrm>
            <a:custGeom>
              <a:avLst/>
              <a:gdLst>
                <a:gd name="T0" fmla="*/ 233363 w 68"/>
                <a:gd name="T1" fmla="*/ 61993 h 59"/>
                <a:gd name="T2" fmla="*/ 233363 w 68"/>
                <a:gd name="T3" fmla="*/ 172203 h 59"/>
                <a:gd name="T4" fmla="*/ 202477 w 68"/>
                <a:gd name="T5" fmla="*/ 203200 h 59"/>
                <a:gd name="T6" fmla="*/ 30886 w 68"/>
                <a:gd name="T7" fmla="*/ 203200 h 59"/>
                <a:gd name="T8" fmla="*/ 0 w 68"/>
                <a:gd name="T9" fmla="*/ 172203 h 59"/>
                <a:gd name="T10" fmla="*/ 0 w 68"/>
                <a:gd name="T11" fmla="*/ 61993 h 59"/>
                <a:gd name="T12" fmla="*/ 30886 w 68"/>
                <a:gd name="T13" fmla="*/ 30997 h 59"/>
                <a:gd name="T14" fmla="*/ 58341 w 68"/>
                <a:gd name="T15" fmla="*/ 30997 h 59"/>
                <a:gd name="T16" fmla="*/ 65204 w 68"/>
                <a:gd name="T17" fmla="*/ 13776 h 59"/>
                <a:gd name="T18" fmla="*/ 85795 w 68"/>
                <a:gd name="T19" fmla="*/ 0 h 59"/>
                <a:gd name="T20" fmla="*/ 147568 w 68"/>
                <a:gd name="T21" fmla="*/ 0 h 59"/>
                <a:gd name="T22" fmla="*/ 168159 w 68"/>
                <a:gd name="T23" fmla="*/ 13776 h 59"/>
                <a:gd name="T24" fmla="*/ 175022 w 68"/>
                <a:gd name="T25" fmla="*/ 30997 h 59"/>
                <a:gd name="T26" fmla="*/ 202477 w 68"/>
                <a:gd name="T27" fmla="*/ 30997 h 59"/>
                <a:gd name="T28" fmla="*/ 233363 w 68"/>
                <a:gd name="T29" fmla="*/ 61993 h 59"/>
                <a:gd name="T30" fmla="*/ 171590 w 68"/>
                <a:gd name="T31" fmla="*/ 117098 h 59"/>
                <a:gd name="T32" fmla="*/ 116682 w 68"/>
                <a:gd name="T33" fmla="*/ 61993 h 59"/>
                <a:gd name="T34" fmla="*/ 61773 w 68"/>
                <a:gd name="T35" fmla="*/ 117098 h 59"/>
                <a:gd name="T36" fmla="*/ 116682 w 68"/>
                <a:gd name="T37" fmla="*/ 172203 h 59"/>
                <a:gd name="T38" fmla="*/ 171590 w 68"/>
                <a:gd name="T39" fmla="*/ 117098 h 59"/>
                <a:gd name="T40" fmla="*/ 151000 w 68"/>
                <a:gd name="T41" fmla="*/ 117098 h 59"/>
                <a:gd name="T42" fmla="*/ 116682 w 68"/>
                <a:gd name="T43" fmla="*/ 151539 h 59"/>
                <a:gd name="T44" fmla="*/ 82363 w 68"/>
                <a:gd name="T45" fmla="*/ 117098 h 59"/>
                <a:gd name="T46" fmla="*/ 116682 w 68"/>
                <a:gd name="T47" fmla="*/ 82658 h 59"/>
                <a:gd name="T48" fmla="*/ 151000 w 68"/>
                <a:gd name="T49" fmla="*/ 117098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8" h="59">
                  <a:moveTo>
                    <a:pt x="68" y="18"/>
                  </a:moveTo>
                  <a:cubicBezTo>
                    <a:pt x="68" y="50"/>
                    <a:pt x="68" y="50"/>
                    <a:pt x="68" y="50"/>
                  </a:cubicBezTo>
                  <a:cubicBezTo>
                    <a:pt x="68" y="55"/>
                    <a:pt x="64" y="59"/>
                    <a:pt x="59" y="59"/>
                  </a:cubicBezTo>
                  <a:cubicBezTo>
                    <a:pt x="9" y="59"/>
                    <a:pt x="9" y="59"/>
                    <a:pt x="9" y="59"/>
                  </a:cubicBezTo>
                  <a:cubicBezTo>
                    <a:pt x="4" y="59"/>
                    <a:pt x="0" y="55"/>
                    <a:pt x="0" y="50"/>
                  </a:cubicBezTo>
                  <a:cubicBezTo>
                    <a:pt x="0" y="18"/>
                    <a:pt x="0" y="18"/>
                    <a:pt x="0" y="18"/>
                  </a:cubicBezTo>
                  <a:cubicBezTo>
                    <a:pt x="0" y="13"/>
                    <a:pt x="4" y="9"/>
                    <a:pt x="9" y="9"/>
                  </a:cubicBezTo>
                  <a:cubicBezTo>
                    <a:pt x="17" y="9"/>
                    <a:pt x="17" y="9"/>
                    <a:pt x="17" y="9"/>
                  </a:cubicBezTo>
                  <a:cubicBezTo>
                    <a:pt x="19" y="4"/>
                    <a:pt x="19" y="4"/>
                    <a:pt x="19" y="4"/>
                  </a:cubicBezTo>
                  <a:cubicBezTo>
                    <a:pt x="20" y="2"/>
                    <a:pt x="22" y="0"/>
                    <a:pt x="25" y="0"/>
                  </a:cubicBezTo>
                  <a:cubicBezTo>
                    <a:pt x="43" y="0"/>
                    <a:pt x="43" y="0"/>
                    <a:pt x="43" y="0"/>
                  </a:cubicBezTo>
                  <a:cubicBezTo>
                    <a:pt x="46" y="0"/>
                    <a:pt x="48" y="2"/>
                    <a:pt x="49" y="4"/>
                  </a:cubicBezTo>
                  <a:cubicBezTo>
                    <a:pt x="51" y="9"/>
                    <a:pt x="51" y="9"/>
                    <a:pt x="51" y="9"/>
                  </a:cubicBezTo>
                  <a:cubicBezTo>
                    <a:pt x="59" y="9"/>
                    <a:pt x="59" y="9"/>
                    <a:pt x="59" y="9"/>
                  </a:cubicBezTo>
                  <a:cubicBezTo>
                    <a:pt x="64" y="9"/>
                    <a:pt x="68" y="13"/>
                    <a:pt x="68" y="18"/>
                  </a:cubicBezTo>
                  <a:close/>
                  <a:moveTo>
                    <a:pt x="50" y="34"/>
                  </a:moveTo>
                  <a:cubicBezTo>
                    <a:pt x="50" y="25"/>
                    <a:pt x="43" y="18"/>
                    <a:pt x="34" y="18"/>
                  </a:cubicBezTo>
                  <a:cubicBezTo>
                    <a:pt x="25" y="18"/>
                    <a:pt x="18" y="25"/>
                    <a:pt x="18" y="34"/>
                  </a:cubicBezTo>
                  <a:cubicBezTo>
                    <a:pt x="18" y="43"/>
                    <a:pt x="25" y="50"/>
                    <a:pt x="34" y="50"/>
                  </a:cubicBezTo>
                  <a:cubicBezTo>
                    <a:pt x="43" y="50"/>
                    <a:pt x="50" y="43"/>
                    <a:pt x="50" y="34"/>
                  </a:cubicBezTo>
                  <a:close/>
                  <a:moveTo>
                    <a:pt x="44" y="34"/>
                  </a:moveTo>
                  <a:cubicBezTo>
                    <a:pt x="44" y="40"/>
                    <a:pt x="40" y="44"/>
                    <a:pt x="34" y="44"/>
                  </a:cubicBezTo>
                  <a:cubicBezTo>
                    <a:pt x="28" y="44"/>
                    <a:pt x="24" y="40"/>
                    <a:pt x="24" y="34"/>
                  </a:cubicBezTo>
                  <a:cubicBezTo>
                    <a:pt x="24" y="28"/>
                    <a:pt x="28" y="24"/>
                    <a:pt x="34" y="24"/>
                  </a:cubicBezTo>
                  <a:cubicBezTo>
                    <a:pt x="40" y="24"/>
                    <a:pt x="44" y="28"/>
                    <a:pt x="44" y="34"/>
                  </a:cubicBezTo>
                  <a:close/>
                </a:path>
              </a:pathLst>
            </a:custGeom>
            <a:grpFill/>
            <a:ln>
              <a:noFill/>
            </a:ln>
          </p:spPr>
          <p:txBody>
            <a:bodyPr/>
            <a:lstStyle/>
            <a:p>
              <a:endParaRPr lang="en-US" dirty="0">
                <a:latin typeface="微软雅黑" panose="020B0503020204020204" pitchFamily="34" charset="-122"/>
              </a:endParaRPr>
            </a:p>
          </p:txBody>
        </p:sp>
        <p:sp>
          <p:nvSpPr>
            <p:cNvPr id="33" name="Freeform 38"/>
            <p:cNvSpPr>
              <a:spLocks noEditPoints="1"/>
            </p:cNvSpPr>
            <p:nvPr/>
          </p:nvSpPr>
          <p:spPr bwMode="auto">
            <a:xfrm>
              <a:off x="9076020" y="1497557"/>
              <a:ext cx="319432" cy="248671"/>
            </a:xfrm>
            <a:custGeom>
              <a:avLst/>
              <a:gdLst>
                <a:gd name="T0" fmla="*/ 250825 w 73"/>
                <a:gd name="T1" fmla="*/ 154154 h 57"/>
                <a:gd name="T2" fmla="*/ 247389 w 73"/>
                <a:gd name="T3" fmla="*/ 157580 h 57"/>
                <a:gd name="T4" fmla="*/ 233645 w 73"/>
                <a:gd name="T5" fmla="*/ 157580 h 57"/>
                <a:gd name="T6" fmla="*/ 233645 w 73"/>
                <a:gd name="T7" fmla="*/ 174708 h 57"/>
                <a:gd name="T8" fmla="*/ 209593 w 73"/>
                <a:gd name="T9" fmla="*/ 195262 h 57"/>
                <a:gd name="T10" fmla="*/ 188978 w 73"/>
                <a:gd name="T11" fmla="*/ 174708 h 57"/>
                <a:gd name="T12" fmla="*/ 188978 w 73"/>
                <a:gd name="T13" fmla="*/ 157580 h 57"/>
                <a:gd name="T14" fmla="*/ 61847 w 73"/>
                <a:gd name="T15" fmla="*/ 157580 h 57"/>
                <a:gd name="T16" fmla="*/ 61847 w 73"/>
                <a:gd name="T17" fmla="*/ 174708 h 57"/>
                <a:gd name="T18" fmla="*/ 37796 w 73"/>
                <a:gd name="T19" fmla="*/ 195262 h 57"/>
                <a:gd name="T20" fmla="*/ 13744 w 73"/>
                <a:gd name="T21" fmla="*/ 174708 h 57"/>
                <a:gd name="T22" fmla="*/ 13744 w 73"/>
                <a:gd name="T23" fmla="*/ 157580 h 57"/>
                <a:gd name="T24" fmla="*/ 3436 w 73"/>
                <a:gd name="T25" fmla="*/ 157580 h 57"/>
                <a:gd name="T26" fmla="*/ 0 w 73"/>
                <a:gd name="T27" fmla="*/ 154154 h 57"/>
                <a:gd name="T28" fmla="*/ 0 w 73"/>
                <a:gd name="T29" fmla="*/ 106195 h 57"/>
                <a:gd name="T30" fmla="*/ 27488 w 73"/>
                <a:gd name="T31" fmla="*/ 78790 h 57"/>
                <a:gd name="T32" fmla="*/ 30924 w 73"/>
                <a:gd name="T33" fmla="*/ 78790 h 57"/>
                <a:gd name="T34" fmla="*/ 44667 w 73"/>
                <a:gd name="T35" fmla="*/ 27405 h 57"/>
                <a:gd name="T36" fmla="*/ 79027 w 73"/>
                <a:gd name="T37" fmla="*/ 0 h 57"/>
                <a:gd name="T38" fmla="*/ 171798 w 73"/>
                <a:gd name="T39" fmla="*/ 0 h 57"/>
                <a:gd name="T40" fmla="*/ 206158 w 73"/>
                <a:gd name="T41" fmla="*/ 27405 h 57"/>
                <a:gd name="T42" fmla="*/ 219901 w 73"/>
                <a:gd name="T43" fmla="*/ 78790 h 57"/>
                <a:gd name="T44" fmla="*/ 223337 w 73"/>
                <a:gd name="T45" fmla="*/ 78790 h 57"/>
                <a:gd name="T46" fmla="*/ 250825 w 73"/>
                <a:gd name="T47" fmla="*/ 106195 h 57"/>
                <a:gd name="T48" fmla="*/ 250825 w 73"/>
                <a:gd name="T49" fmla="*/ 154154 h 57"/>
                <a:gd name="T50" fmla="*/ 37796 w 73"/>
                <a:gd name="T51" fmla="*/ 99344 h 57"/>
                <a:gd name="T52" fmla="*/ 17180 w 73"/>
                <a:gd name="T53" fmla="*/ 119898 h 57"/>
                <a:gd name="T54" fmla="*/ 37796 w 73"/>
                <a:gd name="T55" fmla="*/ 137026 h 57"/>
                <a:gd name="T56" fmla="*/ 58411 w 73"/>
                <a:gd name="T57" fmla="*/ 119898 h 57"/>
                <a:gd name="T58" fmla="*/ 37796 w 73"/>
                <a:gd name="T59" fmla="*/ 99344 h 57"/>
                <a:gd name="T60" fmla="*/ 185542 w 73"/>
                <a:gd name="T61" fmla="*/ 78790 h 57"/>
                <a:gd name="T62" fmla="*/ 175234 w 73"/>
                <a:gd name="T63" fmla="*/ 34256 h 57"/>
                <a:gd name="T64" fmla="*/ 171798 w 73"/>
                <a:gd name="T65" fmla="*/ 30831 h 57"/>
                <a:gd name="T66" fmla="*/ 79027 w 73"/>
                <a:gd name="T67" fmla="*/ 30831 h 57"/>
                <a:gd name="T68" fmla="*/ 72155 w 73"/>
                <a:gd name="T69" fmla="*/ 34256 h 57"/>
                <a:gd name="T70" fmla="*/ 61847 w 73"/>
                <a:gd name="T71" fmla="*/ 78790 h 57"/>
                <a:gd name="T72" fmla="*/ 185542 w 73"/>
                <a:gd name="T73" fmla="*/ 78790 h 57"/>
                <a:gd name="T74" fmla="*/ 209593 w 73"/>
                <a:gd name="T75" fmla="*/ 99344 h 57"/>
                <a:gd name="T76" fmla="*/ 192414 w 73"/>
                <a:gd name="T77" fmla="*/ 119898 h 57"/>
                <a:gd name="T78" fmla="*/ 209593 w 73"/>
                <a:gd name="T79" fmla="*/ 137026 h 57"/>
                <a:gd name="T80" fmla="*/ 230209 w 73"/>
                <a:gd name="T81" fmla="*/ 119898 h 57"/>
                <a:gd name="T82" fmla="*/ 209593 w 73"/>
                <a:gd name="T83" fmla="*/ 99344 h 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3" h="57">
                  <a:moveTo>
                    <a:pt x="73" y="45"/>
                  </a:moveTo>
                  <a:cubicBezTo>
                    <a:pt x="73" y="46"/>
                    <a:pt x="72" y="46"/>
                    <a:pt x="72" y="46"/>
                  </a:cubicBezTo>
                  <a:cubicBezTo>
                    <a:pt x="68" y="46"/>
                    <a:pt x="68" y="46"/>
                    <a:pt x="68" y="46"/>
                  </a:cubicBezTo>
                  <a:cubicBezTo>
                    <a:pt x="68" y="51"/>
                    <a:pt x="68" y="51"/>
                    <a:pt x="68" y="51"/>
                  </a:cubicBezTo>
                  <a:cubicBezTo>
                    <a:pt x="68" y="54"/>
                    <a:pt x="65" y="57"/>
                    <a:pt x="61" y="57"/>
                  </a:cubicBezTo>
                  <a:cubicBezTo>
                    <a:pt x="58" y="57"/>
                    <a:pt x="55" y="54"/>
                    <a:pt x="55" y="51"/>
                  </a:cubicBezTo>
                  <a:cubicBezTo>
                    <a:pt x="55" y="46"/>
                    <a:pt x="55" y="46"/>
                    <a:pt x="55" y="46"/>
                  </a:cubicBezTo>
                  <a:cubicBezTo>
                    <a:pt x="18" y="46"/>
                    <a:pt x="18" y="46"/>
                    <a:pt x="18" y="46"/>
                  </a:cubicBezTo>
                  <a:cubicBezTo>
                    <a:pt x="18" y="51"/>
                    <a:pt x="18" y="51"/>
                    <a:pt x="18" y="51"/>
                  </a:cubicBezTo>
                  <a:cubicBezTo>
                    <a:pt x="18" y="54"/>
                    <a:pt x="15" y="57"/>
                    <a:pt x="11" y="57"/>
                  </a:cubicBezTo>
                  <a:cubicBezTo>
                    <a:pt x="7" y="57"/>
                    <a:pt x="4" y="54"/>
                    <a:pt x="4" y="51"/>
                  </a:cubicBezTo>
                  <a:cubicBezTo>
                    <a:pt x="4" y="46"/>
                    <a:pt x="4" y="46"/>
                    <a:pt x="4" y="46"/>
                  </a:cubicBezTo>
                  <a:cubicBezTo>
                    <a:pt x="1" y="46"/>
                    <a:pt x="1" y="46"/>
                    <a:pt x="1" y="46"/>
                  </a:cubicBezTo>
                  <a:cubicBezTo>
                    <a:pt x="0" y="46"/>
                    <a:pt x="0" y="46"/>
                    <a:pt x="0" y="45"/>
                  </a:cubicBezTo>
                  <a:cubicBezTo>
                    <a:pt x="0" y="31"/>
                    <a:pt x="0" y="31"/>
                    <a:pt x="0" y="31"/>
                  </a:cubicBezTo>
                  <a:cubicBezTo>
                    <a:pt x="0" y="27"/>
                    <a:pt x="3" y="23"/>
                    <a:pt x="8" y="23"/>
                  </a:cubicBezTo>
                  <a:cubicBezTo>
                    <a:pt x="9" y="23"/>
                    <a:pt x="9" y="23"/>
                    <a:pt x="9" y="23"/>
                  </a:cubicBezTo>
                  <a:cubicBezTo>
                    <a:pt x="13" y="8"/>
                    <a:pt x="13" y="8"/>
                    <a:pt x="13" y="8"/>
                  </a:cubicBezTo>
                  <a:cubicBezTo>
                    <a:pt x="14" y="4"/>
                    <a:pt x="18" y="0"/>
                    <a:pt x="23" y="0"/>
                  </a:cubicBezTo>
                  <a:cubicBezTo>
                    <a:pt x="50" y="0"/>
                    <a:pt x="50" y="0"/>
                    <a:pt x="50" y="0"/>
                  </a:cubicBezTo>
                  <a:cubicBezTo>
                    <a:pt x="55" y="0"/>
                    <a:pt x="59" y="4"/>
                    <a:pt x="60" y="8"/>
                  </a:cubicBezTo>
                  <a:cubicBezTo>
                    <a:pt x="64" y="23"/>
                    <a:pt x="64" y="23"/>
                    <a:pt x="64" y="23"/>
                  </a:cubicBezTo>
                  <a:cubicBezTo>
                    <a:pt x="65" y="23"/>
                    <a:pt x="65" y="23"/>
                    <a:pt x="65" y="23"/>
                  </a:cubicBezTo>
                  <a:cubicBezTo>
                    <a:pt x="69" y="23"/>
                    <a:pt x="73" y="27"/>
                    <a:pt x="73" y="31"/>
                  </a:cubicBezTo>
                  <a:lnTo>
                    <a:pt x="73" y="45"/>
                  </a:lnTo>
                  <a:close/>
                  <a:moveTo>
                    <a:pt x="11" y="29"/>
                  </a:moveTo>
                  <a:cubicBezTo>
                    <a:pt x="8" y="29"/>
                    <a:pt x="5" y="31"/>
                    <a:pt x="5" y="35"/>
                  </a:cubicBezTo>
                  <a:cubicBezTo>
                    <a:pt x="5" y="38"/>
                    <a:pt x="8" y="40"/>
                    <a:pt x="11" y="40"/>
                  </a:cubicBezTo>
                  <a:cubicBezTo>
                    <a:pt x="14" y="40"/>
                    <a:pt x="17" y="38"/>
                    <a:pt x="17" y="35"/>
                  </a:cubicBezTo>
                  <a:cubicBezTo>
                    <a:pt x="17" y="31"/>
                    <a:pt x="14" y="29"/>
                    <a:pt x="11" y="29"/>
                  </a:cubicBezTo>
                  <a:close/>
                  <a:moveTo>
                    <a:pt x="54" y="23"/>
                  </a:moveTo>
                  <a:cubicBezTo>
                    <a:pt x="51" y="10"/>
                    <a:pt x="51" y="10"/>
                    <a:pt x="51" y="10"/>
                  </a:cubicBezTo>
                  <a:cubicBezTo>
                    <a:pt x="51" y="10"/>
                    <a:pt x="50" y="9"/>
                    <a:pt x="50" y="9"/>
                  </a:cubicBezTo>
                  <a:cubicBezTo>
                    <a:pt x="23" y="9"/>
                    <a:pt x="23" y="9"/>
                    <a:pt x="23" y="9"/>
                  </a:cubicBezTo>
                  <a:cubicBezTo>
                    <a:pt x="22" y="9"/>
                    <a:pt x="21" y="10"/>
                    <a:pt x="21" y="10"/>
                  </a:cubicBezTo>
                  <a:cubicBezTo>
                    <a:pt x="18" y="23"/>
                    <a:pt x="18" y="23"/>
                    <a:pt x="18" y="23"/>
                  </a:cubicBezTo>
                  <a:lnTo>
                    <a:pt x="54" y="23"/>
                  </a:lnTo>
                  <a:close/>
                  <a:moveTo>
                    <a:pt x="61" y="29"/>
                  </a:moveTo>
                  <a:cubicBezTo>
                    <a:pt x="58" y="29"/>
                    <a:pt x="56" y="31"/>
                    <a:pt x="56" y="35"/>
                  </a:cubicBezTo>
                  <a:cubicBezTo>
                    <a:pt x="56" y="38"/>
                    <a:pt x="58" y="40"/>
                    <a:pt x="61" y="40"/>
                  </a:cubicBezTo>
                  <a:cubicBezTo>
                    <a:pt x="65" y="40"/>
                    <a:pt x="67" y="38"/>
                    <a:pt x="67" y="35"/>
                  </a:cubicBezTo>
                  <a:cubicBezTo>
                    <a:pt x="67" y="31"/>
                    <a:pt x="65" y="29"/>
                    <a:pt x="61" y="29"/>
                  </a:cubicBezTo>
                  <a:close/>
                </a:path>
              </a:pathLst>
            </a:custGeom>
            <a:grpFill/>
            <a:ln>
              <a:noFill/>
            </a:ln>
          </p:spPr>
          <p:txBody>
            <a:bodyPr/>
            <a:lstStyle/>
            <a:p>
              <a:endParaRPr lang="en-US" dirty="0">
                <a:latin typeface="微软雅黑" panose="020B0503020204020204" pitchFamily="34" charset="-122"/>
              </a:endParaRPr>
            </a:p>
          </p:txBody>
        </p:sp>
        <p:sp>
          <p:nvSpPr>
            <p:cNvPr id="34" name="Freeform 39"/>
            <p:cNvSpPr/>
            <p:nvPr/>
          </p:nvSpPr>
          <p:spPr bwMode="auto">
            <a:xfrm>
              <a:off x="9714884" y="1535969"/>
              <a:ext cx="90978" cy="161738"/>
            </a:xfrm>
            <a:custGeom>
              <a:avLst/>
              <a:gdLst>
                <a:gd name="T0" fmla="*/ 71438 w 21"/>
                <a:gd name="T1" fmla="*/ 120135 h 37"/>
                <a:gd name="T2" fmla="*/ 61233 w 21"/>
                <a:gd name="T3" fmla="*/ 127000 h 37"/>
                <a:gd name="T4" fmla="*/ 57831 w 21"/>
                <a:gd name="T5" fmla="*/ 123568 h 37"/>
                <a:gd name="T6" fmla="*/ 3402 w 21"/>
                <a:gd name="T7" fmla="*/ 68649 h 37"/>
                <a:gd name="T8" fmla="*/ 0 w 21"/>
                <a:gd name="T9" fmla="*/ 65216 h 37"/>
                <a:gd name="T10" fmla="*/ 3402 w 21"/>
                <a:gd name="T11" fmla="*/ 58351 h 37"/>
                <a:gd name="T12" fmla="*/ 57831 w 21"/>
                <a:gd name="T13" fmla="*/ 3432 h 37"/>
                <a:gd name="T14" fmla="*/ 61233 w 21"/>
                <a:gd name="T15" fmla="*/ 0 h 37"/>
                <a:gd name="T16" fmla="*/ 71438 w 21"/>
                <a:gd name="T17" fmla="*/ 10297 h 37"/>
                <a:gd name="T18" fmla="*/ 71438 w 21"/>
                <a:gd name="T19" fmla="*/ 120135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37">
                  <a:moveTo>
                    <a:pt x="21" y="35"/>
                  </a:moveTo>
                  <a:cubicBezTo>
                    <a:pt x="21" y="36"/>
                    <a:pt x="20" y="37"/>
                    <a:pt x="18" y="37"/>
                  </a:cubicBezTo>
                  <a:cubicBezTo>
                    <a:pt x="18" y="37"/>
                    <a:pt x="17" y="37"/>
                    <a:pt x="17" y="36"/>
                  </a:cubicBezTo>
                  <a:cubicBezTo>
                    <a:pt x="1" y="20"/>
                    <a:pt x="1" y="20"/>
                    <a:pt x="1" y="20"/>
                  </a:cubicBezTo>
                  <a:cubicBezTo>
                    <a:pt x="0" y="20"/>
                    <a:pt x="0" y="19"/>
                    <a:pt x="0" y="19"/>
                  </a:cubicBezTo>
                  <a:cubicBezTo>
                    <a:pt x="0" y="18"/>
                    <a:pt x="0" y="18"/>
                    <a:pt x="1" y="17"/>
                  </a:cubicBezTo>
                  <a:cubicBezTo>
                    <a:pt x="17" y="1"/>
                    <a:pt x="17" y="1"/>
                    <a:pt x="17" y="1"/>
                  </a:cubicBezTo>
                  <a:cubicBezTo>
                    <a:pt x="17" y="1"/>
                    <a:pt x="18" y="0"/>
                    <a:pt x="18" y="0"/>
                  </a:cubicBezTo>
                  <a:cubicBezTo>
                    <a:pt x="20" y="0"/>
                    <a:pt x="21" y="2"/>
                    <a:pt x="21" y="3"/>
                  </a:cubicBezTo>
                  <a:lnTo>
                    <a:pt x="21" y="35"/>
                  </a:lnTo>
                  <a:close/>
                </a:path>
              </a:pathLst>
            </a:custGeom>
            <a:grpFill/>
            <a:ln>
              <a:noFill/>
            </a:ln>
          </p:spPr>
          <p:txBody>
            <a:bodyPr/>
            <a:lstStyle/>
            <a:p>
              <a:endParaRPr lang="en-US" dirty="0">
                <a:latin typeface="微软雅黑" panose="020B0503020204020204" pitchFamily="34" charset="-122"/>
              </a:endParaRPr>
            </a:p>
          </p:txBody>
        </p:sp>
        <p:sp>
          <p:nvSpPr>
            <p:cNvPr id="35" name="Freeform 40"/>
            <p:cNvSpPr>
              <a:spLocks noEditPoints="1"/>
            </p:cNvSpPr>
            <p:nvPr/>
          </p:nvSpPr>
          <p:spPr bwMode="auto">
            <a:xfrm>
              <a:off x="10335554" y="1497557"/>
              <a:ext cx="240584" cy="240584"/>
            </a:xfrm>
            <a:custGeom>
              <a:avLst/>
              <a:gdLst>
                <a:gd name="T0" fmla="*/ 188912 w 55"/>
                <a:gd name="T1" fmla="*/ 154564 h 55"/>
                <a:gd name="T2" fmla="*/ 151130 w 55"/>
                <a:gd name="T3" fmla="*/ 188912 h 55"/>
                <a:gd name="T4" fmla="*/ 34348 w 55"/>
                <a:gd name="T5" fmla="*/ 188912 h 55"/>
                <a:gd name="T6" fmla="*/ 0 w 55"/>
                <a:gd name="T7" fmla="*/ 154564 h 55"/>
                <a:gd name="T8" fmla="*/ 0 w 55"/>
                <a:gd name="T9" fmla="*/ 37782 h 55"/>
                <a:gd name="T10" fmla="*/ 34348 w 55"/>
                <a:gd name="T11" fmla="*/ 0 h 55"/>
                <a:gd name="T12" fmla="*/ 151130 w 55"/>
                <a:gd name="T13" fmla="*/ 0 h 55"/>
                <a:gd name="T14" fmla="*/ 188912 w 55"/>
                <a:gd name="T15" fmla="*/ 37782 h 55"/>
                <a:gd name="T16" fmla="*/ 188912 w 55"/>
                <a:gd name="T17" fmla="*/ 154564 h 55"/>
                <a:gd name="T18" fmla="*/ 154564 w 55"/>
                <a:gd name="T19" fmla="*/ 37782 h 55"/>
                <a:gd name="T20" fmla="*/ 151130 w 55"/>
                <a:gd name="T21" fmla="*/ 30913 h 55"/>
                <a:gd name="T22" fmla="*/ 34348 w 55"/>
                <a:gd name="T23" fmla="*/ 30913 h 55"/>
                <a:gd name="T24" fmla="*/ 30913 w 55"/>
                <a:gd name="T25" fmla="*/ 37782 h 55"/>
                <a:gd name="T26" fmla="*/ 30913 w 55"/>
                <a:gd name="T27" fmla="*/ 154564 h 55"/>
                <a:gd name="T28" fmla="*/ 34348 w 55"/>
                <a:gd name="T29" fmla="*/ 157999 h 55"/>
                <a:gd name="T30" fmla="*/ 151130 w 55"/>
                <a:gd name="T31" fmla="*/ 157999 h 55"/>
                <a:gd name="T32" fmla="*/ 154564 w 55"/>
                <a:gd name="T33" fmla="*/ 154564 h 55"/>
                <a:gd name="T34" fmla="*/ 154564 w 55"/>
                <a:gd name="T35" fmla="*/ 37782 h 55"/>
                <a:gd name="T36" fmla="*/ 137391 w 55"/>
                <a:gd name="T37" fmla="*/ 75565 h 55"/>
                <a:gd name="T38" fmla="*/ 99608 w 55"/>
                <a:gd name="T39" fmla="*/ 130521 h 55"/>
                <a:gd name="T40" fmla="*/ 92739 w 55"/>
                <a:gd name="T41" fmla="*/ 133956 h 55"/>
                <a:gd name="T42" fmla="*/ 85869 w 55"/>
                <a:gd name="T43" fmla="*/ 130521 h 55"/>
                <a:gd name="T44" fmla="*/ 48087 w 55"/>
                <a:gd name="T45" fmla="*/ 75565 h 55"/>
                <a:gd name="T46" fmla="*/ 48087 w 55"/>
                <a:gd name="T47" fmla="*/ 68695 h 55"/>
                <a:gd name="T48" fmla="*/ 54956 w 55"/>
                <a:gd name="T49" fmla="*/ 65261 h 55"/>
                <a:gd name="T50" fmla="*/ 133956 w 55"/>
                <a:gd name="T51" fmla="*/ 65261 h 55"/>
                <a:gd name="T52" fmla="*/ 140825 w 55"/>
                <a:gd name="T53" fmla="*/ 68695 h 55"/>
                <a:gd name="T54" fmla="*/ 137391 w 55"/>
                <a:gd name="T55" fmla="*/ 75565 h 5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5" h="55">
                  <a:moveTo>
                    <a:pt x="55" y="45"/>
                  </a:moveTo>
                  <a:cubicBezTo>
                    <a:pt x="55" y="51"/>
                    <a:pt x="50" y="55"/>
                    <a:pt x="44" y="55"/>
                  </a:cubicBezTo>
                  <a:cubicBezTo>
                    <a:pt x="10" y="55"/>
                    <a:pt x="10" y="55"/>
                    <a:pt x="10" y="55"/>
                  </a:cubicBezTo>
                  <a:cubicBezTo>
                    <a:pt x="4" y="55"/>
                    <a:pt x="0" y="51"/>
                    <a:pt x="0" y="45"/>
                  </a:cubicBezTo>
                  <a:cubicBezTo>
                    <a:pt x="0" y="11"/>
                    <a:pt x="0" y="11"/>
                    <a:pt x="0" y="11"/>
                  </a:cubicBezTo>
                  <a:cubicBezTo>
                    <a:pt x="0" y="5"/>
                    <a:pt x="4" y="0"/>
                    <a:pt x="10" y="0"/>
                  </a:cubicBezTo>
                  <a:cubicBezTo>
                    <a:pt x="44" y="0"/>
                    <a:pt x="44" y="0"/>
                    <a:pt x="44" y="0"/>
                  </a:cubicBezTo>
                  <a:cubicBezTo>
                    <a:pt x="50" y="0"/>
                    <a:pt x="55" y="5"/>
                    <a:pt x="55" y="11"/>
                  </a:cubicBezTo>
                  <a:lnTo>
                    <a:pt x="55" y="45"/>
                  </a:lnTo>
                  <a:close/>
                  <a:moveTo>
                    <a:pt x="45" y="11"/>
                  </a:moveTo>
                  <a:cubicBezTo>
                    <a:pt x="45" y="10"/>
                    <a:pt x="45" y="9"/>
                    <a:pt x="44" y="9"/>
                  </a:cubicBezTo>
                  <a:cubicBezTo>
                    <a:pt x="10" y="9"/>
                    <a:pt x="10" y="9"/>
                    <a:pt x="10" y="9"/>
                  </a:cubicBezTo>
                  <a:cubicBezTo>
                    <a:pt x="9" y="9"/>
                    <a:pt x="9" y="10"/>
                    <a:pt x="9" y="11"/>
                  </a:cubicBezTo>
                  <a:cubicBezTo>
                    <a:pt x="9" y="45"/>
                    <a:pt x="9" y="45"/>
                    <a:pt x="9" y="45"/>
                  </a:cubicBezTo>
                  <a:cubicBezTo>
                    <a:pt x="9" y="45"/>
                    <a:pt x="9" y="46"/>
                    <a:pt x="10" y="46"/>
                  </a:cubicBezTo>
                  <a:cubicBezTo>
                    <a:pt x="44" y="46"/>
                    <a:pt x="44" y="46"/>
                    <a:pt x="44" y="46"/>
                  </a:cubicBezTo>
                  <a:cubicBezTo>
                    <a:pt x="45" y="46"/>
                    <a:pt x="45" y="45"/>
                    <a:pt x="45" y="45"/>
                  </a:cubicBezTo>
                  <a:lnTo>
                    <a:pt x="45" y="11"/>
                  </a:lnTo>
                  <a:close/>
                  <a:moveTo>
                    <a:pt x="40" y="22"/>
                  </a:moveTo>
                  <a:cubicBezTo>
                    <a:pt x="29" y="38"/>
                    <a:pt x="29" y="38"/>
                    <a:pt x="29" y="38"/>
                  </a:cubicBezTo>
                  <a:cubicBezTo>
                    <a:pt x="29" y="39"/>
                    <a:pt x="28" y="39"/>
                    <a:pt x="27" y="39"/>
                  </a:cubicBezTo>
                  <a:cubicBezTo>
                    <a:pt x="26" y="39"/>
                    <a:pt x="26" y="39"/>
                    <a:pt x="25" y="38"/>
                  </a:cubicBezTo>
                  <a:cubicBezTo>
                    <a:pt x="14" y="22"/>
                    <a:pt x="14" y="22"/>
                    <a:pt x="14" y="22"/>
                  </a:cubicBezTo>
                  <a:cubicBezTo>
                    <a:pt x="13" y="22"/>
                    <a:pt x="13" y="21"/>
                    <a:pt x="14" y="20"/>
                  </a:cubicBezTo>
                  <a:cubicBezTo>
                    <a:pt x="14" y="19"/>
                    <a:pt x="15" y="19"/>
                    <a:pt x="16" y="19"/>
                  </a:cubicBezTo>
                  <a:cubicBezTo>
                    <a:pt x="39" y="19"/>
                    <a:pt x="39" y="19"/>
                    <a:pt x="39" y="19"/>
                  </a:cubicBezTo>
                  <a:cubicBezTo>
                    <a:pt x="39" y="19"/>
                    <a:pt x="40" y="19"/>
                    <a:pt x="41" y="20"/>
                  </a:cubicBezTo>
                  <a:cubicBezTo>
                    <a:pt x="41" y="21"/>
                    <a:pt x="41" y="22"/>
                    <a:pt x="40" y="22"/>
                  </a:cubicBezTo>
                  <a:close/>
                </a:path>
              </a:pathLst>
            </a:custGeom>
            <a:grpFill/>
            <a:ln>
              <a:noFill/>
            </a:ln>
          </p:spPr>
          <p:txBody>
            <a:bodyPr/>
            <a:lstStyle/>
            <a:p>
              <a:endParaRPr lang="en-US" dirty="0">
                <a:latin typeface="微软雅黑" panose="020B0503020204020204" pitchFamily="34" charset="-122"/>
              </a:endParaRPr>
            </a:p>
          </p:txBody>
        </p:sp>
        <p:sp>
          <p:nvSpPr>
            <p:cNvPr id="36" name="Freeform 41"/>
            <p:cNvSpPr>
              <a:spLocks noEditPoints="1"/>
            </p:cNvSpPr>
            <p:nvPr/>
          </p:nvSpPr>
          <p:spPr bwMode="auto">
            <a:xfrm>
              <a:off x="10966331" y="1497557"/>
              <a:ext cx="240584" cy="240584"/>
            </a:xfrm>
            <a:custGeom>
              <a:avLst/>
              <a:gdLst>
                <a:gd name="T0" fmla="*/ 188912 w 55"/>
                <a:gd name="T1" fmla="*/ 154564 h 55"/>
                <a:gd name="T2" fmla="*/ 151130 w 55"/>
                <a:gd name="T3" fmla="*/ 188912 h 55"/>
                <a:gd name="T4" fmla="*/ 34348 w 55"/>
                <a:gd name="T5" fmla="*/ 188912 h 55"/>
                <a:gd name="T6" fmla="*/ 0 w 55"/>
                <a:gd name="T7" fmla="*/ 154564 h 55"/>
                <a:gd name="T8" fmla="*/ 0 w 55"/>
                <a:gd name="T9" fmla="*/ 37782 h 55"/>
                <a:gd name="T10" fmla="*/ 34348 w 55"/>
                <a:gd name="T11" fmla="*/ 0 h 55"/>
                <a:gd name="T12" fmla="*/ 151130 w 55"/>
                <a:gd name="T13" fmla="*/ 0 h 55"/>
                <a:gd name="T14" fmla="*/ 188912 w 55"/>
                <a:gd name="T15" fmla="*/ 37782 h 55"/>
                <a:gd name="T16" fmla="*/ 188912 w 55"/>
                <a:gd name="T17" fmla="*/ 154564 h 55"/>
                <a:gd name="T18" fmla="*/ 154564 w 55"/>
                <a:gd name="T19" fmla="*/ 37782 h 55"/>
                <a:gd name="T20" fmla="*/ 151130 w 55"/>
                <a:gd name="T21" fmla="*/ 30913 h 55"/>
                <a:gd name="T22" fmla="*/ 34348 w 55"/>
                <a:gd name="T23" fmla="*/ 30913 h 55"/>
                <a:gd name="T24" fmla="*/ 30913 w 55"/>
                <a:gd name="T25" fmla="*/ 37782 h 55"/>
                <a:gd name="T26" fmla="*/ 30913 w 55"/>
                <a:gd name="T27" fmla="*/ 154564 h 55"/>
                <a:gd name="T28" fmla="*/ 34348 w 55"/>
                <a:gd name="T29" fmla="*/ 157999 h 55"/>
                <a:gd name="T30" fmla="*/ 151130 w 55"/>
                <a:gd name="T31" fmla="*/ 157999 h 55"/>
                <a:gd name="T32" fmla="*/ 154564 w 55"/>
                <a:gd name="T33" fmla="*/ 154564 h 55"/>
                <a:gd name="T34" fmla="*/ 154564 w 55"/>
                <a:gd name="T35" fmla="*/ 37782 h 55"/>
                <a:gd name="T36" fmla="*/ 130521 w 55"/>
                <a:gd name="T37" fmla="*/ 103043 h 55"/>
                <a:gd name="T38" fmla="*/ 75565 w 55"/>
                <a:gd name="T39" fmla="*/ 140825 h 55"/>
                <a:gd name="T40" fmla="*/ 65261 w 55"/>
                <a:gd name="T41" fmla="*/ 140825 h 55"/>
                <a:gd name="T42" fmla="*/ 61826 w 55"/>
                <a:gd name="T43" fmla="*/ 133956 h 55"/>
                <a:gd name="T44" fmla="*/ 61826 w 55"/>
                <a:gd name="T45" fmla="*/ 54956 h 55"/>
                <a:gd name="T46" fmla="*/ 65261 w 55"/>
                <a:gd name="T47" fmla="*/ 48087 h 55"/>
                <a:gd name="T48" fmla="*/ 75565 w 55"/>
                <a:gd name="T49" fmla="*/ 48087 h 55"/>
                <a:gd name="T50" fmla="*/ 130521 w 55"/>
                <a:gd name="T51" fmla="*/ 89304 h 55"/>
                <a:gd name="T52" fmla="*/ 133956 w 55"/>
                <a:gd name="T53" fmla="*/ 96173 h 55"/>
                <a:gd name="T54" fmla="*/ 130521 w 55"/>
                <a:gd name="T55" fmla="*/ 103043 h 5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5" h="55">
                  <a:moveTo>
                    <a:pt x="55" y="45"/>
                  </a:moveTo>
                  <a:cubicBezTo>
                    <a:pt x="55" y="51"/>
                    <a:pt x="50" y="55"/>
                    <a:pt x="44" y="55"/>
                  </a:cubicBezTo>
                  <a:cubicBezTo>
                    <a:pt x="10" y="55"/>
                    <a:pt x="10" y="55"/>
                    <a:pt x="10" y="55"/>
                  </a:cubicBezTo>
                  <a:cubicBezTo>
                    <a:pt x="4" y="55"/>
                    <a:pt x="0" y="51"/>
                    <a:pt x="0" y="45"/>
                  </a:cubicBezTo>
                  <a:cubicBezTo>
                    <a:pt x="0" y="11"/>
                    <a:pt x="0" y="11"/>
                    <a:pt x="0" y="11"/>
                  </a:cubicBezTo>
                  <a:cubicBezTo>
                    <a:pt x="0" y="5"/>
                    <a:pt x="4" y="0"/>
                    <a:pt x="10" y="0"/>
                  </a:cubicBezTo>
                  <a:cubicBezTo>
                    <a:pt x="44" y="0"/>
                    <a:pt x="44" y="0"/>
                    <a:pt x="44" y="0"/>
                  </a:cubicBezTo>
                  <a:cubicBezTo>
                    <a:pt x="50" y="0"/>
                    <a:pt x="55" y="5"/>
                    <a:pt x="55" y="11"/>
                  </a:cubicBezTo>
                  <a:lnTo>
                    <a:pt x="55" y="45"/>
                  </a:lnTo>
                  <a:close/>
                  <a:moveTo>
                    <a:pt x="45" y="11"/>
                  </a:moveTo>
                  <a:cubicBezTo>
                    <a:pt x="45" y="10"/>
                    <a:pt x="45" y="9"/>
                    <a:pt x="44" y="9"/>
                  </a:cubicBezTo>
                  <a:cubicBezTo>
                    <a:pt x="10" y="9"/>
                    <a:pt x="10" y="9"/>
                    <a:pt x="10" y="9"/>
                  </a:cubicBezTo>
                  <a:cubicBezTo>
                    <a:pt x="9" y="9"/>
                    <a:pt x="9" y="10"/>
                    <a:pt x="9" y="11"/>
                  </a:cubicBezTo>
                  <a:cubicBezTo>
                    <a:pt x="9" y="45"/>
                    <a:pt x="9" y="45"/>
                    <a:pt x="9" y="45"/>
                  </a:cubicBezTo>
                  <a:cubicBezTo>
                    <a:pt x="9" y="46"/>
                    <a:pt x="9" y="46"/>
                    <a:pt x="10" y="46"/>
                  </a:cubicBezTo>
                  <a:cubicBezTo>
                    <a:pt x="44" y="46"/>
                    <a:pt x="44" y="46"/>
                    <a:pt x="44" y="46"/>
                  </a:cubicBezTo>
                  <a:cubicBezTo>
                    <a:pt x="45" y="46"/>
                    <a:pt x="45" y="46"/>
                    <a:pt x="45" y="45"/>
                  </a:cubicBezTo>
                  <a:lnTo>
                    <a:pt x="45" y="11"/>
                  </a:lnTo>
                  <a:close/>
                  <a:moveTo>
                    <a:pt x="38" y="30"/>
                  </a:moveTo>
                  <a:cubicBezTo>
                    <a:pt x="22" y="41"/>
                    <a:pt x="22" y="41"/>
                    <a:pt x="22" y="41"/>
                  </a:cubicBezTo>
                  <a:cubicBezTo>
                    <a:pt x="21" y="42"/>
                    <a:pt x="20" y="42"/>
                    <a:pt x="19" y="41"/>
                  </a:cubicBezTo>
                  <a:cubicBezTo>
                    <a:pt x="19" y="41"/>
                    <a:pt x="18" y="40"/>
                    <a:pt x="18" y="39"/>
                  </a:cubicBezTo>
                  <a:cubicBezTo>
                    <a:pt x="18" y="16"/>
                    <a:pt x="18" y="16"/>
                    <a:pt x="18" y="16"/>
                  </a:cubicBezTo>
                  <a:cubicBezTo>
                    <a:pt x="18" y="15"/>
                    <a:pt x="19" y="15"/>
                    <a:pt x="19" y="14"/>
                  </a:cubicBezTo>
                  <a:cubicBezTo>
                    <a:pt x="20" y="14"/>
                    <a:pt x="21" y="14"/>
                    <a:pt x="22" y="14"/>
                  </a:cubicBezTo>
                  <a:cubicBezTo>
                    <a:pt x="38" y="26"/>
                    <a:pt x="38" y="26"/>
                    <a:pt x="38" y="26"/>
                  </a:cubicBezTo>
                  <a:cubicBezTo>
                    <a:pt x="38" y="26"/>
                    <a:pt x="39" y="27"/>
                    <a:pt x="39" y="28"/>
                  </a:cubicBezTo>
                  <a:cubicBezTo>
                    <a:pt x="39" y="28"/>
                    <a:pt x="38" y="29"/>
                    <a:pt x="38" y="30"/>
                  </a:cubicBezTo>
                  <a:close/>
                </a:path>
              </a:pathLst>
            </a:custGeom>
            <a:grpFill/>
            <a:ln>
              <a:noFill/>
            </a:ln>
          </p:spPr>
          <p:txBody>
            <a:bodyPr/>
            <a:lstStyle/>
            <a:p>
              <a:endParaRPr lang="en-US" dirty="0">
                <a:latin typeface="微软雅黑" panose="020B0503020204020204" pitchFamily="34" charset="-122"/>
              </a:endParaRPr>
            </a:p>
          </p:txBody>
        </p:sp>
        <p:sp>
          <p:nvSpPr>
            <p:cNvPr id="37" name="Freeform 42"/>
            <p:cNvSpPr/>
            <p:nvPr/>
          </p:nvSpPr>
          <p:spPr bwMode="auto">
            <a:xfrm>
              <a:off x="11544544" y="1588534"/>
              <a:ext cx="157694" cy="86935"/>
            </a:xfrm>
            <a:custGeom>
              <a:avLst/>
              <a:gdLst>
                <a:gd name="T0" fmla="*/ 116946 w 36"/>
                <a:gd name="T1" fmla="*/ 68263 h 20"/>
                <a:gd name="T2" fmla="*/ 6879 w 36"/>
                <a:gd name="T3" fmla="*/ 68263 h 20"/>
                <a:gd name="T4" fmla="*/ 0 w 36"/>
                <a:gd name="T5" fmla="*/ 61437 h 20"/>
                <a:gd name="T6" fmla="*/ 0 w 36"/>
                <a:gd name="T7" fmla="*/ 58024 h 20"/>
                <a:gd name="T8" fmla="*/ 55033 w 36"/>
                <a:gd name="T9" fmla="*/ 3413 h 20"/>
                <a:gd name="T10" fmla="*/ 61913 w 36"/>
                <a:gd name="T11" fmla="*/ 0 h 20"/>
                <a:gd name="T12" fmla="*/ 68792 w 36"/>
                <a:gd name="T13" fmla="*/ 3413 h 20"/>
                <a:gd name="T14" fmla="*/ 123825 w 36"/>
                <a:gd name="T15" fmla="*/ 58024 h 20"/>
                <a:gd name="T16" fmla="*/ 123825 w 36"/>
                <a:gd name="T17" fmla="*/ 61437 h 20"/>
                <a:gd name="T18" fmla="*/ 116946 w 36"/>
                <a:gd name="T19" fmla="*/ 68263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20">
                  <a:moveTo>
                    <a:pt x="34" y="20"/>
                  </a:moveTo>
                  <a:cubicBezTo>
                    <a:pt x="2" y="20"/>
                    <a:pt x="2" y="20"/>
                    <a:pt x="2" y="20"/>
                  </a:cubicBezTo>
                  <a:cubicBezTo>
                    <a:pt x="1" y="20"/>
                    <a:pt x="0" y="19"/>
                    <a:pt x="0" y="18"/>
                  </a:cubicBezTo>
                  <a:cubicBezTo>
                    <a:pt x="0" y="18"/>
                    <a:pt x="0" y="17"/>
                    <a:pt x="0" y="17"/>
                  </a:cubicBezTo>
                  <a:cubicBezTo>
                    <a:pt x="16" y="1"/>
                    <a:pt x="16" y="1"/>
                    <a:pt x="16" y="1"/>
                  </a:cubicBezTo>
                  <a:cubicBezTo>
                    <a:pt x="17" y="0"/>
                    <a:pt x="17" y="0"/>
                    <a:pt x="18" y="0"/>
                  </a:cubicBezTo>
                  <a:cubicBezTo>
                    <a:pt x="19" y="0"/>
                    <a:pt x="19" y="0"/>
                    <a:pt x="20" y="1"/>
                  </a:cubicBezTo>
                  <a:cubicBezTo>
                    <a:pt x="36" y="17"/>
                    <a:pt x="36" y="17"/>
                    <a:pt x="36" y="17"/>
                  </a:cubicBezTo>
                  <a:cubicBezTo>
                    <a:pt x="36" y="17"/>
                    <a:pt x="36" y="18"/>
                    <a:pt x="36" y="18"/>
                  </a:cubicBezTo>
                  <a:cubicBezTo>
                    <a:pt x="36" y="19"/>
                    <a:pt x="35" y="20"/>
                    <a:pt x="34" y="20"/>
                  </a:cubicBezTo>
                  <a:close/>
                </a:path>
              </a:pathLst>
            </a:custGeom>
            <a:grpFill/>
            <a:ln>
              <a:noFill/>
            </a:ln>
          </p:spPr>
          <p:txBody>
            <a:bodyPr/>
            <a:lstStyle/>
            <a:p>
              <a:endParaRPr lang="en-US" dirty="0">
                <a:latin typeface="微软雅黑" panose="020B0503020204020204" pitchFamily="34" charset="-122"/>
              </a:endParaRPr>
            </a:p>
          </p:txBody>
        </p:sp>
        <p:sp>
          <p:nvSpPr>
            <p:cNvPr id="38" name="Freeform 51"/>
            <p:cNvSpPr>
              <a:spLocks noEditPoints="1"/>
            </p:cNvSpPr>
            <p:nvPr/>
          </p:nvSpPr>
          <p:spPr bwMode="auto">
            <a:xfrm>
              <a:off x="5303484" y="2047465"/>
              <a:ext cx="179934" cy="254737"/>
            </a:xfrm>
            <a:custGeom>
              <a:avLst/>
              <a:gdLst>
                <a:gd name="T0" fmla="*/ 103381 w 41"/>
                <a:gd name="T1" fmla="*/ 82769 h 58"/>
                <a:gd name="T2" fmla="*/ 103381 w 41"/>
                <a:gd name="T3" fmla="*/ 186230 h 58"/>
                <a:gd name="T4" fmla="*/ 89597 w 41"/>
                <a:gd name="T5" fmla="*/ 200025 h 58"/>
                <a:gd name="T6" fmla="*/ 75813 w 41"/>
                <a:gd name="T7" fmla="*/ 186230 h 58"/>
                <a:gd name="T8" fmla="*/ 75813 w 41"/>
                <a:gd name="T9" fmla="*/ 137948 h 58"/>
                <a:gd name="T10" fmla="*/ 65475 w 41"/>
                <a:gd name="T11" fmla="*/ 137948 h 58"/>
                <a:gd name="T12" fmla="*/ 65475 w 41"/>
                <a:gd name="T13" fmla="*/ 186230 h 58"/>
                <a:gd name="T14" fmla="*/ 51691 w 41"/>
                <a:gd name="T15" fmla="*/ 200025 h 58"/>
                <a:gd name="T16" fmla="*/ 37907 w 41"/>
                <a:gd name="T17" fmla="*/ 186230 h 58"/>
                <a:gd name="T18" fmla="*/ 37907 w 41"/>
                <a:gd name="T19" fmla="*/ 82769 h 58"/>
                <a:gd name="T20" fmla="*/ 3446 w 41"/>
                <a:gd name="T21" fmla="*/ 48282 h 58"/>
                <a:gd name="T22" fmla="*/ 3446 w 41"/>
                <a:gd name="T23" fmla="*/ 31038 h 58"/>
                <a:gd name="T24" fmla="*/ 20676 w 41"/>
                <a:gd name="T25" fmla="*/ 31038 h 58"/>
                <a:gd name="T26" fmla="*/ 48245 w 41"/>
                <a:gd name="T27" fmla="*/ 58628 h 58"/>
                <a:gd name="T28" fmla="*/ 93043 w 41"/>
                <a:gd name="T29" fmla="*/ 58628 h 58"/>
                <a:gd name="T30" fmla="*/ 120612 w 41"/>
                <a:gd name="T31" fmla="*/ 31038 h 58"/>
                <a:gd name="T32" fmla="*/ 137842 w 41"/>
                <a:gd name="T33" fmla="*/ 31038 h 58"/>
                <a:gd name="T34" fmla="*/ 137842 w 41"/>
                <a:gd name="T35" fmla="*/ 48282 h 58"/>
                <a:gd name="T36" fmla="*/ 103381 w 41"/>
                <a:gd name="T37" fmla="*/ 82769 h 58"/>
                <a:gd name="T38" fmla="*/ 72367 w 41"/>
                <a:gd name="T39" fmla="*/ 55179 h 58"/>
                <a:gd name="T40" fmla="*/ 44799 w 41"/>
                <a:gd name="T41" fmla="*/ 27590 h 58"/>
                <a:gd name="T42" fmla="*/ 72367 w 41"/>
                <a:gd name="T43" fmla="*/ 0 h 58"/>
                <a:gd name="T44" fmla="*/ 99935 w 41"/>
                <a:gd name="T45" fmla="*/ 27590 h 58"/>
                <a:gd name="T46" fmla="*/ 72367 w 41"/>
                <a:gd name="T47" fmla="*/ 55179 h 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1" h="58">
                  <a:moveTo>
                    <a:pt x="30" y="24"/>
                  </a:moveTo>
                  <a:cubicBezTo>
                    <a:pt x="30" y="54"/>
                    <a:pt x="30" y="54"/>
                    <a:pt x="30" y="54"/>
                  </a:cubicBezTo>
                  <a:cubicBezTo>
                    <a:pt x="30" y="56"/>
                    <a:pt x="28" y="58"/>
                    <a:pt x="26" y="58"/>
                  </a:cubicBezTo>
                  <a:cubicBezTo>
                    <a:pt x="24" y="58"/>
                    <a:pt x="22" y="56"/>
                    <a:pt x="22" y="54"/>
                  </a:cubicBezTo>
                  <a:cubicBezTo>
                    <a:pt x="22" y="40"/>
                    <a:pt x="22" y="40"/>
                    <a:pt x="22" y="40"/>
                  </a:cubicBezTo>
                  <a:cubicBezTo>
                    <a:pt x="19" y="40"/>
                    <a:pt x="19" y="40"/>
                    <a:pt x="19" y="40"/>
                  </a:cubicBezTo>
                  <a:cubicBezTo>
                    <a:pt x="19" y="54"/>
                    <a:pt x="19" y="54"/>
                    <a:pt x="19" y="54"/>
                  </a:cubicBezTo>
                  <a:cubicBezTo>
                    <a:pt x="19" y="56"/>
                    <a:pt x="18" y="58"/>
                    <a:pt x="15" y="58"/>
                  </a:cubicBezTo>
                  <a:cubicBezTo>
                    <a:pt x="13" y="58"/>
                    <a:pt x="11" y="56"/>
                    <a:pt x="11" y="54"/>
                  </a:cubicBezTo>
                  <a:cubicBezTo>
                    <a:pt x="11" y="24"/>
                    <a:pt x="11" y="24"/>
                    <a:pt x="11" y="24"/>
                  </a:cubicBezTo>
                  <a:cubicBezTo>
                    <a:pt x="1" y="14"/>
                    <a:pt x="1" y="14"/>
                    <a:pt x="1" y="14"/>
                  </a:cubicBezTo>
                  <a:cubicBezTo>
                    <a:pt x="0" y="13"/>
                    <a:pt x="0" y="10"/>
                    <a:pt x="1" y="9"/>
                  </a:cubicBezTo>
                  <a:cubicBezTo>
                    <a:pt x="2" y="8"/>
                    <a:pt x="5" y="8"/>
                    <a:pt x="6" y="9"/>
                  </a:cubicBezTo>
                  <a:cubicBezTo>
                    <a:pt x="14" y="17"/>
                    <a:pt x="14" y="17"/>
                    <a:pt x="14" y="17"/>
                  </a:cubicBezTo>
                  <a:cubicBezTo>
                    <a:pt x="27" y="17"/>
                    <a:pt x="27" y="17"/>
                    <a:pt x="27" y="17"/>
                  </a:cubicBezTo>
                  <a:cubicBezTo>
                    <a:pt x="35" y="9"/>
                    <a:pt x="35" y="9"/>
                    <a:pt x="35" y="9"/>
                  </a:cubicBezTo>
                  <a:cubicBezTo>
                    <a:pt x="37" y="8"/>
                    <a:pt x="39" y="8"/>
                    <a:pt x="40" y="9"/>
                  </a:cubicBezTo>
                  <a:cubicBezTo>
                    <a:pt x="41" y="10"/>
                    <a:pt x="41" y="13"/>
                    <a:pt x="40" y="14"/>
                  </a:cubicBezTo>
                  <a:lnTo>
                    <a:pt x="30" y="24"/>
                  </a:lnTo>
                  <a:close/>
                  <a:moveTo>
                    <a:pt x="21" y="16"/>
                  </a:moveTo>
                  <a:cubicBezTo>
                    <a:pt x="16" y="16"/>
                    <a:pt x="13" y="12"/>
                    <a:pt x="13" y="8"/>
                  </a:cubicBezTo>
                  <a:cubicBezTo>
                    <a:pt x="13" y="4"/>
                    <a:pt x="16" y="0"/>
                    <a:pt x="21" y="0"/>
                  </a:cubicBezTo>
                  <a:cubicBezTo>
                    <a:pt x="25" y="0"/>
                    <a:pt x="29" y="4"/>
                    <a:pt x="29" y="8"/>
                  </a:cubicBezTo>
                  <a:cubicBezTo>
                    <a:pt x="29" y="12"/>
                    <a:pt x="25" y="16"/>
                    <a:pt x="21" y="16"/>
                  </a:cubicBezTo>
                  <a:close/>
                </a:path>
              </a:pathLst>
            </a:custGeom>
            <a:grpFill/>
            <a:ln>
              <a:noFill/>
            </a:ln>
          </p:spPr>
          <p:txBody>
            <a:bodyPr/>
            <a:lstStyle/>
            <a:p>
              <a:endParaRPr lang="en-US" dirty="0">
                <a:latin typeface="微软雅黑" panose="020B0503020204020204" pitchFamily="34" charset="-122"/>
              </a:endParaRPr>
            </a:p>
          </p:txBody>
        </p:sp>
        <p:sp>
          <p:nvSpPr>
            <p:cNvPr id="39" name="Freeform 52"/>
            <p:cNvSpPr>
              <a:spLocks noEditPoints="1"/>
            </p:cNvSpPr>
            <p:nvPr/>
          </p:nvSpPr>
          <p:spPr bwMode="auto">
            <a:xfrm>
              <a:off x="5924154" y="2043422"/>
              <a:ext cx="240584" cy="240584"/>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92739 w 55"/>
                <a:gd name="T11" fmla="*/ 27478 h 55"/>
                <a:gd name="T12" fmla="*/ 27478 w 55"/>
                <a:gd name="T13" fmla="*/ 92739 h 55"/>
                <a:gd name="T14" fmla="*/ 92739 w 55"/>
                <a:gd name="T15" fmla="*/ 161434 h 55"/>
                <a:gd name="T16" fmla="*/ 161434 w 55"/>
                <a:gd name="T17" fmla="*/ 92739 h 55"/>
                <a:gd name="T18" fmla="*/ 92739 w 55"/>
                <a:gd name="T19" fmla="*/ 27478 h 55"/>
                <a:gd name="T20" fmla="*/ 109912 w 55"/>
                <a:gd name="T21" fmla="*/ 106478 h 55"/>
                <a:gd name="T22" fmla="*/ 106478 w 55"/>
                <a:gd name="T23" fmla="*/ 109912 h 55"/>
                <a:gd name="T24" fmla="*/ 65261 w 55"/>
                <a:gd name="T25" fmla="*/ 109912 h 55"/>
                <a:gd name="T26" fmla="*/ 61826 w 55"/>
                <a:gd name="T27" fmla="*/ 106478 h 55"/>
                <a:gd name="T28" fmla="*/ 61826 w 55"/>
                <a:gd name="T29" fmla="*/ 96173 h 55"/>
                <a:gd name="T30" fmla="*/ 65261 w 55"/>
                <a:gd name="T31" fmla="*/ 92739 h 55"/>
                <a:gd name="T32" fmla="*/ 92739 w 55"/>
                <a:gd name="T33" fmla="*/ 92739 h 55"/>
                <a:gd name="T34" fmla="*/ 92739 w 55"/>
                <a:gd name="T35" fmla="*/ 51521 h 55"/>
                <a:gd name="T36" fmla="*/ 96173 w 55"/>
                <a:gd name="T37" fmla="*/ 48087 h 55"/>
                <a:gd name="T38" fmla="*/ 106478 w 55"/>
                <a:gd name="T39" fmla="*/ 48087 h 55"/>
                <a:gd name="T40" fmla="*/ 109912 w 55"/>
                <a:gd name="T41" fmla="*/ 51521 h 55"/>
                <a:gd name="T42" fmla="*/ 109912 w 55"/>
                <a:gd name="T43" fmla="*/ 106478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grpFill/>
            <a:ln>
              <a:noFill/>
            </a:ln>
          </p:spPr>
          <p:txBody>
            <a:bodyPr/>
            <a:lstStyle/>
            <a:p>
              <a:endParaRPr lang="en-US" dirty="0">
                <a:latin typeface="微软雅黑" panose="020B0503020204020204" pitchFamily="34" charset="-122"/>
              </a:endParaRPr>
            </a:p>
          </p:txBody>
        </p:sp>
        <p:sp>
          <p:nvSpPr>
            <p:cNvPr id="40" name="Freeform 53"/>
            <p:cNvSpPr/>
            <p:nvPr/>
          </p:nvSpPr>
          <p:spPr bwMode="auto">
            <a:xfrm>
              <a:off x="6554931" y="2043422"/>
              <a:ext cx="297193" cy="220367"/>
            </a:xfrm>
            <a:custGeom>
              <a:avLst/>
              <a:gdLst>
                <a:gd name="T0" fmla="*/ 188749 w 68"/>
                <a:gd name="T1" fmla="*/ 173037 h 50"/>
                <a:gd name="T2" fmla="*/ 54909 w 68"/>
                <a:gd name="T3" fmla="*/ 173037 h 50"/>
                <a:gd name="T4" fmla="*/ 0 w 68"/>
                <a:gd name="T5" fmla="*/ 117665 h 50"/>
                <a:gd name="T6" fmla="*/ 30886 w 68"/>
                <a:gd name="T7" fmla="*/ 69215 h 50"/>
                <a:gd name="T8" fmla="*/ 30886 w 68"/>
                <a:gd name="T9" fmla="*/ 62293 h 50"/>
                <a:gd name="T10" fmla="*/ 92658 w 68"/>
                <a:gd name="T11" fmla="*/ 0 h 50"/>
                <a:gd name="T12" fmla="*/ 150999 w 68"/>
                <a:gd name="T13" fmla="*/ 38068 h 50"/>
                <a:gd name="T14" fmla="*/ 171590 w 68"/>
                <a:gd name="T15" fmla="*/ 31147 h 50"/>
                <a:gd name="T16" fmla="*/ 202476 w 68"/>
                <a:gd name="T17" fmla="*/ 62293 h 50"/>
                <a:gd name="T18" fmla="*/ 199044 w 68"/>
                <a:gd name="T19" fmla="*/ 79597 h 50"/>
                <a:gd name="T20" fmla="*/ 233362 w 68"/>
                <a:gd name="T21" fmla="*/ 124587 h 50"/>
                <a:gd name="T22" fmla="*/ 188749 w 68"/>
                <a:gd name="T23" fmla="*/ 173037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grpFill/>
            <a:ln>
              <a:noFill/>
            </a:ln>
          </p:spPr>
          <p:txBody>
            <a:bodyPr/>
            <a:lstStyle/>
            <a:p>
              <a:endParaRPr lang="en-US" dirty="0">
                <a:latin typeface="微软雅黑" panose="020B0503020204020204" pitchFamily="34" charset="-122"/>
              </a:endParaRPr>
            </a:p>
          </p:txBody>
        </p:sp>
        <p:sp>
          <p:nvSpPr>
            <p:cNvPr id="41" name="Freeform 54"/>
            <p:cNvSpPr>
              <a:spLocks noEditPoints="1"/>
            </p:cNvSpPr>
            <p:nvPr/>
          </p:nvSpPr>
          <p:spPr bwMode="auto">
            <a:xfrm>
              <a:off x="7185709" y="2043422"/>
              <a:ext cx="297193" cy="220367"/>
            </a:xfrm>
            <a:custGeom>
              <a:avLst/>
              <a:gdLst>
                <a:gd name="T0" fmla="*/ 188749 w 68"/>
                <a:gd name="T1" fmla="*/ 173037 h 50"/>
                <a:gd name="T2" fmla="*/ 54909 w 68"/>
                <a:gd name="T3" fmla="*/ 173037 h 50"/>
                <a:gd name="T4" fmla="*/ 0 w 68"/>
                <a:gd name="T5" fmla="*/ 117665 h 50"/>
                <a:gd name="T6" fmla="*/ 30886 w 68"/>
                <a:gd name="T7" fmla="*/ 69215 h 50"/>
                <a:gd name="T8" fmla="*/ 30886 w 68"/>
                <a:gd name="T9" fmla="*/ 62293 h 50"/>
                <a:gd name="T10" fmla="*/ 92658 w 68"/>
                <a:gd name="T11" fmla="*/ 0 h 50"/>
                <a:gd name="T12" fmla="*/ 150999 w 68"/>
                <a:gd name="T13" fmla="*/ 38068 h 50"/>
                <a:gd name="T14" fmla="*/ 171590 w 68"/>
                <a:gd name="T15" fmla="*/ 31147 h 50"/>
                <a:gd name="T16" fmla="*/ 202476 w 68"/>
                <a:gd name="T17" fmla="*/ 62293 h 50"/>
                <a:gd name="T18" fmla="*/ 199044 w 68"/>
                <a:gd name="T19" fmla="*/ 79597 h 50"/>
                <a:gd name="T20" fmla="*/ 233362 w 68"/>
                <a:gd name="T21" fmla="*/ 124587 h 50"/>
                <a:gd name="T22" fmla="*/ 188749 w 68"/>
                <a:gd name="T23" fmla="*/ 173037 h 50"/>
                <a:gd name="T24" fmla="*/ 154431 w 68"/>
                <a:gd name="T25" fmla="*/ 86519 h 50"/>
                <a:gd name="T26" fmla="*/ 113249 w 68"/>
                <a:gd name="T27" fmla="*/ 44990 h 50"/>
                <a:gd name="T28" fmla="*/ 109817 w 68"/>
                <a:gd name="T29" fmla="*/ 41529 h 50"/>
                <a:gd name="T30" fmla="*/ 106386 w 68"/>
                <a:gd name="T31" fmla="*/ 44990 h 50"/>
                <a:gd name="T32" fmla="*/ 61772 w 68"/>
                <a:gd name="T33" fmla="*/ 86519 h 50"/>
                <a:gd name="T34" fmla="*/ 61772 w 68"/>
                <a:gd name="T35" fmla="*/ 89979 h 50"/>
                <a:gd name="T36" fmla="*/ 65204 w 68"/>
                <a:gd name="T37" fmla="*/ 93440 h 50"/>
                <a:gd name="T38" fmla="*/ 92658 w 68"/>
                <a:gd name="T39" fmla="*/ 93440 h 50"/>
                <a:gd name="T40" fmla="*/ 92658 w 68"/>
                <a:gd name="T41" fmla="*/ 138430 h 50"/>
                <a:gd name="T42" fmla="*/ 96090 w 68"/>
                <a:gd name="T43" fmla="*/ 141890 h 50"/>
                <a:gd name="T44" fmla="*/ 120113 w 68"/>
                <a:gd name="T45" fmla="*/ 141890 h 50"/>
                <a:gd name="T46" fmla="*/ 123545 w 68"/>
                <a:gd name="T47" fmla="*/ 138430 h 50"/>
                <a:gd name="T48" fmla="*/ 123545 w 68"/>
                <a:gd name="T49" fmla="*/ 93440 h 50"/>
                <a:gd name="T50" fmla="*/ 150999 w 68"/>
                <a:gd name="T51" fmla="*/ 93440 h 50"/>
                <a:gd name="T52" fmla="*/ 154431 w 68"/>
                <a:gd name="T53" fmla="*/ 89979 h 50"/>
                <a:gd name="T54" fmla="*/ 154431 w 68"/>
                <a:gd name="T55" fmla="*/ 86519 h 5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8" h="50">
                  <a:moveTo>
                    <a:pt x="55" y="50"/>
                  </a:moveTo>
                  <a:cubicBezTo>
                    <a:pt x="16" y="50"/>
                    <a:pt x="16" y="50"/>
                    <a:pt x="16" y="50"/>
                  </a:cubicBezTo>
                  <a:cubicBezTo>
                    <a:pt x="7" y="50"/>
                    <a:pt x="0" y="43"/>
                    <a:pt x="0" y="34"/>
                  </a:cubicBezTo>
                  <a:cubicBezTo>
                    <a:pt x="0" y="28"/>
                    <a:pt x="3" y="22"/>
                    <a:pt x="9" y="20"/>
                  </a:cubicBezTo>
                  <a:cubicBezTo>
                    <a:pt x="9" y="19"/>
                    <a:pt x="9" y="19"/>
                    <a:pt x="9" y="18"/>
                  </a:cubicBezTo>
                  <a:cubicBezTo>
                    <a:pt x="9" y="8"/>
                    <a:pt x="17" y="0"/>
                    <a:pt x="27" y="0"/>
                  </a:cubicBezTo>
                  <a:cubicBezTo>
                    <a:pt x="35" y="0"/>
                    <a:pt x="41" y="4"/>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moveTo>
                    <a:pt x="45" y="25"/>
                  </a:moveTo>
                  <a:cubicBezTo>
                    <a:pt x="33" y="13"/>
                    <a:pt x="33" y="13"/>
                    <a:pt x="33" y="13"/>
                  </a:cubicBezTo>
                  <a:cubicBezTo>
                    <a:pt x="32" y="13"/>
                    <a:pt x="32" y="12"/>
                    <a:pt x="32" y="12"/>
                  </a:cubicBezTo>
                  <a:cubicBezTo>
                    <a:pt x="31" y="12"/>
                    <a:pt x="31" y="13"/>
                    <a:pt x="31" y="13"/>
                  </a:cubicBezTo>
                  <a:cubicBezTo>
                    <a:pt x="18" y="25"/>
                    <a:pt x="18" y="25"/>
                    <a:pt x="18" y="25"/>
                  </a:cubicBezTo>
                  <a:cubicBezTo>
                    <a:pt x="18" y="26"/>
                    <a:pt x="18" y="26"/>
                    <a:pt x="18" y="26"/>
                  </a:cubicBezTo>
                  <a:cubicBezTo>
                    <a:pt x="18" y="27"/>
                    <a:pt x="19" y="27"/>
                    <a:pt x="19" y="27"/>
                  </a:cubicBezTo>
                  <a:cubicBezTo>
                    <a:pt x="27" y="27"/>
                    <a:pt x="27" y="27"/>
                    <a:pt x="27" y="27"/>
                  </a:cubicBezTo>
                  <a:cubicBezTo>
                    <a:pt x="27" y="40"/>
                    <a:pt x="27" y="40"/>
                    <a:pt x="27" y="40"/>
                  </a:cubicBezTo>
                  <a:cubicBezTo>
                    <a:pt x="27" y="41"/>
                    <a:pt x="28" y="41"/>
                    <a:pt x="28" y="41"/>
                  </a:cubicBezTo>
                  <a:cubicBezTo>
                    <a:pt x="35" y="41"/>
                    <a:pt x="35" y="41"/>
                    <a:pt x="35" y="41"/>
                  </a:cubicBezTo>
                  <a:cubicBezTo>
                    <a:pt x="36" y="41"/>
                    <a:pt x="36" y="41"/>
                    <a:pt x="36" y="40"/>
                  </a:cubicBezTo>
                  <a:cubicBezTo>
                    <a:pt x="36" y="27"/>
                    <a:pt x="36" y="27"/>
                    <a:pt x="36" y="27"/>
                  </a:cubicBezTo>
                  <a:cubicBezTo>
                    <a:pt x="44" y="27"/>
                    <a:pt x="44" y="27"/>
                    <a:pt x="44" y="27"/>
                  </a:cubicBezTo>
                  <a:cubicBezTo>
                    <a:pt x="45" y="27"/>
                    <a:pt x="45" y="27"/>
                    <a:pt x="45" y="26"/>
                  </a:cubicBezTo>
                  <a:cubicBezTo>
                    <a:pt x="45" y="26"/>
                    <a:pt x="45" y="26"/>
                    <a:pt x="45" y="25"/>
                  </a:cubicBezTo>
                  <a:close/>
                </a:path>
              </a:pathLst>
            </a:custGeom>
            <a:grpFill/>
            <a:ln>
              <a:noFill/>
            </a:ln>
          </p:spPr>
          <p:txBody>
            <a:bodyPr/>
            <a:lstStyle/>
            <a:p>
              <a:endParaRPr lang="en-US" dirty="0">
                <a:latin typeface="微软雅黑" panose="020B0503020204020204" pitchFamily="34" charset="-122"/>
              </a:endParaRPr>
            </a:p>
          </p:txBody>
        </p:sp>
        <p:sp>
          <p:nvSpPr>
            <p:cNvPr id="42" name="Freeform 55"/>
            <p:cNvSpPr>
              <a:spLocks noEditPoints="1"/>
            </p:cNvSpPr>
            <p:nvPr/>
          </p:nvSpPr>
          <p:spPr bwMode="auto">
            <a:xfrm>
              <a:off x="7820530" y="2065660"/>
              <a:ext cx="287085" cy="214303"/>
            </a:xfrm>
            <a:custGeom>
              <a:avLst/>
              <a:gdLst>
                <a:gd name="T0" fmla="*/ 64895 w 66"/>
                <a:gd name="T1" fmla="*/ 144236 h 49"/>
                <a:gd name="T2" fmla="*/ 58064 w 66"/>
                <a:gd name="T3" fmla="*/ 144236 h 49"/>
                <a:gd name="T4" fmla="*/ 3416 w 66"/>
                <a:gd name="T5" fmla="*/ 85855 h 49"/>
                <a:gd name="T6" fmla="*/ 3416 w 66"/>
                <a:gd name="T7" fmla="*/ 82420 h 49"/>
                <a:gd name="T8" fmla="*/ 58064 w 66"/>
                <a:gd name="T9" fmla="*/ 24039 h 49"/>
                <a:gd name="T10" fmla="*/ 64895 w 66"/>
                <a:gd name="T11" fmla="*/ 24039 h 49"/>
                <a:gd name="T12" fmla="*/ 71726 w 66"/>
                <a:gd name="T13" fmla="*/ 30908 h 49"/>
                <a:gd name="T14" fmla="*/ 71726 w 66"/>
                <a:gd name="T15" fmla="*/ 37776 h 49"/>
                <a:gd name="T16" fmla="*/ 23909 w 66"/>
                <a:gd name="T17" fmla="*/ 85855 h 49"/>
                <a:gd name="T18" fmla="*/ 71726 w 66"/>
                <a:gd name="T19" fmla="*/ 133933 h 49"/>
                <a:gd name="T20" fmla="*/ 71726 w 66"/>
                <a:gd name="T21" fmla="*/ 137367 h 49"/>
                <a:gd name="T22" fmla="*/ 64895 w 66"/>
                <a:gd name="T23" fmla="*/ 144236 h 49"/>
                <a:gd name="T24" fmla="*/ 99050 w 66"/>
                <a:gd name="T25" fmla="*/ 164841 h 49"/>
                <a:gd name="T26" fmla="*/ 92219 w 66"/>
                <a:gd name="T27" fmla="*/ 168275 h 49"/>
                <a:gd name="T28" fmla="*/ 85388 w 66"/>
                <a:gd name="T29" fmla="*/ 164841 h 49"/>
                <a:gd name="T30" fmla="*/ 81973 w 66"/>
                <a:gd name="T31" fmla="*/ 161407 h 49"/>
                <a:gd name="T32" fmla="*/ 129790 w 66"/>
                <a:gd name="T33" fmla="*/ 3434 h 49"/>
                <a:gd name="T34" fmla="*/ 133206 w 66"/>
                <a:gd name="T35" fmla="*/ 0 h 49"/>
                <a:gd name="T36" fmla="*/ 140037 w 66"/>
                <a:gd name="T37" fmla="*/ 3434 h 49"/>
                <a:gd name="T38" fmla="*/ 143452 w 66"/>
                <a:gd name="T39" fmla="*/ 6868 h 49"/>
                <a:gd name="T40" fmla="*/ 99050 w 66"/>
                <a:gd name="T41" fmla="*/ 164841 h 49"/>
                <a:gd name="T42" fmla="*/ 167361 w 66"/>
                <a:gd name="T43" fmla="*/ 144236 h 49"/>
                <a:gd name="T44" fmla="*/ 160530 w 66"/>
                <a:gd name="T45" fmla="*/ 144236 h 49"/>
                <a:gd name="T46" fmla="*/ 153699 w 66"/>
                <a:gd name="T47" fmla="*/ 137367 h 49"/>
                <a:gd name="T48" fmla="*/ 153699 w 66"/>
                <a:gd name="T49" fmla="*/ 133933 h 49"/>
                <a:gd name="T50" fmla="*/ 201516 w 66"/>
                <a:gd name="T51" fmla="*/ 85855 h 49"/>
                <a:gd name="T52" fmla="*/ 153699 w 66"/>
                <a:gd name="T53" fmla="*/ 37776 h 49"/>
                <a:gd name="T54" fmla="*/ 153699 w 66"/>
                <a:gd name="T55" fmla="*/ 30908 h 49"/>
                <a:gd name="T56" fmla="*/ 160530 w 66"/>
                <a:gd name="T57" fmla="*/ 24039 h 49"/>
                <a:gd name="T58" fmla="*/ 167361 w 66"/>
                <a:gd name="T59" fmla="*/ 24039 h 49"/>
                <a:gd name="T60" fmla="*/ 222009 w 66"/>
                <a:gd name="T61" fmla="*/ 82420 h 49"/>
                <a:gd name="T62" fmla="*/ 222009 w 66"/>
                <a:gd name="T63" fmla="*/ 85855 h 49"/>
                <a:gd name="T64" fmla="*/ 167361 w 66"/>
                <a:gd name="T65" fmla="*/ 144236 h 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6" h="49">
                  <a:moveTo>
                    <a:pt x="19" y="42"/>
                  </a:moveTo>
                  <a:cubicBezTo>
                    <a:pt x="19" y="43"/>
                    <a:pt x="18" y="43"/>
                    <a:pt x="17" y="42"/>
                  </a:cubicBezTo>
                  <a:cubicBezTo>
                    <a:pt x="1" y="25"/>
                    <a:pt x="1" y="25"/>
                    <a:pt x="1" y="25"/>
                  </a:cubicBezTo>
                  <a:cubicBezTo>
                    <a:pt x="0" y="25"/>
                    <a:pt x="0" y="24"/>
                    <a:pt x="1" y="24"/>
                  </a:cubicBezTo>
                  <a:cubicBezTo>
                    <a:pt x="17" y="7"/>
                    <a:pt x="17" y="7"/>
                    <a:pt x="17" y="7"/>
                  </a:cubicBezTo>
                  <a:cubicBezTo>
                    <a:pt x="18" y="7"/>
                    <a:pt x="19" y="7"/>
                    <a:pt x="19" y="7"/>
                  </a:cubicBezTo>
                  <a:cubicBezTo>
                    <a:pt x="21" y="9"/>
                    <a:pt x="21" y="9"/>
                    <a:pt x="21" y="9"/>
                  </a:cubicBezTo>
                  <a:cubicBezTo>
                    <a:pt x="21" y="9"/>
                    <a:pt x="21" y="10"/>
                    <a:pt x="21" y="11"/>
                  </a:cubicBezTo>
                  <a:cubicBezTo>
                    <a:pt x="7" y="25"/>
                    <a:pt x="7" y="25"/>
                    <a:pt x="7" y="25"/>
                  </a:cubicBezTo>
                  <a:cubicBezTo>
                    <a:pt x="21" y="39"/>
                    <a:pt x="21" y="39"/>
                    <a:pt x="21" y="39"/>
                  </a:cubicBezTo>
                  <a:cubicBezTo>
                    <a:pt x="21" y="39"/>
                    <a:pt x="21" y="40"/>
                    <a:pt x="21" y="40"/>
                  </a:cubicBezTo>
                  <a:lnTo>
                    <a:pt x="19" y="42"/>
                  </a:lnTo>
                  <a:close/>
                  <a:moveTo>
                    <a:pt x="29" y="48"/>
                  </a:moveTo>
                  <a:cubicBezTo>
                    <a:pt x="28" y="49"/>
                    <a:pt x="28" y="49"/>
                    <a:pt x="27" y="49"/>
                  </a:cubicBezTo>
                  <a:cubicBezTo>
                    <a:pt x="25" y="48"/>
                    <a:pt x="25" y="48"/>
                    <a:pt x="25" y="48"/>
                  </a:cubicBezTo>
                  <a:cubicBezTo>
                    <a:pt x="24" y="48"/>
                    <a:pt x="24" y="48"/>
                    <a:pt x="24" y="47"/>
                  </a:cubicBezTo>
                  <a:cubicBezTo>
                    <a:pt x="38" y="1"/>
                    <a:pt x="38" y="1"/>
                    <a:pt x="38" y="1"/>
                  </a:cubicBezTo>
                  <a:cubicBezTo>
                    <a:pt x="38" y="0"/>
                    <a:pt x="38" y="0"/>
                    <a:pt x="39" y="0"/>
                  </a:cubicBezTo>
                  <a:cubicBezTo>
                    <a:pt x="41" y="1"/>
                    <a:pt x="41" y="1"/>
                    <a:pt x="41" y="1"/>
                  </a:cubicBezTo>
                  <a:cubicBezTo>
                    <a:pt x="42" y="1"/>
                    <a:pt x="42" y="2"/>
                    <a:pt x="42" y="2"/>
                  </a:cubicBezTo>
                  <a:lnTo>
                    <a:pt x="29" y="48"/>
                  </a:lnTo>
                  <a:close/>
                  <a:moveTo>
                    <a:pt x="49" y="42"/>
                  </a:moveTo>
                  <a:cubicBezTo>
                    <a:pt x="48" y="43"/>
                    <a:pt x="48" y="43"/>
                    <a:pt x="47" y="42"/>
                  </a:cubicBezTo>
                  <a:cubicBezTo>
                    <a:pt x="45" y="40"/>
                    <a:pt x="45" y="40"/>
                    <a:pt x="45" y="40"/>
                  </a:cubicBezTo>
                  <a:cubicBezTo>
                    <a:pt x="45" y="40"/>
                    <a:pt x="45" y="39"/>
                    <a:pt x="45" y="39"/>
                  </a:cubicBezTo>
                  <a:cubicBezTo>
                    <a:pt x="59" y="25"/>
                    <a:pt x="59" y="25"/>
                    <a:pt x="59" y="25"/>
                  </a:cubicBezTo>
                  <a:cubicBezTo>
                    <a:pt x="45" y="11"/>
                    <a:pt x="45" y="11"/>
                    <a:pt x="45" y="11"/>
                  </a:cubicBezTo>
                  <a:cubicBezTo>
                    <a:pt x="45" y="10"/>
                    <a:pt x="45" y="9"/>
                    <a:pt x="45" y="9"/>
                  </a:cubicBezTo>
                  <a:cubicBezTo>
                    <a:pt x="47" y="7"/>
                    <a:pt x="47" y="7"/>
                    <a:pt x="47" y="7"/>
                  </a:cubicBezTo>
                  <a:cubicBezTo>
                    <a:pt x="48" y="7"/>
                    <a:pt x="48" y="7"/>
                    <a:pt x="49" y="7"/>
                  </a:cubicBezTo>
                  <a:cubicBezTo>
                    <a:pt x="65" y="24"/>
                    <a:pt x="65" y="24"/>
                    <a:pt x="65" y="24"/>
                  </a:cubicBezTo>
                  <a:cubicBezTo>
                    <a:pt x="66" y="24"/>
                    <a:pt x="66" y="25"/>
                    <a:pt x="65" y="25"/>
                  </a:cubicBezTo>
                  <a:lnTo>
                    <a:pt x="49" y="42"/>
                  </a:lnTo>
                  <a:close/>
                </a:path>
              </a:pathLst>
            </a:custGeom>
            <a:grpFill/>
            <a:ln>
              <a:noFill/>
            </a:ln>
          </p:spPr>
          <p:txBody>
            <a:bodyPr/>
            <a:lstStyle/>
            <a:p>
              <a:endParaRPr lang="en-US" dirty="0">
                <a:latin typeface="微软雅黑" panose="020B0503020204020204" pitchFamily="34" charset="-122"/>
              </a:endParaRPr>
            </a:p>
          </p:txBody>
        </p:sp>
        <p:sp>
          <p:nvSpPr>
            <p:cNvPr id="43" name="Freeform 56"/>
            <p:cNvSpPr>
              <a:spLocks noEditPoints="1"/>
            </p:cNvSpPr>
            <p:nvPr/>
          </p:nvSpPr>
          <p:spPr bwMode="auto">
            <a:xfrm>
              <a:off x="8445242" y="2021182"/>
              <a:ext cx="281020" cy="281020"/>
            </a:xfrm>
            <a:custGeom>
              <a:avLst/>
              <a:gdLst>
                <a:gd name="T0" fmla="*/ 220663 w 64"/>
                <a:gd name="T1" fmla="*/ 144810 h 64"/>
                <a:gd name="T2" fmla="*/ 217215 w 64"/>
                <a:gd name="T3" fmla="*/ 151706 h 64"/>
                <a:gd name="T4" fmla="*/ 113779 w 64"/>
                <a:gd name="T5" fmla="*/ 220663 h 64"/>
                <a:gd name="T6" fmla="*/ 110332 w 64"/>
                <a:gd name="T7" fmla="*/ 220663 h 64"/>
                <a:gd name="T8" fmla="*/ 103436 w 64"/>
                <a:gd name="T9" fmla="*/ 220663 h 64"/>
                <a:gd name="T10" fmla="*/ 3448 w 64"/>
                <a:gd name="T11" fmla="*/ 151706 h 64"/>
                <a:gd name="T12" fmla="*/ 0 w 64"/>
                <a:gd name="T13" fmla="*/ 144810 h 64"/>
                <a:gd name="T14" fmla="*/ 0 w 64"/>
                <a:gd name="T15" fmla="*/ 79301 h 64"/>
                <a:gd name="T16" fmla="*/ 3448 w 64"/>
                <a:gd name="T17" fmla="*/ 68957 h 64"/>
                <a:gd name="T18" fmla="*/ 103436 w 64"/>
                <a:gd name="T19" fmla="*/ 3448 h 64"/>
                <a:gd name="T20" fmla="*/ 110332 w 64"/>
                <a:gd name="T21" fmla="*/ 0 h 64"/>
                <a:gd name="T22" fmla="*/ 113779 w 64"/>
                <a:gd name="T23" fmla="*/ 3448 h 64"/>
                <a:gd name="T24" fmla="*/ 217215 w 64"/>
                <a:gd name="T25" fmla="*/ 68957 h 64"/>
                <a:gd name="T26" fmla="*/ 220663 w 64"/>
                <a:gd name="T27" fmla="*/ 79301 h 64"/>
                <a:gd name="T28" fmla="*/ 220663 w 64"/>
                <a:gd name="T29" fmla="*/ 144810 h 64"/>
                <a:gd name="T30" fmla="*/ 41374 w 64"/>
                <a:gd name="T31" fmla="*/ 110332 h 64"/>
                <a:gd name="T32" fmla="*/ 17239 w 64"/>
                <a:gd name="T33" fmla="*/ 96540 h 64"/>
                <a:gd name="T34" fmla="*/ 17239 w 64"/>
                <a:gd name="T35" fmla="*/ 127571 h 64"/>
                <a:gd name="T36" fmla="*/ 41374 w 64"/>
                <a:gd name="T37" fmla="*/ 110332 h 64"/>
                <a:gd name="T38" fmla="*/ 99988 w 64"/>
                <a:gd name="T39" fmla="*/ 72405 h 64"/>
                <a:gd name="T40" fmla="*/ 99988 w 64"/>
                <a:gd name="T41" fmla="*/ 27583 h 64"/>
                <a:gd name="T42" fmla="*/ 24135 w 64"/>
                <a:gd name="T43" fmla="*/ 79301 h 64"/>
                <a:gd name="T44" fmla="*/ 58614 w 64"/>
                <a:gd name="T45" fmla="*/ 99988 h 64"/>
                <a:gd name="T46" fmla="*/ 99988 w 64"/>
                <a:gd name="T47" fmla="*/ 72405 h 64"/>
                <a:gd name="T48" fmla="*/ 99988 w 64"/>
                <a:gd name="T49" fmla="*/ 193080 h 64"/>
                <a:gd name="T50" fmla="*/ 99988 w 64"/>
                <a:gd name="T51" fmla="*/ 151706 h 64"/>
                <a:gd name="T52" fmla="*/ 58614 w 64"/>
                <a:gd name="T53" fmla="*/ 124123 h 64"/>
                <a:gd name="T54" fmla="*/ 24135 w 64"/>
                <a:gd name="T55" fmla="*/ 144810 h 64"/>
                <a:gd name="T56" fmla="*/ 99988 w 64"/>
                <a:gd name="T57" fmla="*/ 193080 h 64"/>
                <a:gd name="T58" fmla="*/ 141362 w 64"/>
                <a:gd name="T59" fmla="*/ 110332 h 64"/>
                <a:gd name="T60" fmla="*/ 110332 w 64"/>
                <a:gd name="T61" fmla="*/ 89644 h 64"/>
                <a:gd name="T62" fmla="*/ 75853 w 64"/>
                <a:gd name="T63" fmla="*/ 110332 h 64"/>
                <a:gd name="T64" fmla="*/ 110332 w 64"/>
                <a:gd name="T65" fmla="*/ 134467 h 64"/>
                <a:gd name="T66" fmla="*/ 141362 w 64"/>
                <a:gd name="T67" fmla="*/ 110332 h 64"/>
                <a:gd name="T68" fmla="*/ 193080 w 64"/>
                <a:gd name="T69" fmla="*/ 79301 h 64"/>
                <a:gd name="T70" fmla="*/ 120675 w 64"/>
                <a:gd name="T71" fmla="*/ 27583 h 64"/>
                <a:gd name="T72" fmla="*/ 120675 w 64"/>
                <a:gd name="T73" fmla="*/ 72405 h 64"/>
                <a:gd name="T74" fmla="*/ 158602 w 64"/>
                <a:gd name="T75" fmla="*/ 99988 h 64"/>
                <a:gd name="T76" fmla="*/ 193080 w 64"/>
                <a:gd name="T77" fmla="*/ 79301 h 64"/>
                <a:gd name="T78" fmla="*/ 193080 w 64"/>
                <a:gd name="T79" fmla="*/ 144810 h 64"/>
                <a:gd name="T80" fmla="*/ 158602 w 64"/>
                <a:gd name="T81" fmla="*/ 124123 h 64"/>
                <a:gd name="T82" fmla="*/ 120675 w 64"/>
                <a:gd name="T83" fmla="*/ 151706 h 64"/>
                <a:gd name="T84" fmla="*/ 120675 w 64"/>
                <a:gd name="T85" fmla="*/ 193080 h 64"/>
                <a:gd name="T86" fmla="*/ 193080 w 64"/>
                <a:gd name="T87" fmla="*/ 144810 h 64"/>
                <a:gd name="T88" fmla="*/ 199976 w 64"/>
                <a:gd name="T89" fmla="*/ 127571 h 64"/>
                <a:gd name="T90" fmla="*/ 199976 w 64"/>
                <a:gd name="T91" fmla="*/ 96540 h 64"/>
                <a:gd name="T92" fmla="*/ 175841 w 64"/>
                <a:gd name="T93" fmla="*/ 110332 h 64"/>
                <a:gd name="T94" fmla="*/ 199976 w 64"/>
                <a:gd name="T95" fmla="*/ 127571 h 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grpFill/>
            <a:ln>
              <a:noFill/>
            </a:ln>
          </p:spPr>
          <p:txBody>
            <a:bodyPr/>
            <a:lstStyle/>
            <a:p>
              <a:endParaRPr lang="en-US" dirty="0">
                <a:latin typeface="微软雅黑" panose="020B0503020204020204" pitchFamily="34" charset="-122"/>
              </a:endParaRPr>
            </a:p>
          </p:txBody>
        </p:sp>
        <p:sp>
          <p:nvSpPr>
            <p:cNvPr id="44" name="Freeform 57"/>
            <p:cNvSpPr>
              <a:spLocks noEditPoints="1"/>
            </p:cNvSpPr>
            <p:nvPr/>
          </p:nvSpPr>
          <p:spPr bwMode="auto">
            <a:xfrm>
              <a:off x="9076020" y="2043422"/>
              <a:ext cx="240586" cy="240584"/>
            </a:xfrm>
            <a:custGeom>
              <a:avLst/>
              <a:gdLst>
                <a:gd name="T0" fmla="*/ 188913 w 55"/>
                <a:gd name="T1" fmla="*/ 106478 h 55"/>
                <a:gd name="T2" fmla="*/ 185478 w 55"/>
                <a:gd name="T3" fmla="*/ 113347 h 55"/>
                <a:gd name="T4" fmla="*/ 161435 w 55"/>
                <a:gd name="T5" fmla="*/ 116782 h 55"/>
                <a:gd name="T6" fmla="*/ 158000 w 55"/>
                <a:gd name="T7" fmla="*/ 127086 h 55"/>
                <a:gd name="T8" fmla="*/ 168304 w 55"/>
                <a:gd name="T9" fmla="*/ 144260 h 55"/>
                <a:gd name="T10" fmla="*/ 171739 w 55"/>
                <a:gd name="T11" fmla="*/ 147695 h 55"/>
                <a:gd name="T12" fmla="*/ 168304 w 55"/>
                <a:gd name="T13" fmla="*/ 151130 h 55"/>
                <a:gd name="T14" fmla="*/ 147696 w 55"/>
                <a:gd name="T15" fmla="*/ 171738 h 55"/>
                <a:gd name="T16" fmla="*/ 144261 w 55"/>
                <a:gd name="T17" fmla="*/ 171738 h 55"/>
                <a:gd name="T18" fmla="*/ 127087 w 55"/>
                <a:gd name="T19" fmla="*/ 157999 h 55"/>
                <a:gd name="T20" fmla="*/ 113348 w 55"/>
                <a:gd name="T21" fmla="*/ 161434 h 55"/>
                <a:gd name="T22" fmla="*/ 109913 w 55"/>
                <a:gd name="T23" fmla="*/ 185477 h 55"/>
                <a:gd name="T24" fmla="*/ 106478 w 55"/>
                <a:gd name="T25" fmla="*/ 188912 h 55"/>
                <a:gd name="T26" fmla="*/ 79000 w 55"/>
                <a:gd name="T27" fmla="*/ 188912 h 55"/>
                <a:gd name="T28" fmla="*/ 75565 w 55"/>
                <a:gd name="T29" fmla="*/ 185477 h 55"/>
                <a:gd name="T30" fmla="*/ 72130 w 55"/>
                <a:gd name="T31" fmla="*/ 161434 h 55"/>
                <a:gd name="T32" fmla="*/ 61826 w 55"/>
                <a:gd name="T33" fmla="*/ 157999 h 55"/>
                <a:gd name="T34" fmla="*/ 44652 w 55"/>
                <a:gd name="T35" fmla="*/ 171738 h 55"/>
                <a:gd name="T36" fmla="*/ 41217 w 55"/>
                <a:gd name="T37" fmla="*/ 171738 h 55"/>
                <a:gd name="T38" fmla="*/ 37783 w 55"/>
                <a:gd name="T39" fmla="*/ 171738 h 55"/>
                <a:gd name="T40" fmla="*/ 17174 w 55"/>
                <a:gd name="T41" fmla="*/ 151130 h 55"/>
                <a:gd name="T42" fmla="*/ 17174 w 55"/>
                <a:gd name="T43" fmla="*/ 147695 h 55"/>
                <a:gd name="T44" fmla="*/ 17174 w 55"/>
                <a:gd name="T45" fmla="*/ 144260 h 55"/>
                <a:gd name="T46" fmla="*/ 30913 w 55"/>
                <a:gd name="T47" fmla="*/ 127086 h 55"/>
                <a:gd name="T48" fmla="*/ 24043 w 55"/>
                <a:gd name="T49" fmla="*/ 113347 h 55"/>
                <a:gd name="T50" fmla="*/ 3435 w 55"/>
                <a:gd name="T51" fmla="*/ 113347 h 55"/>
                <a:gd name="T52" fmla="*/ 0 w 55"/>
                <a:gd name="T53" fmla="*/ 106478 h 55"/>
                <a:gd name="T54" fmla="*/ 0 w 55"/>
                <a:gd name="T55" fmla="*/ 79000 h 55"/>
                <a:gd name="T56" fmla="*/ 3435 w 55"/>
                <a:gd name="T57" fmla="*/ 75565 h 55"/>
                <a:gd name="T58" fmla="*/ 24043 w 55"/>
                <a:gd name="T59" fmla="*/ 72130 h 55"/>
                <a:gd name="T60" fmla="*/ 30913 w 55"/>
                <a:gd name="T61" fmla="*/ 61826 h 55"/>
                <a:gd name="T62" fmla="*/ 17174 w 55"/>
                <a:gd name="T63" fmla="*/ 44652 h 55"/>
                <a:gd name="T64" fmla="*/ 17174 w 55"/>
                <a:gd name="T65" fmla="*/ 41217 h 55"/>
                <a:gd name="T66" fmla="*/ 17174 w 55"/>
                <a:gd name="T67" fmla="*/ 37782 h 55"/>
                <a:gd name="T68" fmla="*/ 41217 w 55"/>
                <a:gd name="T69" fmla="*/ 17174 h 55"/>
                <a:gd name="T70" fmla="*/ 44652 w 55"/>
                <a:gd name="T71" fmla="*/ 17174 h 55"/>
                <a:gd name="T72" fmla="*/ 61826 w 55"/>
                <a:gd name="T73" fmla="*/ 30913 h 55"/>
                <a:gd name="T74" fmla="*/ 72130 w 55"/>
                <a:gd name="T75" fmla="*/ 27478 h 55"/>
                <a:gd name="T76" fmla="*/ 75565 w 55"/>
                <a:gd name="T77" fmla="*/ 3435 h 55"/>
                <a:gd name="T78" fmla="*/ 79000 w 55"/>
                <a:gd name="T79" fmla="*/ 0 h 55"/>
                <a:gd name="T80" fmla="*/ 106478 w 55"/>
                <a:gd name="T81" fmla="*/ 0 h 55"/>
                <a:gd name="T82" fmla="*/ 109913 w 55"/>
                <a:gd name="T83" fmla="*/ 3435 h 55"/>
                <a:gd name="T84" fmla="*/ 113348 w 55"/>
                <a:gd name="T85" fmla="*/ 27478 h 55"/>
                <a:gd name="T86" fmla="*/ 127087 w 55"/>
                <a:gd name="T87" fmla="*/ 30913 h 55"/>
                <a:gd name="T88" fmla="*/ 144261 w 55"/>
                <a:gd name="T89" fmla="*/ 17174 h 55"/>
                <a:gd name="T90" fmla="*/ 147696 w 55"/>
                <a:gd name="T91" fmla="*/ 17174 h 55"/>
                <a:gd name="T92" fmla="*/ 147696 w 55"/>
                <a:gd name="T93" fmla="*/ 17174 h 55"/>
                <a:gd name="T94" fmla="*/ 168304 w 55"/>
                <a:gd name="T95" fmla="*/ 37782 h 55"/>
                <a:gd name="T96" fmla="*/ 171739 w 55"/>
                <a:gd name="T97" fmla="*/ 41217 h 55"/>
                <a:gd name="T98" fmla="*/ 168304 w 55"/>
                <a:gd name="T99" fmla="*/ 44652 h 55"/>
                <a:gd name="T100" fmla="*/ 158000 w 55"/>
                <a:gd name="T101" fmla="*/ 61826 h 55"/>
                <a:gd name="T102" fmla="*/ 161435 w 55"/>
                <a:gd name="T103" fmla="*/ 72130 h 55"/>
                <a:gd name="T104" fmla="*/ 185478 w 55"/>
                <a:gd name="T105" fmla="*/ 75565 h 55"/>
                <a:gd name="T106" fmla="*/ 188913 w 55"/>
                <a:gd name="T107" fmla="*/ 79000 h 55"/>
                <a:gd name="T108" fmla="*/ 188913 w 55"/>
                <a:gd name="T109" fmla="*/ 106478 h 55"/>
                <a:gd name="T110" fmla="*/ 92739 w 55"/>
                <a:gd name="T111" fmla="*/ 61826 h 55"/>
                <a:gd name="T112" fmla="*/ 61826 w 55"/>
                <a:gd name="T113" fmla="*/ 92739 h 55"/>
                <a:gd name="T114" fmla="*/ 92739 w 55"/>
                <a:gd name="T115" fmla="*/ 123651 h 55"/>
                <a:gd name="T116" fmla="*/ 123652 w 55"/>
                <a:gd name="T117" fmla="*/ 92739 h 55"/>
                <a:gd name="T118" fmla="*/ 92739 w 55"/>
                <a:gd name="T119" fmla="*/ 61826 h 5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grpFill/>
            <a:ln>
              <a:noFill/>
            </a:ln>
          </p:spPr>
          <p:txBody>
            <a:bodyPr/>
            <a:lstStyle/>
            <a:p>
              <a:endParaRPr lang="en-US" dirty="0">
                <a:latin typeface="微软雅黑" panose="020B0503020204020204" pitchFamily="34" charset="-122"/>
              </a:endParaRPr>
            </a:p>
          </p:txBody>
        </p:sp>
        <p:sp>
          <p:nvSpPr>
            <p:cNvPr id="45" name="Freeform 58"/>
            <p:cNvSpPr>
              <a:spLocks noEditPoints="1"/>
            </p:cNvSpPr>
            <p:nvPr/>
          </p:nvSpPr>
          <p:spPr bwMode="auto">
            <a:xfrm>
              <a:off x="9706797" y="2043422"/>
              <a:ext cx="256759" cy="240584"/>
            </a:xfrm>
            <a:custGeom>
              <a:avLst/>
              <a:gdLst>
                <a:gd name="T0" fmla="*/ 201613 w 59"/>
                <a:gd name="T1" fmla="*/ 168303 h 55"/>
                <a:gd name="T2" fmla="*/ 181110 w 59"/>
                <a:gd name="T3" fmla="*/ 188912 h 55"/>
                <a:gd name="T4" fmla="*/ 17086 w 59"/>
                <a:gd name="T5" fmla="*/ 188912 h 55"/>
                <a:gd name="T6" fmla="*/ 0 w 59"/>
                <a:gd name="T7" fmla="*/ 168303 h 55"/>
                <a:gd name="T8" fmla="*/ 0 w 59"/>
                <a:gd name="T9" fmla="*/ 20609 h 55"/>
                <a:gd name="T10" fmla="*/ 17086 w 59"/>
                <a:gd name="T11" fmla="*/ 0 h 55"/>
                <a:gd name="T12" fmla="*/ 181110 w 59"/>
                <a:gd name="T13" fmla="*/ 0 h 55"/>
                <a:gd name="T14" fmla="*/ 201613 w 59"/>
                <a:gd name="T15" fmla="*/ 20609 h 55"/>
                <a:gd name="T16" fmla="*/ 201613 w 59"/>
                <a:gd name="T17" fmla="*/ 168303 h 55"/>
                <a:gd name="T18" fmla="*/ 92264 w 59"/>
                <a:gd name="T19" fmla="*/ 171738 h 55"/>
                <a:gd name="T20" fmla="*/ 92264 w 59"/>
                <a:gd name="T21" fmla="*/ 30913 h 55"/>
                <a:gd name="T22" fmla="*/ 13669 w 59"/>
                <a:gd name="T23" fmla="*/ 30913 h 55"/>
                <a:gd name="T24" fmla="*/ 13669 w 59"/>
                <a:gd name="T25" fmla="*/ 168303 h 55"/>
                <a:gd name="T26" fmla="*/ 17086 w 59"/>
                <a:gd name="T27" fmla="*/ 171738 h 55"/>
                <a:gd name="T28" fmla="*/ 92264 w 59"/>
                <a:gd name="T29" fmla="*/ 171738 h 55"/>
                <a:gd name="T30" fmla="*/ 187944 w 59"/>
                <a:gd name="T31" fmla="*/ 30913 h 55"/>
                <a:gd name="T32" fmla="*/ 109349 w 59"/>
                <a:gd name="T33" fmla="*/ 30913 h 55"/>
                <a:gd name="T34" fmla="*/ 109349 w 59"/>
                <a:gd name="T35" fmla="*/ 171738 h 55"/>
                <a:gd name="T36" fmla="*/ 181110 w 59"/>
                <a:gd name="T37" fmla="*/ 171738 h 55"/>
                <a:gd name="T38" fmla="*/ 187944 w 59"/>
                <a:gd name="T39" fmla="*/ 168303 h 55"/>
                <a:gd name="T40" fmla="*/ 187944 w 59"/>
                <a:gd name="T41" fmla="*/ 30913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9" h="55">
                  <a:moveTo>
                    <a:pt x="59" y="49"/>
                  </a:moveTo>
                  <a:cubicBezTo>
                    <a:pt x="59" y="52"/>
                    <a:pt x="57" y="55"/>
                    <a:pt x="53" y="55"/>
                  </a:cubicBezTo>
                  <a:cubicBezTo>
                    <a:pt x="5" y="55"/>
                    <a:pt x="5" y="55"/>
                    <a:pt x="5" y="55"/>
                  </a:cubicBezTo>
                  <a:cubicBezTo>
                    <a:pt x="2" y="55"/>
                    <a:pt x="0" y="52"/>
                    <a:pt x="0" y="49"/>
                  </a:cubicBezTo>
                  <a:cubicBezTo>
                    <a:pt x="0" y="6"/>
                    <a:pt x="0" y="6"/>
                    <a:pt x="0" y="6"/>
                  </a:cubicBezTo>
                  <a:cubicBezTo>
                    <a:pt x="0" y="2"/>
                    <a:pt x="2" y="0"/>
                    <a:pt x="5" y="0"/>
                  </a:cubicBezTo>
                  <a:cubicBezTo>
                    <a:pt x="53" y="0"/>
                    <a:pt x="53" y="0"/>
                    <a:pt x="53" y="0"/>
                  </a:cubicBezTo>
                  <a:cubicBezTo>
                    <a:pt x="57" y="0"/>
                    <a:pt x="59" y="2"/>
                    <a:pt x="59" y="6"/>
                  </a:cubicBezTo>
                  <a:lnTo>
                    <a:pt x="59" y="49"/>
                  </a:lnTo>
                  <a:close/>
                  <a:moveTo>
                    <a:pt x="27" y="50"/>
                  </a:moveTo>
                  <a:cubicBezTo>
                    <a:pt x="27" y="9"/>
                    <a:pt x="27" y="9"/>
                    <a:pt x="27" y="9"/>
                  </a:cubicBezTo>
                  <a:cubicBezTo>
                    <a:pt x="4" y="9"/>
                    <a:pt x="4" y="9"/>
                    <a:pt x="4" y="9"/>
                  </a:cubicBezTo>
                  <a:cubicBezTo>
                    <a:pt x="4" y="49"/>
                    <a:pt x="4" y="49"/>
                    <a:pt x="4" y="49"/>
                  </a:cubicBezTo>
                  <a:cubicBezTo>
                    <a:pt x="4" y="50"/>
                    <a:pt x="5" y="50"/>
                    <a:pt x="5" y="50"/>
                  </a:cubicBezTo>
                  <a:lnTo>
                    <a:pt x="27" y="50"/>
                  </a:lnTo>
                  <a:close/>
                  <a:moveTo>
                    <a:pt x="55" y="9"/>
                  </a:moveTo>
                  <a:cubicBezTo>
                    <a:pt x="32" y="9"/>
                    <a:pt x="32" y="9"/>
                    <a:pt x="32" y="9"/>
                  </a:cubicBezTo>
                  <a:cubicBezTo>
                    <a:pt x="32" y="50"/>
                    <a:pt x="32" y="50"/>
                    <a:pt x="32" y="50"/>
                  </a:cubicBezTo>
                  <a:cubicBezTo>
                    <a:pt x="53" y="50"/>
                    <a:pt x="53" y="50"/>
                    <a:pt x="53" y="50"/>
                  </a:cubicBezTo>
                  <a:cubicBezTo>
                    <a:pt x="54" y="50"/>
                    <a:pt x="55" y="50"/>
                    <a:pt x="55" y="49"/>
                  </a:cubicBezTo>
                  <a:lnTo>
                    <a:pt x="55" y="9"/>
                  </a:lnTo>
                  <a:close/>
                </a:path>
              </a:pathLst>
            </a:custGeom>
            <a:grpFill/>
            <a:ln>
              <a:noFill/>
            </a:ln>
          </p:spPr>
          <p:txBody>
            <a:bodyPr/>
            <a:lstStyle/>
            <a:p>
              <a:endParaRPr lang="en-US" dirty="0">
                <a:latin typeface="微软雅黑" panose="020B0503020204020204" pitchFamily="34" charset="-122"/>
              </a:endParaRPr>
            </a:p>
          </p:txBody>
        </p:sp>
        <p:sp>
          <p:nvSpPr>
            <p:cNvPr id="46" name="Freeform 59"/>
            <p:cNvSpPr>
              <a:spLocks noEditPoints="1"/>
            </p:cNvSpPr>
            <p:nvPr/>
          </p:nvSpPr>
          <p:spPr bwMode="auto">
            <a:xfrm>
              <a:off x="10335554" y="2061617"/>
              <a:ext cx="281019" cy="240586"/>
            </a:xfrm>
            <a:custGeom>
              <a:avLst/>
              <a:gdLst>
                <a:gd name="T0" fmla="*/ 110331 w 64"/>
                <a:gd name="T1" fmla="*/ 158000 h 55"/>
                <a:gd name="T2" fmla="*/ 93092 w 64"/>
                <a:gd name="T3" fmla="*/ 158000 h 55"/>
                <a:gd name="T4" fmla="*/ 34478 w 64"/>
                <a:gd name="T5" fmla="*/ 188913 h 55"/>
                <a:gd name="T6" fmla="*/ 20687 w 64"/>
                <a:gd name="T7" fmla="*/ 188913 h 55"/>
                <a:gd name="T8" fmla="*/ 20687 w 64"/>
                <a:gd name="T9" fmla="*/ 188913 h 55"/>
                <a:gd name="T10" fmla="*/ 13791 w 64"/>
                <a:gd name="T11" fmla="*/ 185478 h 55"/>
                <a:gd name="T12" fmla="*/ 13791 w 64"/>
                <a:gd name="T13" fmla="*/ 185478 h 55"/>
                <a:gd name="T14" fmla="*/ 17239 w 64"/>
                <a:gd name="T15" fmla="*/ 178609 h 55"/>
                <a:gd name="T16" fmla="*/ 41374 w 64"/>
                <a:gd name="T17" fmla="*/ 140826 h 55"/>
                <a:gd name="T18" fmla="*/ 0 w 64"/>
                <a:gd name="T19" fmla="*/ 79000 h 55"/>
                <a:gd name="T20" fmla="*/ 110331 w 64"/>
                <a:gd name="T21" fmla="*/ 0 h 55"/>
                <a:gd name="T22" fmla="*/ 220662 w 64"/>
                <a:gd name="T23" fmla="*/ 79000 h 55"/>
                <a:gd name="T24" fmla="*/ 110331 w 64"/>
                <a:gd name="T25" fmla="*/ 158000 h 55"/>
                <a:gd name="T26" fmla="*/ 13791 w 64"/>
                <a:gd name="T27" fmla="*/ 79000 h 55"/>
                <a:gd name="T28" fmla="*/ 48270 w 64"/>
                <a:gd name="T29" fmla="*/ 127087 h 55"/>
                <a:gd name="T30" fmla="*/ 58613 w 64"/>
                <a:gd name="T31" fmla="*/ 133956 h 55"/>
                <a:gd name="T32" fmla="*/ 55166 w 64"/>
                <a:gd name="T33" fmla="*/ 144261 h 55"/>
                <a:gd name="T34" fmla="*/ 48270 w 64"/>
                <a:gd name="T35" fmla="*/ 168304 h 55"/>
                <a:gd name="T36" fmla="*/ 82748 w 64"/>
                <a:gd name="T37" fmla="*/ 144261 h 55"/>
                <a:gd name="T38" fmla="*/ 86196 w 64"/>
                <a:gd name="T39" fmla="*/ 140826 h 55"/>
                <a:gd name="T40" fmla="*/ 93092 w 64"/>
                <a:gd name="T41" fmla="*/ 140826 h 55"/>
                <a:gd name="T42" fmla="*/ 110331 w 64"/>
                <a:gd name="T43" fmla="*/ 144261 h 55"/>
                <a:gd name="T44" fmla="*/ 203423 w 64"/>
                <a:gd name="T45" fmla="*/ 79000 h 55"/>
                <a:gd name="T46" fmla="*/ 110331 w 64"/>
                <a:gd name="T47" fmla="*/ 17174 h 55"/>
                <a:gd name="T48" fmla="*/ 13791 w 64"/>
                <a:gd name="T49" fmla="*/ 79000 h 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 h="55">
                  <a:moveTo>
                    <a:pt x="32" y="46"/>
                  </a:moveTo>
                  <a:cubicBezTo>
                    <a:pt x="30" y="46"/>
                    <a:pt x="28" y="46"/>
                    <a:pt x="27" y="46"/>
                  </a:cubicBezTo>
                  <a:cubicBezTo>
                    <a:pt x="22" y="50"/>
                    <a:pt x="16" y="53"/>
                    <a:pt x="10" y="55"/>
                  </a:cubicBezTo>
                  <a:cubicBezTo>
                    <a:pt x="9" y="55"/>
                    <a:pt x="7" y="55"/>
                    <a:pt x="6" y="55"/>
                  </a:cubicBezTo>
                  <a:cubicBezTo>
                    <a:pt x="6" y="55"/>
                    <a:pt x="6" y="55"/>
                    <a:pt x="6" y="55"/>
                  </a:cubicBezTo>
                  <a:cubicBezTo>
                    <a:pt x="5" y="55"/>
                    <a:pt x="5" y="55"/>
                    <a:pt x="4" y="54"/>
                  </a:cubicBezTo>
                  <a:cubicBezTo>
                    <a:pt x="4" y="54"/>
                    <a:pt x="4" y="54"/>
                    <a:pt x="4" y="54"/>
                  </a:cubicBezTo>
                  <a:cubicBezTo>
                    <a:pt x="4" y="53"/>
                    <a:pt x="5" y="53"/>
                    <a:pt x="5" y="52"/>
                  </a:cubicBezTo>
                  <a:cubicBezTo>
                    <a:pt x="8" y="49"/>
                    <a:pt x="10" y="47"/>
                    <a:pt x="12" y="41"/>
                  </a:cubicBezTo>
                  <a:cubicBezTo>
                    <a:pt x="4" y="37"/>
                    <a:pt x="0" y="31"/>
                    <a:pt x="0" y="23"/>
                  </a:cubicBezTo>
                  <a:cubicBezTo>
                    <a:pt x="0" y="11"/>
                    <a:pt x="14" y="0"/>
                    <a:pt x="32" y="0"/>
                  </a:cubicBezTo>
                  <a:cubicBezTo>
                    <a:pt x="49" y="0"/>
                    <a:pt x="64" y="11"/>
                    <a:pt x="64" y="23"/>
                  </a:cubicBezTo>
                  <a:cubicBezTo>
                    <a:pt x="64" y="36"/>
                    <a:pt x="49" y="46"/>
                    <a:pt x="32" y="46"/>
                  </a:cubicBezTo>
                  <a:close/>
                  <a:moveTo>
                    <a:pt x="4" y="23"/>
                  </a:moveTo>
                  <a:cubicBezTo>
                    <a:pt x="4" y="29"/>
                    <a:pt x="8" y="34"/>
                    <a:pt x="14" y="37"/>
                  </a:cubicBezTo>
                  <a:cubicBezTo>
                    <a:pt x="17" y="39"/>
                    <a:pt x="17" y="39"/>
                    <a:pt x="17" y="39"/>
                  </a:cubicBezTo>
                  <a:cubicBezTo>
                    <a:pt x="16" y="42"/>
                    <a:pt x="16" y="42"/>
                    <a:pt x="16" y="42"/>
                  </a:cubicBezTo>
                  <a:cubicBezTo>
                    <a:pt x="16" y="45"/>
                    <a:pt x="15" y="47"/>
                    <a:pt x="14" y="49"/>
                  </a:cubicBezTo>
                  <a:cubicBezTo>
                    <a:pt x="17" y="47"/>
                    <a:pt x="21" y="45"/>
                    <a:pt x="24" y="42"/>
                  </a:cubicBezTo>
                  <a:cubicBezTo>
                    <a:pt x="25" y="41"/>
                    <a:pt x="25" y="41"/>
                    <a:pt x="25" y="41"/>
                  </a:cubicBezTo>
                  <a:cubicBezTo>
                    <a:pt x="27" y="41"/>
                    <a:pt x="27" y="41"/>
                    <a:pt x="27" y="41"/>
                  </a:cubicBezTo>
                  <a:cubicBezTo>
                    <a:pt x="29" y="42"/>
                    <a:pt x="30" y="42"/>
                    <a:pt x="32" y="42"/>
                  </a:cubicBezTo>
                  <a:cubicBezTo>
                    <a:pt x="47" y="42"/>
                    <a:pt x="59" y="33"/>
                    <a:pt x="59" y="23"/>
                  </a:cubicBezTo>
                  <a:cubicBezTo>
                    <a:pt x="59" y="13"/>
                    <a:pt x="47" y="5"/>
                    <a:pt x="32" y="5"/>
                  </a:cubicBezTo>
                  <a:cubicBezTo>
                    <a:pt x="17" y="5"/>
                    <a:pt x="4" y="13"/>
                    <a:pt x="4" y="23"/>
                  </a:cubicBezTo>
                  <a:close/>
                </a:path>
              </a:pathLst>
            </a:custGeom>
            <a:grpFill/>
            <a:ln>
              <a:noFill/>
            </a:ln>
          </p:spPr>
          <p:txBody>
            <a:bodyPr/>
            <a:lstStyle/>
            <a:p>
              <a:endParaRPr lang="en-US" dirty="0">
                <a:latin typeface="微软雅黑" panose="020B0503020204020204" pitchFamily="34" charset="-122"/>
              </a:endParaRPr>
            </a:p>
          </p:txBody>
        </p:sp>
        <p:sp>
          <p:nvSpPr>
            <p:cNvPr id="47" name="Freeform 60"/>
            <p:cNvSpPr>
              <a:spLocks noEditPoints="1"/>
            </p:cNvSpPr>
            <p:nvPr/>
          </p:nvSpPr>
          <p:spPr bwMode="auto">
            <a:xfrm>
              <a:off x="10966331" y="2061617"/>
              <a:ext cx="278998" cy="222390"/>
            </a:xfrm>
            <a:custGeom>
              <a:avLst/>
              <a:gdLst>
                <a:gd name="T0" fmla="*/ 171152 w 64"/>
                <a:gd name="T1" fmla="*/ 65056 h 51"/>
                <a:gd name="T2" fmla="*/ 85576 w 64"/>
                <a:gd name="T3" fmla="*/ 126689 h 51"/>
                <a:gd name="T4" fmla="*/ 65038 w 64"/>
                <a:gd name="T5" fmla="*/ 123265 h 51"/>
                <a:gd name="T6" fmla="*/ 30807 w 64"/>
                <a:gd name="T7" fmla="*/ 140385 h 51"/>
                <a:gd name="T8" fmla="*/ 20538 w 64"/>
                <a:gd name="T9" fmla="*/ 143809 h 51"/>
                <a:gd name="T10" fmla="*/ 20538 w 64"/>
                <a:gd name="T11" fmla="*/ 143809 h 51"/>
                <a:gd name="T12" fmla="*/ 13692 w 64"/>
                <a:gd name="T13" fmla="*/ 140385 h 51"/>
                <a:gd name="T14" fmla="*/ 17115 w 64"/>
                <a:gd name="T15" fmla="*/ 133537 h 51"/>
                <a:gd name="T16" fmla="*/ 30807 w 64"/>
                <a:gd name="T17" fmla="*/ 112993 h 51"/>
                <a:gd name="T18" fmla="*/ 0 w 64"/>
                <a:gd name="T19" fmla="*/ 65056 h 51"/>
                <a:gd name="T20" fmla="*/ 85576 w 64"/>
                <a:gd name="T21" fmla="*/ 0 h 51"/>
                <a:gd name="T22" fmla="*/ 171152 w 64"/>
                <a:gd name="T23" fmla="*/ 65056 h 51"/>
                <a:gd name="T24" fmla="*/ 13692 w 64"/>
                <a:gd name="T25" fmla="*/ 65056 h 51"/>
                <a:gd name="T26" fmla="*/ 41077 w 64"/>
                <a:gd name="T27" fmla="*/ 99297 h 51"/>
                <a:gd name="T28" fmla="*/ 51346 w 64"/>
                <a:gd name="T29" fmla="*/ 106145 h 51"/>
                <a:gd name="T30" fmla="*/ 47923 w 64"/>
                <a:gd name="T31" fmla="*/ 116417 h 51"/>
                <a:gd name="T32" fmla="*/ 54769 w 64"/>
                <a:gd name="T33" fmla="*/ 112993 h 51"/>
                <a:gd name="T34" fmla="*/ 61615 w 64"/>
                <a:gd name="T35" fmla="*/ 109569 h 51"/>
                <a:gd name="T36" fmla="*/ 65038 w 64"/>
                <a:gd name="T37" fmla="*/ 109569 h 51"/>
                <a:gd name="T38" fmla="*/ 85576 w 64"/>
                <a:gd name="T39" fmla="*/ 109569 h 51"/>
                <a:gd name="T40" fmla="*/ 154037 w 64"/>
                <a:gd name="T41" fmla="*/ 65056 h 51"/>
                <a:gd name="T42" fmla="*/ 85576 w 64"/>
                <a:gd name="T43" fmla="*/ 17120 h 51"/>
                <a:gd name="T44" fmla="*/ 13692 w 64"/>
                <a:gd name="T45" fmla="*/ 65056 h 51"/>
                <a:gd name="T46" fmla="*/ 198537 w 64"/>
                <a:gd name="T47" fmla="*/ 164353 h 51"/>
                <a:gd name="T48" fmla="*/ 201960 w 64"/>
                <a:gd name="T49" fmla="*/ 171201 h 51"/>
                <a:gd name="T50" fmla="*/ 198537 w 64"/>
                <a:gd name="T51" fmla="*/ 174625 h 51"/>
                <a:gd name="T52" fmla="*/ 188268 w 64"/>
                <a:gd name="T53" fmla="*/ 171201 h 51"/>
                <a:gd name="T54" fmla="*/ 154037 w 64"/>
                <a:gd name="T55" fmla="*/ 157505 h 51"/>
                <a:gd name="T56" fmla="*/ 133499 w 64"/>
                <a:gd name="T57" fmla="*/ 157505 h 51"/>
                <a:gd name="T58" fmla="*/ 75307 w 64"/>
                <a:gd name="T59" fmla="*/ 140385 h 51"/>
                <a:gd name="T60" fmla="*/ 85576 w 64"/>
                <a:gd name="T61" fmla="*/ 143809 h 51"/>
                <a:gd name="T62" fmla="*/ 154037 w 64"/>
                <a:gd name="T63" fmla="*/ 119841 h 51"/>
                <a:gd name="T64" fmla="*/ 188268 w 64"/>
                <a:gd name="T65" fmla="*/ 65056 h 51"/>
                <a:gd name="T66" fmla="*/ 184845 w 64"/>
                <a:gd name="T67" fmla="*/ 44512 h 51"/>
                <a:gd name="T68" fmla="*/ 219075 w 64"/>
                <a:gd name="T69" fmla="*/ 95873 h 51"/>
                <a:gd name="T70" fmla="*/ 184845 w 64"/>
                <a:gd name="T71" fmla="*/ 143809 h 51"/>
                <a:gd name="T72" fmla="*/ 198537 w 64"/>
                <a:gd name="T73" fmla="*/ 164353 h 5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4" h="51">
                  <a:moveTo>
                    <a:pt x="50" y="19"/>
                  </a:moveTo>
                  <a:cubicBezTo>
                    <a:pt x="50" y="29"/>
                    <a:pt x="39" y="37"/>
                    <a:pt x="25" y="37"/>
                  </a:cubicBezTo>
                  <a:cubicBezTo>
                    <a:pt x="23" y="37"/>
                    <a:pt x="21" y="37"/>
                    <a:pt x="19" y="36"/>
                  </a:cubicBezTo>
                  <a:cubicBezTo>
                    <a:pt x="16" y="39"/>
                    <a:pt x="12" y="40"/>
                    <a:pt x="9" y="41"/>
                  </a:cubicBezTo>
                  <a:cubicBezTo>
                    <a:pt x="8" y="41"/>
                    <a:pt x="7" y="41"/>
                    <a:pt x="6" y="42"/>
                  </a:cubicBezTo>
                  <a:cubicBezTo>
                    <a:pt x="6" y="42"/>
                    <a:pt x="6" y="42"/>
                    <a:pt x="6" y="42"/>
                  </a:cubicBezTo>
                  <a:cubicBezTo>
                    <a:pt x="5" y="42"/>
                    <a:pt x="4" y="41"/>
                    <a:pt x="4" y="41"/>
                  </a:cubicBezTo>
                  <a:cubicBezTo>
                    <a:pt x="4" y="40"/>
                    <a:pt x="5" y="39"/>
                    <a:pt x="5" y="39"/>
                  </a:cubicBezTo>
                  <a:cubicBezTo>
                    <a:pt x="6" y="37"/>
                    <a:pt x="8" y="36"/>
                    <a:pt x="9" y="33"/>
                  </a:cubicBezTo>
                  <a:cubicBezTo>
                    <a:pt x="3" y="30"/>
                    <a:pt x="0" y="25"/>
                    <a:pt x="0" y="19"/>
                  </a:cubicBezTo>
                  <a:cubicBezTo>
                    <a:pt x="0" y="9"/>
                    <a:pt x="11" y="0"/>
                    <a:pt x="25" y="0"/>
                  </a:cubicBezTo>
                  <a:cubicBezTo>
                    <a:pt x="39" y="0"/>
                    <a:pt x="50" y="9"/>
                    <a:pt x="50" y="19"/>
                  </a:cubicBezTo>
                  <a:close/>
                  <a:moveTo>
                    <a:pt x="4" y="19"/>
                  </a:moveTo>
                  <a:cubicBezTo>
                    <a:pt x="4" y="23"/>
                    <a:pt x="7" y="26"/>
                    <a:pt x="12" y="29"/>
                  </a:cubicBezTo>
                  <a:cubicBezTo>
                    <a:pt x="15" y="31"/>
                    <a:pt x="15" y="31"/>
                    <a:pt x="15" y="31"/>
                  </a:cubicBezTo>
                  <a:cubicBezTo>
                    <a:pt x="14" y="34"/>
                    <a:pt x="14" y="34"/>
                    <a:pt x="14" y="34"/>
                  </a:cubicBezTo>
                  <a:cubicBezTo>
                    <a:pt x="15" y="34"/>
                    <a:pt x="15" y="33"/>
                    <a:pt x="16" y="33"/>
                  </a:cubicBezTo>
                  <a:cubicBezTo>
                    <a:pt x="18" y="32"/>
                    <a:pt x="18" y="32"/>
                    <a:pt x="18" y="32"/>
                  </a:cubicBezTo>
                  <a:cubicBezTo>
                    <a:pt x="19" y="32"/>
                    <a:pt x="19" y="32"/>
                    <a:pt x="19" y="32"/>
                  </a:cubicBezTo>
                  <a:cubicBezTo>
                    <a:pt x="21" y="32"/>
                    <a:pt x="23" y="32"/>
                    <a:pt x="25" y="32"/>
                  </a:cubicBezTo>
                  <a:cubicBezTo>
                    <a:pt x="36" y="32"/>
                    <a:pt x="45" y="26"/>
                    <a:pt x="45" y="19"/>
                  </a:cubicBezTo>
                  <a:cubicBezTo>
                    <a:pt x="45" y="11"/>
                    <a:pt x="36" y="5"/>
                    <a:pt x="25" y="5"/>
                  </a:cubicBezTo>
                  <a:cubicBezTo>
                    <a:pt x="14" y="5"/>
                    <a:pt x="4" y="11"/>
                    <a:pt x="4" y="19"/>
                  </a:cubicBezTo>
                  <a:close/>
                  <a:moveTo>
                    <a:pt x="58" y="48"/>
                  </a:moveTo>
                  <a:cubicBezTo>
                    <a:pt x="59" y="49"/>
                    <a:pt x="59" y="49"/>
                    <a:pt x="59" y="50"/>
                  </a:cubicBezTo>
                  <a:cubicBezTo>
                    <a:pt x="59" y="50"/>
                    <a:pt x="58" y="51"/>
                    <a:pt x="58" y="51"/>
                  </a:cubicBezTo>
                  <a:cubicBezTo>
                    <a:pt x="57" y="51"/>
                    <a:pt x="56" y="50"/>
                    <a:pt x="55" y="50"/>
                  </a:cubicBezTo>
                  <a:cubicBezTo>
                    <a:pt x="51" y="49"/>
                    <a:pt x="48" y="48"/>
                    <a:pt x="45" y="46"/>
                  </a:cubicBezTo>
                  <a:cubicBezTo>
                    <a:pt x="43" y="46"/>
                    <a:pt x="41" y="46"/>
                    <a:pt x="39" y="46"/>
                  </a:cubicBezTo>
                  <a:cubicBezTo>
                    <a:pt x="32" y="46"/>
                    <a:pt x="26" y="44"/>
                    <a:pt x="22" y="41"/>
                  </a:cubicBezTo>
                  <a:cubicBezTo>
                    <a:pt x="23" y="42"/>
                    <a:pt x="24" y="42"/>
                    <a:pt x="25" y="42"/>
                  </a:cubicBezTo>
                  <a:cubicBezTo>
                    <a:pt x="33" y="42"/>
                    <a:pt x="40" y="39"/>
                    <a:pt x="45" y="35"/>
                  </a:cubicBezTo>
                  <a:cubicBezTo>
                    <a:pt x="51" y="31"/>
                    <a:pt x="55" y="25"/>
                    <a:pt x="55" y="19"/>
                  </a:cubicBezTo>
                  <a:cubicBezTo>
                    <a:pt x="55" y="17"/>
                    <a:pt x="54" y="15"/>
                    <a:pt x="54" y="13"/>
                  </a:cubicBezTo>
                  <a:cubicBezTo>
                    <a:pt x="60" y="17"/>
                    <a:pt x="64" y="22"/>
                    <a:pt x="64" y="28"/>
                  </a:cubicBezTo>
                  <a:cubicBezTo>
                    <a:pt x="64" y="34"/>
                    <a:pt x="60" y="39"/>
                    <a:pt x="54" y="42"/>
                  </a:cubicBezTo>
                  <a:cubicBezTo>
                    <a:pt x="55" y="45"/>
                    <a:pt x="57" y="47"/>
                    <a:pt x="58" y="48"/>
                  </a:cubicBezTo>
                  <a:close/>
                </a:path>
              </a:pathLst>
            </a:custGeom>
            <a:grpFill/>
            <a:ln>
              <a:noFill/>
            </a:ln>
          </p:spPr>
          <p:txBody>
            <a:bodyPr/>
            <a:lstStyle/>
            <a:p>
              <a:endParaRPr lang="en-US" dirty="0">
                <a:latin typeface="微软雅黑" panose="020B0503020204020204" pitchFamily="34" charset="-122"/>
              </a:endParaRPr>
            </a:p>
          </p:txBody>
        </p:sp>
        <p:sp>
          <p:nvSpPr>
            <p:cNvPr id="48" name="Freeform 61"/>
            <p:cNvSpPr>
              <a:spLocks noEditPoints="1"/>
            </p:cNvSpPr>
            <p:nvPr/>
          </p:nvSpPr>
          <p:spPr bwMode="auto">
            <a:xfrm>
              <a:off x="11544544" y="2043422"/>
              <a:ext cx="236541" cy="236541"/>
            </a:xfrm>
            <a:custGeom>
              <a:avLst/>
              <a:gdLst>
                <a:gd name="T0" fmla="*/ 92869 w 54"/>
                <a:gd name="T1" fmla="*/ 158220 h 54"/>
                <a:gd name="T2" fmla="*/ 85989 w 54"/>
                <a:gd name="T3" fmla="*/ 165100 h 54"/>
                <a:gd name="T4" fmla="*/ 79110 w 54"/>
                <a:gd name="T5" fmla="*/ 161660 h 54"/>
                <a:gd name="T6" fmla="*/ 61912 w 54"/>
                <a:gd name="T7" fmla="*/ 144462 h 54"/>
                <a:gd name="T8" fmla="*/ 20637 w 54"/>
                <a:gd name="T9" fmla="*/ 185737 h 54"/>
                <a:gd name="T10" fmla="*/ 17198 w 54"/>
                <a:gd name="T11" fmla="*/ 185737 h 54"/>
                <a:gd name="T12" fmla="*/ 17198 w 54"/>
                <a:gd name="T13" fmla="*/ 185737 h 54"/>
                <a:gd name="T14" fmla="*/ 3440 w 54"/>
                <a:gd name="T15" fmla="*/ 171979 h 54"/>
                <a:gd name="T16" fmla="*/ 0 w 54"/>
                <a:gd name="T17" fmla="*/ 168539 h 54"/>
                <a:gd name="T18" fmla="*/ 3440 w 54"/>
                <a:gd name="T19" fmla="*/ 165100 h 54"/>
                <a:gd name="T20" fmla="*/ 41275 w 54"/>
                <a:gd name="T21" fmla="*/ 123825 h 54"/>
                <a:gd name="T22" fmla="*/ 24077 w 54"/>
                <a:gd name="T23" fmla="*/ 106627 h 54"/>
                <a:gd name="T24" fmla="*/ 24077 w 54"/>
                <a:gd name="T25" fmla="*/ 103187 h 54"/>
                <a:gd name="T26" fmla="*/ 30956 w 54"/>
                <a:gd name="T27" fmla="*/ 92869 h 54"/>
                <a:gd name="T28" fmla="*/ 85989 w 54"/>
                <a:gd name="T29" fmla="*/ 92869 h 54"/>
                <a:gd name="T30" fmla="*/ 92869 w 54"/>
                <a:gd name="T31" fmla="*/ 103187 h 54"/>
                <a:gd name="T32" fmla="*/ 92869 w 54"/>
                <a:gd name="T33" fmla="*/ 158220 h 54"/>
                <a:gd name="T34" fmla="*/ 185737 w 54"/>
                <a:gd name="T35" fmla="*/ 20637 h 54"/>
                <a:gd name="T36" fmla="*/ 144462 w 54"/>
                <a:gd name="T37" fmla="*/ 61912 h 54"/>
                <a:gd name="T38" fmla="*/ 161660 w 54"/>
                <a:gd name="T39" fmla="*/ 79110 h 54"/>
                <a:gd name="T40" fmla="*/ 165100 w 54"/>
                <a:gd name="T41" fmla="*/ 85989 h 54"/>
                <a:gd name="T42" fmla="*/ 154781 w 54"/>
                <a:gd name="T43" fmla="*/ 92869 h 54"/>
                <a:gd name="T44" fmla="*/ 99748 w 54"/>
                <a:gd name="T45" fmla="*/ 92869 h 54"/>
                <a:gd name="T46" fmla="*/ 92869 w 54"/>
                <a:gd name="T47" fmla="*/ 85989 h 54"/>
                <a:gd name="T48" fmla="*/ 92869 w 54"/>
                <a:gd name="T49" fmla="*/ 30956 h 54"/>
                <a:gd name="T50" fmla="*/ 99748 w 54"/>
                <a:gd name="T51" fmla="*/ 24077 h 54"/>
                <a:gd name="T52" fmla="*/ 106627 w 54"/>
                <a:gd name="T53" fmla="*/ 24077 h 54"/>
                <a:gd name="T54" fmla="*/ 123825 w 54"/>
                <a:gd name="T55" fmla="*/ 44714 h 54"/>
                <a:gd name="T56" fmla="*/ 165100 w 54"/>
                <a:gd name="T57" fmla="*/ 3440 h 54"/>
                <a:gd name="T58" fmla="*/ 168539 w 54"/>
                <a:gd name="T59" fmla="*/ 0 h 54"/>
                <a:gd name="T60" fmla="*/ 171979 w 54"/>
                <a:gd name="T61" fmla="*/ 3440 h 54"/>
                <a:gd name="T62" fmla="*/ 185737 w 54"/>
                <a:gd name="T63" fmla="*/ 17198 h 54"/>
                <a:gd name="T64" fmla="*/ 185737 w 54"/>
                <a:gd name="T65" fmla="*/ 20637 h 54"/>
                <a:gd name="T66" fmla="*/ 185737 w 54"/>
                <a:gd name="T67" fmla="*/ 20637 h 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4" h="54">
                  <a:moveTo>
                    <a:pt x="27" y="46"/>
                  </a:moveTo>
                  <a:cubicBezTo>
                    <a:pt x="27" y="47"/>
                    <a:pt x="26" y="48"/>
                    <a:pt x="25" y="48"/>
                  </a:cubicBezTo>
                  <a:cubicBezTo>
                    <a:pt x="24" y="48"/>
                    <a:pt x="24" y="48"/>
                    <a:pt x="23" y="47"/>
                  </a:cubicBezTo>
                  <a:cubicBezTo>
                    <a:pt x="18" y="42"/>
                    <a:pt x="18" y="42"/>
                    <a:pt x="18" y="42"/>
                  </a:cubicBezTo>
                  <a:cubicBezTo>
                    <a:pt x="6" y="54"/>
                    <a:pt x="6" y="54"/>
                    <a:pt x="6" y="54"/>
                  </a:cubicBezTo>
                  <a:cubicBezTo>
                    <a:pt x="6" y="54"/>
                    <a:pt x="6" y="54"/>
                    <a:pt x="5" y="54"/>
                  </a:cubicBezTo>
                  <a:cubicBezTo>
                    <a:pt x="5" y="54"/>
                    <a:pt x="5" y="54"/>
                    <a:pt x="5" y="54"/>
                  </a:cubicBezTo>
                  <a:cubicBezTo>
                    <a:pt x="1" y="50"/>
                    <a:pt x="1" y="50"/>
                    <a:pt x="1" y="50"/>
                  </a:cubicBezTo>
                  <a:cubicBezTo>
                    <a:pt x="0" y="50"/>
                    <a:pt x="0" y="49"/>
                    <a:pt x="0" y="49"/>
                  </a:cubicBezTo>
                  <a:cubicBezTo>
                    <a:pt x="0" y="49"/>
                    <a:pt x="0" y="48"/>
                    <a:pt x="1" y="48"/>
                  </a:cubicBezTo>
                  <a:cubicBezTo>
                    <a:pt x="12" y="36"/>
                    <a:pt x="12" y="36"/>
                    <a:pt x="12" y="36"/>
                  </a:cubicBezTo>
                  <a:cubicBezTo>
                    <a:pt x="7" y="31"/>
                    <a:pt x="7" y="31"/>
                    <a:pt x="7" y="31"/>
                  </a:cubicBezTo>
                  <a:cubicBezTo>
                    <a:pt x="7" y="31"/>
                    <a:pt x="7" y="30"/>
                    <a:pt x="7" y="30"/>
                  </a:cubicBezTo>
                  <a:cubicBezTo>
                    <a:pt x="7" y="28"/>
                    <a:pt x="8" y="27"/>
                    <a:pt x="9" y="27"/>
                  </a:cubicBezTo>
                  <a:cubicBezTo>
                    <a:pt x="25" y="27"/>
                    <a:pt x="25" y="27"/>
                    <a:pt x="25" y="27"/>
                  </a:cubicBezTo>
                  <a:cubicBezTo>
                    <a:pt x="26" y="27"/>
                    <a:pt x="27" y="28"/>
                    <a:pt x="27" y="30"/>
                  </a:cubicBezTo>
                  <a:lnTo>
                    <a:pt x="27" y="46"/>
                  </a:lnTo>
                  <a:close/>
                  <a:moveTo>
                    <a:pt x="54" y="6"/>
                  </a:moveTo>
                  <a:cubicBezTo>
                    <a:pt x="42" y="18"/>
                    <a:pt x="42" y="18"/>
                    <a:pt x="42" y="18"/>
                  </a:cubicBezTo>
                  <a:cubicBezTo>
                    <a:pt x="47" y="23"/>
                    <a:pt x="47" y="23"/>
                    <a:pt x="47" y="23"/>
                  </a:cubicBezTo>
                  <a:cubicBezTo>
                    <a:pt x="47" y="24"/>
                    <a:pt x="48" y="24"/>
                    <a:pt x="48" y="25"/>
                  </a:cubicBezTo>
                  <a:cubicBezTo>
                    <a:pt x="48" y="26"/>
                    <a:pt x="47" y="27"/>
                    <a:pt x="45" y="27"/>
                  </a:cubicBezTo>
                  <a:cubicBezTo>
                    <a:pt x="29" y="27"/>
                    <a:pt x="29" y="27"/>
                    <a:pt x="29" y="27"/>
                  </a:cubicBezTo>
                  <a:cubicBezTo>
                    <a:pt x="28" y="27"/>
                    <a:pt x="27" y="26"/>
                    <a:pt x="27" y="25"/>
                  </a:cubicBezTo>
                  <a:cubicBezTo>
                    <a:pt x="27" y="9"/>
                    <a:pt x="27" y="9"/>
                    <a:pt x="27" y="9"/>
                  </a:cubicBezTo>
                  <a:cubicBezTo>
                    <a:pt x="27" y="8"/>
                    <a:pt x="28" y="7"/>
                    <a:pt x="29" y="7"/>
                  </a:cubicBezTo>
                  <a:cubicBezTo>
                    <a:pt x="30" y="7"/>
                    <a:pt x="31" y="7"/>
                    <a:pt x="31" y="7"/>
                  </a:cubicBezTo>
                  <a:cubicBezTo>
                    <a:pt x="36" y="13"/>
                    <a:pt x="36" y="13"/>
                    <a:pt x="36" y="13"/>
                  </a:cubicBezTo>
                  <a:cubicBezTo>
                    <a:pt x="48" y="1"/>
                    <a:pt x="48" y="1"/>
                    <a:pt x="48" y="1"/>
                  </a:cubicBezTo>
                  <a:cubicBezTo>
                    <a:pt x="48" y="1"/>
                    <a:pt x="49" y="0"/>
                    <a:pt x="49" y="0"/>
                  </a:cubicBezTo>
                  <a:cubicBezTo>
                    <a:pt x="49" y="0"/>
                    <a:pt x="49" y="1"/>
                    <a:pt x="50" y="1"/>
                  </a:cubicBezTo>
                  <a:cubicBezTo>
                    <a:pt x="54" y="5"/>
                    <a:pt x="54" y="5"/>
                    <a:pt x="54" y="5"/>
                  </a:cubicBezTo>
                  <a:cubicBezTo>
                    <a:pt x="54" y="5"/>
                    <a:pt x="54" y="5"/>
                    <a:pt x="54" y="6"/>
                  </a:cubicBezTo>
                  <a:cubicBezTo>
                    <a:pt x="54" y="6"/>
                    <a:pt x="54" y="6"/>
                    <a:pt x="54" y="6"/>
                  </a:cubicBezTo>
                  <a:close/>
                </a:path>
              </a:pathLst>
            </a:custGeom>
            <a:grpFill/>
            <a:ln>
              <a:noFill/>
            </a:ln>
          </p:spPr>
          <p:txBody>
            <a:bodyPr/>
            <a:lstStyle/>
            <a:p>
              <a:endParaRPr lang="en-US" dirty="0">
                <a:latin typeface="微软雅黑" panose="020B0503020204020204" pitchFamily="34" charset="-122"/>
              </a:endParaRPr>
            </a:p>
          </p:txBody>
        </p:sp>
        <p:sp>
          <p:nvSpPr>
            <p:cNvPr id="49" name="Freeform 70"/>
            <p:cNvSpPr>
              <a:spLocks noEditPoints="1"/>
            </p:cNvSpPr>
            <p:nvPr/>
          </p:nvSpPr>
          <p:spPr bwMode="auto">
            <a:xfrm>
              <a:off x="5295397" y="2603439"/>
              <a:ext cx="256759" cy="240586"/>
            </a:xfrm>
            <a:custGeom>
              <a:avLst/>
              <a:gdLst>
                <a:gd name="T0" fmla="*/ 201613 w 59"/>
                <a:gd name="T1" fmla="*/ 175174 h 55"/>
                <a:gd name="T2" fmla="*/ 191361 w 59"/>
                <a:gd name="T3" fmla="*/ 188913 h 55"/>
                <a:gd name="T4" fmla="*/ 10252 w 59"/>
                <a:gd name="T5" fmla="*/ 188913 h 55"/>
                <a:gd name="T6" fmla="*/ 0 w 59"/>
                <a:gd name="T7" fmla="*/ 175174 h 55"/>
                <a:gd name="T8" fmla="*/ 0 w 59"/>
                <a:gd name="T9" fmla="*/ 137391 h 55"/>
                <a:gd name="T10" fmla="*/ 10252 w 59"/>
                <a:gd name="T11" fmla="*/ 127087 h 55"/>
                <a:gd name="T12" fmla="*/ 68343 w 59"/>
                <a:gd name="T13" fmla="*/ 127087 h 55"/>
                <a:gd name="T14" fmla="*/ 85429 w 59"/>
                <a:gd name="T15" fmla="*/ 140826 h 55"/>
                <a:gd name="T16" fmla="*/ 99098 w 59"/>
                <a:gd name="T17" fmla="*/ 147696 h 55"/>
                <a:gd name="T18" fmla="*/ 116184 w 59"/>
                <a:gd name="T19" fmla="*/ 140826 h 55"/>
                <a:gd name="T20" fmla="*/ 133270 w 59"/>
                <a:gd name="T21" fmla="*/ 127087 h 55"/>
                <a:gd name="T22" fmla="*/ 191361 w 59"/>
                <a:gd name="T23" fmla="*/ 127087 h 55"/>
                <a:gd name="T24" fmla="*/ 201613 w 59"/>
                <a:gd name="T25" fmla="*/ 137391 h 55"/>
                <a:gd name="T26" fmla="*/ 201613 w 59"/>
                <a:gd name="T27" fmla="*/ 175174 h 55"/>
                <a:gd name="T28" fmla="*/ 160607 w 59"/>
                <a:gd name="T29" fmla="*/ 75565 h 55"/>
                <a:gd name="T30" fmla="*/ 105932 w 59"/>
                <a:gd name="T31" fmla="*/ 130522 h 55"/>
                <a:gd name="T32" fmla="*/ 99098 w 59"/>
                <a:gd name="T33" fmla="*/ 133956 h 55"/>
                <a:gd name="T34" fmla="*/ 95681 w 59"/>
                <a:gd name="T35" fmla="*/ 130522 h 55"/>
                <a:gd name="T36" fmla="*/ 41006 w 59"/>
                <a:gd name="T37" fmla="*/ 75565 h 55"/>
                <a:gd name="T38" fmla="*/ 37589 w 59"/>
                <a:gd name="T39" fmla="*/ 68696 h 55"/>
                <a:gd name="T40" fmla="*/ 44423 w 59"/>
                <a:gd name="T41" fmla="*/ 61826 h 55"/>
                <a:gd name="T42" fmla="*/ 78595 w 59"/>
                <a:gd name="T43" fmla="*/ 61826 h 55"/>
                <a:gd name="T44" fmla="*/ 78595 w 59"/>
                <a:gd name="T45" fmla="*/ 6870 h 55"/>
                <a:gd name="T46" fmla="*/ 85429 w 59"/>
                <a:gd name="T47" fmla="*/ 0 h 55"/>
                <a:gd name="T48" fmla="*/ 116184 w 59"/>
                <a:gd name="T49" fmla="*/ 0 h 55"/>
                <a:gd name="T50" fmla="*/ 123018 w 59"/>
                <a:gd name="T51" fmla="*/ 6870 h 55"/>
                <a:gd name="T52" fmla="*/ 123018 w 59"/>
                <a:gd name="T53" fmla="*/ 61826 h 55"/>
                <a:gd name="T54" fmla="*/ 153773 w 59"/>
                <a:gd name="T55" fmla="*/ 61826 h 55"/>
                <a:gd name="T56" fmla="*/ 164024 w 59"/>
                <a:gd name="T57" fmla="*/ 68696 h 55"/>
                <a:gd name="T58" fmla="*/ 160607 w 59"/>
                <a:gd name="T59" fmla="*/ 75565 h 55"/>
                <a:gd name="T60" fmla="*/ 146938 w 59"/>
                <a:gd name="T61" fmla="*/ 158000 h 55"/>
                <a:gd name="T62" fmla="*/ 140104 w 59"/>
                <a:gd name="T63" fmla="*/ 164870 h 55"/>
                <a:gd name="T64" fmla="*/ 146938 w 59"/>
                <a:gd name="T65" fmla="*/ 171739 h 55"/>
                <a:gd name="T66" fmla="*/ 153773 w 59"/>
                <a:gd name="T67" fmla="*/ 164870 h 55"/>
                <a:gd name="T68" fmla="*/ 146938 w 59"/>
                <a:gd name="T69" fmla="*/ 158000 h 55"/>
                <a:gd name="T70" fmla="*/ 177693 w 59"/>
                <a:gd name="T71" fmla="*/ 158000 h 55"/>
                <a:gd name="T72" fmla="*/ 170858 w 59"/>
                <a:gd name="T73" fmla="*/ 164870 h 55"/>
                <a:gd name="T74" fmla="*/ 177693 w 59"/>
                <a:gd name="T75" fmla="*/ 171739 h 55"/>
                <a:gd name="T76" fmla="*/ 187944 w 59"/>
                <a:gd name="T77" fmla="*/ 164870 h 55"/>
                <a:gd name="T78" fmla="*/ 177693 w 59"/>
                <a:gd name="T79" fmla="*/ 158000 h 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 h="55">
                  <a:moveTo>
                    <a:pt x="59" y="51"/>
                  </a:moveTo>
                  <a:cubicBezTo>
                    <a:pt x="59" y="53"/>
                    <a:pt x="58" y="55"/>
                    <a:pt x="56" y="55"/>
                  </a:cubicBezTo>
                  <a:cubicBezTo>
                    <a:pt x="3" y="55"/>
                    <a:pt x="3" y="55"/>
                    <a:pt x="3" y="55"/>
                  </a:cubicBezTo>
                  <a:cubicBezTo>
                    <a:pt x="1" y="55"/>
                    <a:pt x="0" y="53"/>
                    <a:pt x="0" y="51"/>
                  </a:cubicBezTo>
                  <a:cubicBezTo>
                    <a:pt x="0" y="40"/>
                    <a:pt x="0" y="40"/>
                    <a:pt x="0" y="40"/>
                  </a:cubicBezTo>
                  <a:cubicBezTo>
                    <a:pt x="0" y="38"/>
                    <a:pt x="1" y="37"/>
                    <a:pt x="3" y="37"/>
                  </a:cubicBezTo>
                  <a:cubicBezTo>
                    <a:pt x="20" y="37"/>
                    <a:pt x="20" y="37"/>
                    <a:pt x="20" y="37"/>
                  </a:cubicBezTo>
                  <a:cubicBezTo>
                    <a:pt x="25" y="41"/>
                    <a:pt x="25" y="41"/>
                    <a:pt x="25" y="41"/>
                  </a:cubicBezTo>
                  <a:cubicBezTo>
                    <a:pt x="26" y="43"/>
                    <a:pt x="28" y="43"/>
                    <a:pt x="29" y="43"/>
                  </a:cubicBezTo>
                  <a:cubicBezTo>
                    <a:pt x="31" y="43"/>
                    <a:pt x="33" y="43"/>
                    <a:pt x="34" y="41"/>
                  </a:cubicBezTo>
                  <a:cubicBezTo>
                    <a:pt x="39" y="37"/>
                    <a:pt x="39" y="37"/>
                    <a:pt x="39" y="37"/>
                  </a:cubicBezTo>
                  <a:cubicBezTo>
                    <a:pt x="56" y="37"/>
                    <a:pt x="56" y="37"/>
                    <a:pt x="56" y="37"/>
                  </a:cubicBezTo>
                  <a:cubicBezTo>
                    <a:pt x="58" y="37"/>
                    <a:pt x="59" y="38"/>
                    <a:pt x="59" y="40"/>
                  </a:cubicBezTo>
                  <a:lnTo>
                    <a:pt x="59" y="51"/>
                  </a:lnTo>
                  <a:close/>
                  <a:moveTo>
                    <a:pt x="47" y="22"/>
                  </a:moveTo>
                  <a:cubicBezTo>
                    <a:pt x="31" y="38"/>
                    <a:pt x="31" y="38"/>
                    <a:pt x="31" y="38"/>
                  </a:cubicBezTo>
                  <a:cubicBezTo>
                    <a:pt x="31" y="39"/>
                    <a:pt x="30" y="39"/>
                    <a:pt x="29" y="39"/>
                  </a:cubicBezTo>
                  <a:cubicBezTo>
                    <a:pt x="29" y="39"/>
                    <a:pt x="28" y="39"/>
                    <a:pt x="28" y="38"/>
                  </a:cubicBezTo>
                  <a:cubicBezTo>
                    <a:pt x="12" y="22"/>
                    <a:pt x="12" y="22"/>
                    <a:pt x="12" y="22"/>
                  </a:cubicBezTo>
                  <a:cubicBezTo>
                    <a:pt x="11" y="21"/>
                    <a:pt x="11" y="20"/>
                    <a:pt x="11" y="20"/>
                  </a:cubicBezTo>
                  <a:cubicBezTo>
                    <a:pt x="12" y="19"/>
                    <a:pt x="13" y="18"/>
                    <a:pt x="13" y="18"/>
                  </a:cubicBezTo>
                  <a:cubicBezTo>
                    <a:pt x="23" y="18"/>
                    <a:pt x="23" y="18"/>
                    <a:pt x="23" y="18"/>
                  </a:cubicBezTo>
                  <a:cubicBezTo>
                    <a:pt x="23" y="2"/>
                    <a:pt x="23" y="2"/>
                    <a:pt x="23" y="2"/>
                  </a:cubicBezTo>
                  <a:cubicBezTo>
                    <a:pt x="23" y="1"/>
                    <a:pt x="24" y="0"/>
                    <a:pt x="25" y="0"/>
                  </a:cubicBezTo>
                  <a:cubicBezTo>
                    <a:pt x="34" y="0"/>
                    <a:pt x="34" y="0"/>
                    <a:pt x="34" y="0"/>
                  </a:cubicBezTo>
                  <a:cubicBezTo>
                    <a:pt x="35" y="0"/>
                    <a:pt x="36" y="1"/>
                    <a:pt x="36" y="2"/>
                  </a:cubicBezTo>
                  <a:cubicBezTo>
                    <a:pt x="36" y="18"/>
                    <a:pt x="36" y="18"/>
                    <a:pt x="36" y="18"/>
                  </a:cubicBezTo>
                  <a:cubicBezTo>
                    <a:pt x="45" y="18"/>
                    <a:pt x="45" y="18"/>
                    <a:pt x="45" y="18"/>
                  </a:cubicBezTo>
                  <a:cubicBezTo>
                    <a:pt x="46" y="18"/>
                    <a:pt x="47" y="19"/>
                    <a:pt x="48" y="20"/>
                  </a:cubicBezTo>
                  <a:cubicBezTo>
                    <a:pt x="48" y="20"/>
                    <a:pt x="48" y="21"/>
                    <a:pt x="47" y="22"/>
                  </a:cubicBezTo>
                  <a:close/>
                  <a:moveTo>
                    <a:pt x="43" y="46"/>
                  </a:moveTo>
                  <a:cubicBezTo>
                    <a:pt x="42" y="46"/>
                    <a:pt x="41" y="47"/>
                    <a:pt x="41" y="48"/>
                  </a:cubicBezTo>
                  <a:cubicBezTo>
                    <a:pt x="41" y="49"/>
                    <a:pt x="42" y="50"/>
                    <a:pt x="43" y="50"/>
                  </a:cubicBezTo>
                  <a:cubicBezTo>
                    <a:pt x="44" y="50"/>
                    <a:pt x="45" y="49"/>
                    <a:pt x="45" y="48"/>
                  </a:cubicBezTo>
                  <a:cubicBezTo>
                    <a:pt x="45" y="47"/>
                    <a:pt x="44" y="46"/>
                    <a:pt x="43" y="46"/>
                  </a:cubicBezTo>
                  <a:close/>
                  <a:moveTo>
                    <a:pt x="52" y="46"/>
                  </a:moveTo>
                  <a:cubicBezTo>
                    <a:pt x="51" y="46"/>
                    <a:pt x="50" y="47"/>
                    <a:pt x="50" y="48"/>
                  </a:cubicBezTo>
                  <a:cubicBezTo>
                    <a:pt x="50" y="49"/>
                    <a:pt x="51" y="50"/>
                    <a:pt x="52" y="50"/>
                  </a:cubicBezTo>
                  <a:cubicBezTo>
                    <a:pt x="54" y="50"/>
                    <a:pt x="55" y="49"/>
                    <a:pt x="55" y="48"/>
                  </a:cubicBezTo>
                  <a:cubicBezTo>
                    <a:pt x="55" y="47"/>
                    <a:pt x="54" y="46"/>
                    <a:pt x="52" y="46"/>
                  </a:cubicBezTo>
                  <a:close/>
                </a:path>
              </a:pathLst>
            </a:custGeom>
            <a:grpFill/>
            <a:ln>
              <a:noFill/>
            </a:ln>
          </p:spPr>
          <p:txBody>
            <a:bodyPr/>
            <a:lstStyle/>
            <a:p>
              <a:endParaRPr lang="en-US" dirty="0">
                <a:latin typeface="微软雅黑" panose="020B0503020204020204" pitchFamily="34" charset="-122"/>
              </a:endParaRPr>
            </a:p>
          </p:txBody>
        </p:sp>
        <p:sp>
          <p:nvSpPr>
            <p:cNvPr id="50" name="Freeform 71"/>
            <p:cNvSpPr>
              <a:spLocks noEditPoints="1"/>
            </p:cNvSpPr>
            <p:nvPr/>
          </p:nvSpPr>
          <p:spPr bwMode="auto">
            <a:xfrm>
              <a:off x="5934262" y="2621635"/>
              <a:ext cx="256759" cy="240584"/>
            </a:xfrm>
            <a:custGeom>
              <a:avLst/>
              <a:gdLst>
                <a:gd name="T0" fmla="*/ 103188 w 127"/>
                <a:gd name="T1" fmla="*/ 34925 h 119"/>
                <a:gd name="T2" fmla="*/ 41275 w 127"/>
                <a:gd name="T3" fmla="*/ 71437 h 119"/>
                <a:gd name="T4" fmla="*/ 0 w 127"/>
                <a:gd name="T5" fmla="*/ 41275 h 119"/>
                <a:gd name="T6" fmla="*/ 61913 w 127"/>
                <a:gd name="T7" fmla="*/ 0 h 119"/>
                <a:gd name="T8" fmla="*/ 103188 w 127"/>
                <a:gd name="T9" fmla="*/ 34925 h 119"/>
                <a:gd name="T10" fmla="*/ 103188 w 127"/>
                <a:gd name="T11" fmla="*/ 109537 h 119"/>
                <a:gd name="T12" fmla="*/ 61913 w 127"/>
                <a:gd name="T13" fmla="*/ 144462 h 119"/>
                <a:gd name="T14" fmla="*/ 0 w 127"/>
                <a:gd name="T15" fmla="*/ 106362 h 119"/>
                <a:gd name="T16" fmla="*/ 41275 w 127"/>
                <a:gd name="T17" fmla="*/ 71437 h 119"/>
                <a:gd name="T18" fmla="*/ 103188 w 127"/>
                <a:gd name="T19" fmla="*/ 109537 h 119"/>
                <a:gd name="T20" fmla="*/ 160338 w 127"/>
                <a:gd name="T21" fmla="*/ 153987 h 119"/>
                <a:gd name="T22" fmla="*/ 103188 w 127"/>
                <a:gd name="T23" fmla="*/ 188912 h 119"/>
                <a:gd name="T24" fmla="*/ 103188 w 127"/>
                <a:gd name="T25" fmla="*/ 188912 h 119"/>
                <a:gd name="T26" fmla="*/ 103188 w 127"/>
                <a:gd name="T27" fmla="*/ 188912 h 119"/>
                <a:gd name="T28" fmla="*/ 103188 w 127"/>
                <a:gd name="T29" fmla="*/ 188912 h 119"/>
                <a:gd name="T30" fmla="*/ 103188 w 127"/>
                <a:gd name="T31" fmla="*/ 188912 h 119"/>
                <a:gd name="T32" fmla="*/ 41275 w 127"/>
                <a:gd name="T33" fmla="*/ 153987 h 119"/>
                <a:gd name="T34" fmla="*/ 41275 w 127"/>
                <a:gd name="T35" fmla="*/ 141287 h 119"/>
                <a:gd name="T36" fmla="*/ 61913 w 127"/>
                <a:gd name="T37" fmla="*/ 150812 h 119"/>
                <a:gd name="T38" fmla="*/ 103188 w 127"/>
                <a:gd name="T39" fmla="*/ 117475 h 119"/>
                <a:gd name="T40" fmla="*/ 103188 w 127"/>
                <a:gd name="T41" fmla="*/ 117475 h 119"/>
                <a:gd name="T42" fmla="*/ 103188 w 127"/>
                <a:gd name="T43" fmla="*/ 117475 h 119"/>
                <a:gd name="T44" fmla="*/ 103188 w 127"/>
                <a:gd name="T45" fmla="*/ 117475 h 119"/>
                <a:gd name="T46" fmla="*/ 103188 w 127"/>
                <a:gd name="T47" fmla="*/ 117475 h 119"/>
                <a:gd name="T48" fmla="*/ 144463 w 127"/>
                <a:gd name="T49" fmla="*/ 150812 h 119"/>
                <a:gd name="T50" fmla="*/ 160338 w 127"/>
                <a:gd name="T51" fmla="*/ 141287 h 119"/>
                <a:gd name="T52" fmla="*/ 160338 w 127"/>
                <a:gd name="T53" fmla="*/ 153987 h 119"/>
                <a:gd name="T54" fmla="*/ 201613 w 127"/>
                <a:gd name="T55" fmla="*/ 41275 h 119"/>
                <a:gd name="T56" fmla="*/ 160338 w 127"/>
                <a:gd name="T57" fmla="*/ 71437 h 119"/>
                <a:gd name="T58" fmla="*/ 103188 w 127"/>
                <a:gd name="T59" fmla="*/ 34925 h 119"/>
                <a:gd name="T60" fmla="*/ 144463 w 127"/>
                <a:gd name="T61" fmla="*/ 0 h 119"/>
                <a:gd name="T62" fmla="*/ 201613 w 127"/>
                <a:gd name="T63" fmla="*/ 41275 h 119"/>
                <a:gd name="T64" fmla="*/ 201613 w 127"/>
                <a:gd name="T65" fmla="*/ 106362 h 119"/>
                <a:gd name="T66" fmla="*/ 144463 w 127"/>
                <a:gd name="T67" fmla="*/ 144462 h 119"/>
                <a:gd name="T68" fmla="*/ 103188 w 127"/>
                <a:gd name="T69" fmla="*/ 109537 h 119"/>
                <a:gd name="T70" fmla="*/ 160338 w 127"/>
                <a:gd name="T71" fmla="*/ 71437 h 119"/>
                <a:gd name="T72" fmla="*/ 201613 w 127"/>
                <a:gd name="T73" fmla="*/ 106362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26" y="97"/>
                  </a:lnTo>
                  <a:lnTo>
                    <a:pt x="26" y="89"/>
                  </a:lnTo>
                  <a:lnTo>
                    <a:pt x="39" y="95"/>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grpFill/>
            <a:ln>
              <a:noFill/>
            </a:ln>
          </p:spPr>
          <p:txBody>
            <a:bodyPr/>
            <a:lstStyle/>
            <a:p>
              <a:endParaRPr lang="en-US" dirty="0">
                <a:latin typeface="微软雅黑" panose="020B0503020204020204" pitchFamily="34" charset="-122"/>
              </a:endParaRPr>
            </a:p>
          </p:txBody>
        </p:sp>
        <p:sp>
          <p:nvSpPr>
            <p:cNvPr id="51" name="Freeform 72"/>
            <p:cNvSpPr>
              <a:spLocks noEditPoints="1"/>
            </p:cNvSpPr>
            <p:nvPr/>
          </p:nvSpPr>
          <p:spPr bwMode="auto">
            <a:xfrm>
              <a:off x="6554931" y="2621635"/>
              <a:ext cx="281019" cy="222390"/>
            </a:xfrm>
            <a:custGeom>
              <a:avLst/>
              <a:gdLst>
                <a:gd name="T0" fmla="*/ 172392 w 64"/>
                <a:gd name="T1" fmla="*/ 140385 h 51"/>
                <a:gd name="T2" fmla="*/ 137914 w 64"/>
                <a:gd name="T3" fmla="*/ 174625 h 51"/>
                <a:gd name="T4" fmla="*/ 34478 w 64"/>
                <a:gd name="T5" fmla="*/ 174625 h 51"/>
                <a:gd name="T6" fmla="*/ 0 w 64"/>
                <a:gd name="T7" fmla="*/ 140385 h 51"/>
                <a:gd name="T8" fmla="*/ 0 w 64"/>
                <a:gd name="T9" fmla="*/ 37664 h 51"/>
                <a:gd name="T10" fmla="*/ 34478 w 64"/>
                <a:gd name="T11" fmla="*/ 3424 h 51"/>
                <a:gd name="T12" fmla="*/ 137914 w 64"/>
                <a:gd name="T13" fmla="*/ 3424 h 51"/>
                <a:gd name="T14" fmla="*/ 151705 w 64"/>
                <a:gd name="T15" fmla="*/ 3424 h 51"/>
                <a:gd name="T16" fmla="*/ 155153 w 64"/>
                <a:gd name="T17" fmla="*/ 6848 h 51"/>
                <a:gd name="T18" fmla="*/ 151705 w 64"/>
                <a:gd name="T19" fmla="*/ 10272 h 51"/>
                <a:gd name="T20" fmla="*/ 148257 w 64"/>
                <a:gd name="T21" fmla="*/ 17120 h 51"/>
                <a:gd name="T22" fmla="*/ 141362 w 64"/>
                <a:gd name="T23" fmla="*/ 17120 h 51"/>
                <a:gd name="T24" fmla="*/ 137914 w 64"/>
                <a:gd name="T25" fmla="*/ 17120 h 51"/>
                <a:gd name="T26" fmla="*/ 34478 w 64"/>
                <a:gd name="T27" fmla="*/ 17120 h 51"/>
                <a:gd name="T28" fmla="*/ 13791 w 64"/>
                <a:gd name="T29" fmla="*/ 37664 h 51"/>
                <a:gd name="T30" fmla="*/ 13791 w 64"/>
                <a:gd name="T31" fmla="*/ 140385 h 51"/>
                <a:gd name="T32" fmla="*/ 34478 w 64"/>
                <a:gd name="T33" fmla="*/ 157505 h 51"/>
                <a:gd name="T34" fmla="*/ 137914 w 64"/>
                <a:gd name="T35" fmla="*/ 157505 h 51"/>
                <a:gd name="T36" fmla="*/ 155153 w 64"/>
                <a:gd name="T37" fmla="*/ 140385 h 51"/>
                <a:gd name="T38" fmla="*/ 155153 w 64"/>
                <a:gd name="T39" fmla="*/ 123265 h 51"/>
                <a:gd name="T40" fmla="*/ 158601 w 64"/>
                <a:gd name="T41" fmla="*/ 119841 h 51"/>
                <a:gd name="T42" fmla="*/ 165497 w 64"/>
                <a:gd name="T43" fmla="*/ 112993 h 51"/>
                <a:gd name="T44" fmla="*/ 168944 w 64"/>
                <a:gd name="T45" fmla="*/ 112993 h 51"/>
                <a:gd name="T46" fmla="*/ 172392 w 64"/>
                <a:gd name="T47" fmla="*/ 116417 h 51"/>
                <a:gd name="T48" fmla="*/ 172392 w 64"/>
                <a:gd name="T49" fmla="*/ 140385 h 51"/>
                <a:gd name="T50" fmla="*/ 196527 w 64"/>
                <a:gd name="T51" fmla="*/ 61632 h 51"/>
                <a:gd name="T52" fmla="*/ 113779 w 64"/>
                <a:gd name="T53" fmla="*/ 143809 h 51"/>
                <a:gd name="T54" fmla="*/ 79300 w 64"/>
                <a:gd name="T55" fmla="*/ 143809 h 51"/>
                <a:gd name="T56" fmla="*/ 79300 w 64"/>
                <a:gd name="T57" fmla="*/ 106145 h 51"/>
                <a:gd name="T58" fmla="*/ 162049 w 64"/>
                <a:gd name="T59" fmla="*/ 23968 h 51"/>
                <a:gd name="T60" fmla="*/ 196527 w 64"/>
                <a:gd name="T61" fmla="*/ 61632 h 51"/>
                <a:gd name="T62" fmla="*/ 124122 w 64"/>
                <a:gd name="T63" fmla="*/ 116417 h 51"/>
                <a:gd name="T64" fmla="*/ 103435 w 64"/>
                <a:gd name="T65" fmla="*/ 99297 h 51"/>
                <a:gd name="T66" fmla="*/ 89644 w 64"/>
                <a:gd name="T67" fmla="*/ 112993 h 51"/>
                <a:gd name="T68" fmla="*/ 89644 w 64"/>
                <a:gd name="T69" fmla="*/ 119841 h 51"/>
                <a:gd name="T70" fmla="*/ 99987 w 64"/>
                <a:gd name="T71" fmla="*/ 119841 h 51"/>
                <a:gd name="T72" fmla="*/ 99987 w 64"/>
                <a:gd name="T73" fmla="*/ 130113 h 51"/>
                <a:gd name="T74" fmla="*/ 106883 w 64"/>
                <a:gd name="T75" fmla="*/ 130113 h 51"/>
                <a:gd name="T76" fmla="*/ 124122 w 64"/>
                <a:gd name="T77" fmla="*/ 116417 h 51"/>
                <a:gd name="T78" fmla="*/ 158601 w 64"/>
                <a:gd name="T79" fmla="*/ 44512 h 51"/>
                <a:gd name="T80" fmla="*/ 117227 w 64"/>
                <a:gd name="T81" fmla="*/ 85600 h 51"/>
                <a:gd name="T82" fmla="*/ 113779 w 64"/>
                <a:gd name="T83" fmla="*/ 89025 h 51"/>
                <a:gd name="T84" fmla="*/ 120675 w 64"/>
                <a:gd name="T85" fmla="*/ 89025 h 51"/>
                <a:gd name="T86" fmla="*/ 162049 w 64"/>
                <a:gd name="T87" fmla="*/ 47936 h 51"/>
                <a:gd name="T88" fmla="*/ 162049 w 64"/>
                <a:gd name="T89" fmla="*/ 44512 h 51"/>
                <a:gd name="T90" fmla="*/ 158601 w 64"/>
                <a:gd name="T91" fmla="*/ 44512 h 51"/>
                <a:gd name="T92" fmla="*/ 203423 w 64"/>
                <a:gd name="T93" fmla="*/ 51360 h 51"/>
                <a:gd name="T94" fmla="*/ 168944 w 64"/>
                <a:gd name="T95" fmla="*/ 17120 h 51"/>
                <a:gd name="T96" fmla="*/ 179288 w 64"/>
                <a:gd name="T97" fmla="*/ 6848 h 51"/>
                <a:gd name="T98" fmla="*/ 196527 w 64"/>
                <a:gd name="T99" fmla="*/ 6848 h 51"/>
                <a:gd name="T100" fmla="*/ 213766 w 64"/>
                <a:gd name="T101" fmla="*/ 23968 h 51"/>
                <a:gd name="T102" fmla="*/ 213766 w 64"/>
                <a:gd name="T103" fmla="*/ 41088 h 51"/>
                <a:gd name="T104" fmla="*/ 203423 w 64"/>
                <a:gd name="T105" fmla="*/ 51360 h 5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4" h="51">
                  <a:moveTo>
                    <a:pt x="50" y="41"/>
                  </a:moveTo>
                  <a:cubicBezTo>
                    <a:pt x="50" y="46"/>
                    <a:pt x="45" y="51"/>
                    <a:pt x="40" y="51"/>
                  </a:cubicBezTo>
                  <a:cubicBezTo>
                    <a:pt x="10" y="51"/>
                    <a:pt x="10" y="51"/>
                    <a:pt x="10" y="51"/>
                  </a:cubicBezTo>
                  <a:cubicBezTo>
                    <a:pt x="4" y="51"/>
                    <a:pt x="0" y="46"/>
                    <a:pt x="0" y="41"/>
                  </a:cubicBezTo>
                  <a:cubicBezTo>
                    <a:pt x="0" y="11"/>
                    <a:pt x="0" y="11"/>
                    <a:pt x="0" y="11"/>
                  </a:cubicBezTo>
                  <a:cubicBezTo>
                    <a:pt x="0" y="5"/>
                    <a:pt x="4" y="1"/>
                    <a:pt x="10" y="1"/>
                  </a:cubicBezTo>
                  <a:cubicBezTo>
                    <a:pt x="40" y="1"/>
                    <a:pt x="40" y="1"/>
                    <a:pt x="40" y="1"/>
                  </a:cubicBezTo>
                  <a:cubicBezTo>
                    <a:pt x="41" y="1"/>
                    <a:pt x="43" y="1"/>
                    <a:pt x="44" y="1"/>
                  </a:cubicBezTo>
                  <a:cubicBezTo>
                    <a:pt x="44" y="2"/>
                    <a:pt x="44" y="2"/>
                    <a:pt x="45" y="2"/>
                  </a:cubicBezTo>
                  <a:cubicBezTo>
                    <a:pt x="45" y="3"/>
                    <a:pt x="45" y="3"/>
                    <a:pt x="44" y="3"/>
                  </a:cubicBezTo>
                  <a:cubicBezTo>
                    <a:pt x="43" y="5"/>
                    <a:pt x="43" y="5"/>
                    <a:pt x="43" y="5"/>
                  </a:cubicBezTo>
                  <a:cubicBezTo>
                    <a:pt x="42" y="5"/>
                    <a:pt x="42" y="5"/>
                    <a:pt x="41" y="5"/>
                  </a:cubicBezTo>
                  <a:cubicBezTo>
                    <a:pt x="41" y="5"/>
                    <a:pt x="40" y="5"/>
                    <a:pt x="40" y="5"/>
                  </a:cubicBezTo>
                  <a:cubicBezTo>
                    <a:pt x="10" y="5"/>
                    <a:pt x="10" y="5"/>
                    <a:pt x="10" y="5"/>
                  </a:cubicBezTo>
                  <a:cubicBezTo>
                    <a:pt x="7" y="5"/>
                    <a:pt x="4" y="8"/>
                    <a:pt x="4" y="11"/>
                  </a:cubicBezTo>
                  <a:cubicBezTo>
                    <a:pt x="4" y="41"/>
                    <a:pt x="4" y="41"/>
                    <a:pt x="4" y="41"/>
                  </a:cubicBezTo>
                  <a:cubicBezTo>
                    <a:pt x="4" y="44"/>
                    <a:pt x="7" y="46"/>
                    <a:pt x="10" y="46"/>
                  </a:cubicBezTo>
                  <a:cubicBezTo>
                    <a:pt x="40" y="46"/>
                    <a:pt x="40" y="46"/>
                    <a:pt x="40" y="46"/>
                  </a:cubicBezTo>
                  <a:cubicBezTo>
                    <a:pt x="43" y="46"/>
                    <a:pt x="45" y="44"/>
                    <a:pt x="45" y="41"/>
                  </a:cubicBezTo>
                  <a:cubicBezTo>
                    <a:pt x="45" y="36"/>
                    <a:pt x="45" y="36"/>
                    <a:pt x="45" y="36"/>
                  </a:cubicBezTo>
                  <a:cubicBezTo>
                    <a:pt x="45" y="36"/>
                    <a:pt x="46" y="35"/>
                    <a:pt x="46" y="35"/>
                  </a:cubicBezTo>
                  <a:cubicBezTo>
                    <a:pt x="48" y="33"/>
                    <a:pt x="48" y="33"/>
                    <a:pt x="48" y="33"/>
                  </a:cubicBezTo>
                  <a:cubicBezTo>
                    <a:pt x="48" y="33"/>
                    <a:pt x="49" y="33"/>
                    <a:pt x="49" y="33"/>
                  </a:cubicBezTo>
                  <a:cubicBezTo>
                    <a:pt x="50" y="33"/>
                    <a:pt x="50" y="33"/>
                    <a:pt x="50" y="34"/>
                  </a:cubicBezTo>
                  <a:lnTo>
                    <a:pt x="50" y="41"/>
                  </a:lnTo>
                  <a:close/>
                  <a:moveTo>
                    <a:pt x="57" y="18"/>
                  </a:moveTo>
                  <a:cubicBezTo>
                    <a:pt x="33" y="42"/>
                    <a:pt x="33" y="42"/>
                    <a:pt x="33" y="42"/>
                  </a:cubicBezTo>
                  <a:cubicBezTo>
                    <a:pt x="23" y="42"/>
                    <a:pt x="23" y="42"/>
                    <a:pt x="23" y="42"/>
                  </a:cubicBezTo>
                  <a:cubicBezTo>
                    <a:pt x="23" y="31"/>
                    <a:pt x="23" y="31"/>
                    <a:pt x="23" y="31"/>
                  </a:cubicBezTo>
                  <a:cubicBezTo>
                    <a:pt x="47" y="7"/>
                    <a:pt x="47" y="7"/>
                    <a:pt x="47" y="7"/>
                  </a:cubicBezTo>
                  <a:lnTo>
                    <a:pt x="57" y="18"/>
                  </a:lnTo>
                  <a:close/>
                  <a:moveTo>
                    <a:pt x="36" y="34"/>
                  </a:moveTo>
                  <a:cubicBezTo>
                    <a:pt x="30" y="29"/>
                    <a:pt x="30" y="29"/>
                    <a:pt x="30" y="29"/>
                  </a:cubicBezTo>
                  <a:cubicBezTo>
                    <a:pt x="26" y="33"/>
                    <a:pt x="26" y="33"/>
                    <a:pt x="26" y="33"/>
                  </a:cubicBezTo>
                  <a:cubicBezTo>
                    <a:pt x="26" y="35"/>
                    <a:pt x="26" y="35"/>
                    <a:pt x="26" y="35"/>
                  </a:cubicBezTo>
                  <a:cubicBezTo>
                    <a:pt x="29" y="35"/>
                    <a:pt x="29" y="35"/>
                    <a:pt x="29" y="35"/>
                  </a:cubicBezTo>
                  <a:cubicBezTo>
                    <a:pt x="29" y="38"/>
                    <a:pt x="29" y="38"/>
                    <a:pt x="29" y="38"/>
                  </a:cubicBezTo>
                  <a:cubicBezTo>
                    <a:pt x="31" y="38"/>
                    <a:pt x="31" y="38"/>
                    <a:pt x="31" y="38"/>
                  </a:cubicBezTo>
                  <a:lnTo>
                    <a:pt x="36" y="34"/>
                  </a:lnTo>
                  <a:close/>
                  <a:moveTo>
                    <a:pt x="46" y="13"/>
                  </a:moveTo>
                  <a:cubicBezTo>
                    <a:pt x="34" y="25"/>
                    <a:pt x="34" y="25"/>
                    <a:pt x="34" y="25"/>
                  </a:cubicBezTo>
                  <a:cubicBezTo>
                    <a:pt x="33" y="25"/>
                    <a:pt x="33" y="26"/>
                    <a:pt x="33" y="26"/>
                  </a:cubicBezTo>
                  <a:cubicBezTo>
                    <a:pt x="34" y="27"/>
                    <a:pt x="34" y="27"/>
                    <a:pt x="35" y="26"/>
                  </a:cubicBezTo>
                  <a:cubicBezTo>
                    <a:pt x="47" y="14"/>
                    <a:pt x="47" y="14"/>
                    <a:pt x="47" y="14"/>
                  </a:cubicBezTo>
                  <a:cubicBezTo>
                    <a:pt x="47" y="13"/>
                    <a:pt x="47" y="13"/>
                    <a:pt x="47" y="13"/>
                  </a:cubicBezTo>
                  <a:cubicBezTo>
                    <a:pt x="47" y="12"/>
                    <a:pt x="46" y="12"/>
                    <a:pt x="46" y="13"/>
                  </a:cubicBezTo>
                  <a:close/>
                  <a:moveTo>
                    <a:pt x="59" y="15"/>
                  </a:moveTo>
                  <a:cubicBezTo>
                    <a:pt x="49" y="5"/>
                    <a:pt x="49" y="5"/>
                    <a:pt x="49" y="5"/>
                  </a:cubicBezTo>
                  <a:cubicBezTo>
                    <a:pt x="52" y="2"/>
                    <a:pt x="52" y="2"/>
                    <a:pt x="52" y="2"/>
                  </a:cubicBezTo>
                  <a:cubicBezTo>
                    <a:pt x="53" y="0"/>
                    <a:pt x="56" y="0"/>
                    <a:pt x="57" y="2"/>
                  </a:cubicBezTo>
                  <a:cubicBezTo>
                    <a:pt x="62" y="7"/>
                    <a:pt x="62" y="7"/>
                    <a:pt x="62" y="7"/>
                  </a:cubicBezTo>
                  <a:cubicBezTo>
                    <a:pt x="64" y="9"/>
                    <a:pt x="64" y="11"/>
                    <a:pt x="62" y="12"/>
                  </a:cubicBezTo>
                  <a:lnTo>
                    <a:pt x="59" y="15"/>
                  </a:lnTo>
                  <a:close/>
                </a:path>
              </a:pathLst>
            </a:custGeom>
            <a:grpFill/>
            <a:ln>
              <a:noFill/>
            </a:ln>
          </p:spPr>
          <p:txBody>
            <a:bodyPr/>
            <a:lstStyle/>
            <a:p>
              <a:endParaRPr lang="en-US" dirty="0">
                <a:latin typeface="微软雅黑" panose="020B0503020204020204" pitchFamily="34" charset="-122"/>
              </a:endParaRPr>
            </a:p>
          </p:txBody>
        </p:sp>
        <p:sp>
          <p:nvSpPr>
            <p:cNvPr id="52" name="Freeform 73"/>
            <p:cNvSpPr>
              <a:spLocks noEditPoints="1"/>
            </p:cNvSpPr>
            <p:nvPr/>
          </p:nvSpPr>
          <p:spPr bwMode="auto">
            <a:xfrm>
              <a:off x="7185709" y="2704525"/>
              <a:ext cx="218346" cy="60652"/>
            </a:xfrm>
            <a:custGeom>
              <a:avLst/>
              <a:gdLst>
                <a:gd name="T0" fmla="*/ 44577 w 50"/>
                <a:gd name="T1" fmla="*/ 34018 h 14"/>
                <a:gd name="T2" fmla="*/ 34290 w 50"/>
                <a:gd name="T3" fmla="*/ 47625 h 14"/>
                <a:gd name="T4" fmla="*/ 10287 w 50"/>
                <a:gd name="T5" fmla="*/ 47625 h 14"/>
                <a:gd name="T6" fmla="*/ 0 w 50"/>
                <a:gd name="T7" fmla="*/ 34018 h 14"/>
                <a:gd name="T8" fmla="*/ 0 w 50"/>
                <a:gd name="T9" fmla="*/ 10205 h 14"/>
                <a:gd name="T10" fmla="*/ 10287 w 50"/>
                <a:gd name="T11" fmla="*/ 0 h 14"/>
                <a:gd name="T12" fmla="*/ 34290 w 50"/>
                <a:gd name="T13" fmla="*/ 0 h 14"/>
                <a:gd name="T14" fmla="*/ 44577 w 50"/>
                <a:gd name="T15" fmla="*/ 10205 h 14"/>
                <a:gd name="T16" fmla="*/ 44577 w 50"/>
                <a:gd name="T17" fmla="*/ 34018 h 14"/>
                <a:gd name="T18" fmla="*/ 109728 w 50"/>
                <a:gd name="T19" fmla="*/ 34018 h 14"/>
                <a:gd name="T20" fmla="*/ 96012 w 50"/>
                <a:gd name="T21" fmla="*/ 47625 h 14"/>
                <a:gd name="T22" fmla="*/ 72009 w 50"/>
                <a:gd name="T23" fmla="*/ 47625 h 14"/>
                <a:gd name="T24" fmla="*/ 61722 w 50"/>
                <a:gd name="T25" fmla="*/ 34018 h 14"/>
                <a:gd name="T26" fmla="*/ 61722 w 50"/>
                <a:gd name="T27" fmla="*/ 10205 h 14"/>
                <a:gd name="T28" fmla="*/ 72009 w 50"/>
                <a:gd name="T29" fmla="*/ 0 h 14"/>
                <a:gd name="T30" fmla="*/ 96012 w 50"/>
                <a:gd name="T31" fmla="*/ 0 h 14"/>
                <a:gd name="T32" fmla="*/ 109728 w 50"/>
                <a:gd name="T33" fmla="*/ 10205 h 14"/>
                <a:gd name="T34" fmla="*/ 109728 w 50"/>
                <a:gd name="T35" fmla="*/ 34018 h 14"/>
                <a:gd name="T36" fmla="*/ 171450 w 50"/>
                <a:gd name="T37" fmla="*/ 34018 h 14"/>
                <a:gd name="T38" fmla="*/ 161163 w 50"/>
                <a:gd name="T39" fmla="*/ 47625 h 14"/>
                <a:gd name="T40" fmla="*/ 137160 w 50"/>
                <a:gd name="T41" fmla="*/ 47625 h 14"/>
                <a:gd name="T42" fmla="*/ 123444 w 50"/>
                <a:gd name="T43" fmla="*/ 34018 h 14"/>
                <a:gd name="T44" fmla="*/ 123444 w 50"/>
                <a:gd name="T45" fmla="*/ 10205 h 14"/>
                <a:gd name="T46" fmla="*/ 137160 w 50"/>
                <a:gd name="T47" fmla="*/ 0 h 14"/>
                <a:gd name="T48" fmla="*/ 161163 w 50"/>
                <a:gd name="T49" fmla="*/ 0 h 14"/>
                <a:gd name="T50" fmla="*/ 171450 w 50"/>
                <a:gd name="T51" fmla="*/ 10205 h 14"/>
                <a:gd name="T52" fmla="*/ 171450 w 50"/>
                <a:gd name="T53" fmla="*/ 34018 h 1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0" h="14">
                  <a:moveTo>
                    <a:pt x="13" y="10"/>
                  </a:moveTo>
                  <a:cubicBezTo>
                    <a:pt x="13" y="12"/>
                    <a:pt x="12" y="14"/>
                    <a:pt x="10" y="14"/>
                  </a:cubicBezTo>
                  <a:cubicBezTo>
                    <a:pt x="3" y="14"/>
                    <a:pt x="3" y="14"/>
                    <a:pt x="3" y="14"/>
                  </a:cubicBezTo>
                  <a:cubicBezTo>
                    <a:pt x="1" y="14"/>
                    <a:pt x="0" y="12"/>
                    <a:pt x="0" y="10"/>
                  </a:cubicBezTo>
                  <a:cubicBezTo>
                    <a:pt x="0" y="3"/>
                    <a:pt x="0" y="3"/>
                    <a:pt x="0" y="3"/>
                  </a:cubicBezTo>
                  <a:cubicBezTo>
                    <a:pt x="0" y="1"/>
                    <a:pt x="1" y="0"/>
                    <a:pt x="3" y="0"/>
                  </a:cubicBezTo>
                  <a:cubicBezTo>
                    <a:pt x="10" y="0"/>
                    <a:pt x="10" y="0"/>
                    <a:pt x="10" y="0"/>
                  </a:cubicBezTo>
                  <a:cubicBezTo>
                    <a:pt x="12" y="0"/>
                    <a:pt x="13" y="1"/>
                    <a:pt x="13" y="3"/>
                  </a:cubicBezTo>
                  <a:lnTo>
                    <a:pt x="13" y="10"/>
                  </a:lnTo>
                  <a:close/>
                  <a:moveTo>
                    <a:pt x="32" y="10"/>
                  </a:moveTo>
                  <a:cubicBezTo>
                    <a:pt x="32" y="12"/>
                    <a:pt x="30" y="14"/>
                    <a:pt x="28" y="14"/>
                  </a:cubicBezTo>
                  <a:cubicBezTo>
                    <a:pt x="21" y="14"/>
                    <a:pt x="21" y="14"/>
                    <a:pt x="21" y="14"/>
                  </a:cubicBezTo>
                  <a:cubicBezTo>
                    <a:pt x="20" y="14"/>
                    <a:pt x="18" y="12"/>
                    <a:pt x="18" y="10"/>
                  </a:cubicBezTo>
                  <a:cubicBezTo>
                    <a:pt x="18" y="3"/>
                    <a:pt x="18" y="3"/>
                    <a:pt x="18" y="3"/>
                  </a:cubicBezTo>
                  <a:cubicBezTo>
                    <a:pt x="18" y="1"/>
                    <a:pt x="20" y="0"/>
                    <a:pt x="21" y="0"/>
                  </a:cubicBezTo>
                  <a:cubicBezTo>
                    <a:pt x="28" y="0"/>
                    <a:pt x="28" y="0"/>
                    <a:pt x="28" y="0"/>
                  </a:cubicBezTo>
                  <a:cubicBezTo>
                    <a:pt x="30" y="0"/>
                    <a:pt x="32" y="1"/>
                    <a:pt x="32" y="3"/>
                  </a:cubicBezTo>
                  <a:lnTo>
                    <a:pt x="32" y="10"/>
                  </a:lnTo>
                  <a:close/>
                  <a:moveTo>
                    <a:pt x="50" y="10"/>
                  </a:moveTo>
                  <a:cubicBezTo>
                    <a:pt x="50" y="12"/>
                    <a:pt x="48" y="14"/>
                    <a:pt x="47" y="14"/>
                  </a:cubicBezTo>
                  <a:cubicBezTo>
                    <a:pt x="40" y="14"/>
                    <a:pt x="40" y="14"/>
                    <a:pt x="40" y="14"/>
                  </a:cubicBezTo>
                  <a:cubicBezTo>
                    <a:pt x="38" y="14"/>
                    <a:pt x="36" y="12"/>
                    <a:pt x="36" y="10"/>
                  </a:cubicBezTo>
                  <a:cubicBezTo>
                    <a:pt x="36" y="3"/>
                    <a:pt x="36" y="3"/>
                    <a:pt x="36" y="3"/>
                  </a:cubicBezTo>
                  <a:cubicBezTo>
                    <a:pt x="36" y="1"/>
                    <a:pt x="38" y="0"/>
                    <a:pt x="40" y="0"/>
                  </a:cubicBezTo>
                  <a:cubicBezTo>
                    <a:pt x="47" y="0"/>
                    <a:pt x="47" y="0"/>
                    <a:pt x="47" y="0"/>
                  </a:cubicBezTo>
                  <a:cubicBezTo>
                    <a:pt x="48" y="0"/>
                    <a:pt x="50" y="1"/>
                    <a:pt x="50" y="3"/>
                  </a:cubicBezTo>
                  <a:lnTo>
                    <a:pt x="50" y="10"/>
                  </a:lnTo>
                  <a:close/>
                </a:path>
              </a:pathLst>
            </a:custGeom>
            <a:grpFill/>
            <a:ln>
              <a:noFill/>
            </a:ln>
          </p:spPr>
          <p:txBody>
            <a:bodyPr/>
            <a:lstStyle/>
            <a:p>
              <a:endParaRPr lang="en-US" dirty="0">
                <a:latin typeface="微软雅黑" panose="020B0503020204020204" pitchFamily="34" charset="-122"/>
              </a:endParaRPr>
            </a:p>
          </p:txBody>
        </p:sp>
        <p:sp>
          <p:nvSpPr>
            <p:cNvPr id="53" name="Freeform 74"/>
            <p:cNvSpPr>
              <a:spLocks noEditPoints="1"/>
            </p:cNvSpPr>
            <p:nvPr/>
          </p:nvSpPr>
          <p:spPr bwMode="auto">
            <a:xfrm>
              <a:off x="7814464" y="2603439"/>
              <a:ext cx="281020" cy="281020"/>
            </a:xfrm>
            <a:custGeom>
              <a:avLst/>
              <a:gdLst>
                <a:gd name="T0" fmla="*/ 0 w 64"/>
                <a:gd name="T1" fmla="*/ 110332 h 64"/>
                <a:gd name="T2" fmla="*/ 220663 w 64"/>
                <a:gd name="T3" fmla="*/ 110332 h 64"/>
                <a:gd name="T4" fmla="*/ 110332 w 64"/>
                <a:gd name="T5" fmla="*/ 6896 h 64"/>
                <a:gd name="T6" fmla="*/ 110332 w 64"/>
                <a:gd name="T7" fmla="*/ 213767 h 64"/>
                <a:gd name="T8" fmla="*/ 110332 w 64"/>
                <a:gd name="T9" fmla="*/ 6896 h 64"/>
                <a:gd name="T10" fmla="*/ 27583 w 64"/>
                <a:gd name="T11" fmla="*/ 155154 h 64"/>
                <a:gd name="T12" fmla="*/ 10344 w 64"/>
                <a:gd name="T13" fmla="*/ 110332 h 64"/>
                <a:gd name="T14" fmla="*/ 27583 w 64"/>
                <a:gd name="T15" fmla="*/ 65509 h 64"/>
                <a:gd name="T16" fmla="*/ 34479 w 64"/>
                <a:gd name="T17" fmla="*/ 82749 h 64"/>
                <a:gd name="T18" fmla="*/ 34479 w 64"/>
                <a:gd name="T19" fmla="*/ 137914 h 64"/>
                <a:gd name="T20" fmla="*/ 106884 w 64"/>
                <a:gd name="T21" fmla="*/ 210319 h 64"/>
                <a:gd name="T22" fmla="*/ 31031 w 64"/>
                <a:gd name="T23" fmla="*/ 158602 h 64"/>
                <a:gd name="T24" fmla="*/ 48270 w 64"/>
                <a:gd name="T25" fmla="*/ 162049 h 64"/>
                <a:gd name="T26" fmla="*/ 93092 w 64"/>
                <a:gd name="T27" fmla="*/ 199976 h 64"/>
                <a:gd name="T28" fmla="*/ 106884 w 64"/>
                <a:gd name="T29" fmla="*/ 210319 h 64"/>
                <a:gd name="T30" fmla="*/ 93092 w 64"/>
                <a:gd name="T31" fmla="*/ 20687 h 64"/>
                <a:gd name="T32" fmla="*/ 48270 w 64"/>
                <a:gd name="T33" fmla="*/ 58614 h 64"/>
                <a:gd name="T34" fmla="*/ 31031 w 64"/>
                <a:gd name="T35" fmla="*/ 62061 h 64"/>
                <a:gd name="T36" fmla="*/ 106884 w 64"/>
                <a:gd name="T37" fmla="*/ 10344 h 64"/>
                <a:gd name="T38" fmla="*/ 141362 w 64"/>
                <a:gd name="T39" fmla="*/ 99988 h 64"/>
                <a:gd name="T40" fmla="*/ 141362 w 64"/>
                <a:gd name="T41" fmla="*/ 120675 h 64"/>
                <a:gd name="T42" fmla="*/ 155154 w 64"/>
                <a:gd name="T43" fmla="*/ 151706 h 64"/>
                <a:gd name="T44" fmla="*/ 117227 w 64"/>
                <a:gd name="T45" fmla="*/ 141362 h 64"/>
                <a:gd name="T46" fmla="*/ 110332 w 64"/>
                <a:gd name="T47" fmla="*/ 172393 h 64"/>
                <a:gd name="T48" fmla="*/ 103436 w 64"/>
                <a:gd name="T49" fmla="*/ 141362 h 64"/>
                <a:gd name="T50" fmla="*/ 62061 w 64"/>
                <a:gd name="T51" fmla="*/ 151706 h 64"/>
                <a:gd name="T52" fmla="*/ 79301 w 64"/>
                <a:gd name="T53" fmla="*/ 120675 h 64"/>
                <a:gd name="T54" fmla="*/ 79301 w 64"/>
                <a:gd name="T55" fmla="*/ 99988 h 64"/>
                <a:gd name="T56" fmla="*/ 62061 w 64"/>
                <a:gd name="T57" fmla="*/ 68957 h 64"/>
                <a:gd name="T58" fmla="*/ 103436 w 64"/>
                <a:gd name="T59" fmla="*/ 79301 h 64"/>
                <a:gd name="T60" fmla="*/ 110332 w 64"/>
                <a:gd name="T61" fmla="*/ 48270 h 64"/>
                <a:gd name="T62" fmla="*/ 117227 w 64"/>
                <a:gd name="T63" fmla="*/ 79301 h 64"/>
                <a:gd name="T64" fmla="*/ 155154 w 64"/>
                <a:gd name="T65" fmla="*/ 68957 h 64"/>
                <a:gd name="T66" fmla="*/ 141362 w 64"/>
                <a:gd name="T67" fmla="*/ 99988 h 64"/>
                <a:gd name="T68" fmla="*/ 179289 w 64"/>
                <a:gd name="T69" fmla="*/ 51718 h 64"/>
                <a:gd name="T70" fmla="*/ 124123 w 64"/>
                <a:gd name="T71" fmla="*/ 31031 h 64"/>
                <a:gd name="T72" fmla="*/ 113779 w 64"/>
                <a:gd name="T73" fmla="*/ 17239 h 64"/>
                <a:gd name="T74" fmla="*/ 193080 w 64"/>
                <a:gd name="T75" fmla="*/ 58614 h 64"/>
                <a:gd name="T76" fmla="*/ 193080 w 64"/>
                <a:gd name="T77" fmla="*/ 162049 h 64"/>
                <a:gd name="T78" fmla="*/ 113779 w 64"/>
                <a:gd name="T79" fmla="*/ 199976 h 64"/>
                <a:gd name="T80" fmla="*/ 124123 w 64"/>
                <a:gd name="T81" fmla="*/ 189632 h 64"/>
                <a:gd name="T82" fmla="*/ 179289 w 64"/>
                <a:gd name="T83" fmla="*/ 168945 h 64"/>
                <a:gd name="T84" fmla="*/ 193080 w 64"/>
                <a:gd name="T85" fmla="*/ 162049 h 64"/>
                <a:gd name="T86" fmla="*/ 189632 w 64"/>
                <a:gd name="T87" fmla="*/ 155154 h 64"/>
                <a:gd name="T88" fmla="*/ 186184 w 64"/>
                <a:gd name="T89" fmla="*/ 137914 h 64"/>
                <a:gd name="T90" fmla="*/ 186184 w 64"/>
                <a:gd name="T91" fmla="*/ 82749 h 64"/>
                <a:gd name="T92" fmla="*/ 189632 w 64"/>
                <a:gd name="T93" fmla="*/ 65509 h 64"/>
                <a:gd name="T94" fmla="*/ 210319 w 64"/>
                <a:gd name="T95" fmla="*/ 110332 h 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grpFill/>
            <a:ln>
              <a:noFill/>
            </a:ln>
          </p:spPr>
          <p:txBody>
            <a:bodyPr/>
            <a:lstStyle/>
            <a:p>
              <a:endParaRPr lang="en-US" dirty="0">
                <a:latin typeface="微软雅黑" panose="020B0503020204020204" pitchFamily="34" charset="-122"/>
              </a:endParaRPr>
            </a:p>
          </p:txBody>
        </p:sp>
        <p:sp>
          <p:nvSpPr>
            <p:cNvPr id="54" name="Freeform 75"/>
            <p:cNvSpPr>
              <a:spLocks noEditPoints="1"/>
            </p:cNvSpPr>
            <p:nvPr/>
          </p:nvSpPr>
          <p:spPr bwMode="auto">
            <a:xfrm>
              <a:off x="8445242" y="2643873"/>
              <a:ext cx="281020" cy="218346"/>
            </a:xfrm>
            <a:custGeom>
              <a:avLst/>
              <a:gdLst>
                <a:gd name="T0" fmla="*/ 220663 w 64"/>
                <a:gd name="T1" fmla="*/ 154305 h 50"/>
                <a:gd name="T2" fmla="*/ 199976 w 64"/>
                <a:gd name="T3" fmla="*/ 171450 h 50"/>
                <a:gd name="T4" fmla="*/ 17239 w 64"/>
                <a:gd name="T5" fmla="*/ 171450 h 50"/>
                <a:gd name="T6" fmla="*/ 0 w 64"/>
                <a:gd name="T7" fmla="*/ 154305 h 50"/>
                <a:gd name="T8" fmla="*/ 0 w 64"/>
                <a:gd name="T9" fmla="*/ 20574 h 50"/>
                <a:gd name="T10" fmla="*/ 17239 w 64"/>
                <a:gd name="T11" fmla="*/ 0 h 50"/>
                <a:gd name="T12" fmla="*/ 199976 w 64"/>
                <a:gd name="T13" fmla="*/ 0 h 50"/>
                <a:gd name="T14" fmla="*/ 220663 w 64"/>
                <a:gd name="T15" fmla="*/ 20574 h 50"/>
                <a:gd name="T16" fmla="*/ 220663 w 64"/>
                <a:gd name="T17" fmla="*/ 154305 h 50"/>
                <a:gd name="T18" fmla="*/ 199976 w 64"/>
                <a:gd name="T19" fmla="*/ 17145 h 50"/>
                <a:gd name="T20" fmla="*/ 17239 w 64"/>
                <a:gd name="T21" fmla="*/ 17145 h 50"/>
                <a:gd name="T22" fmla="*/ 13791 w 64"/>
                <a:gd name="T23" fmla="*/ 20574 h 50"/>
                <a:gd name="T24" fmla="*/ 34479 w 64"/>
                <a:gd name="T25" fmla="*/ 54864 h 50"/>
                <a:gd name="T26" fmla="*/ 82749 w 64"/>
                <a:gd name="T27" fmla="*/ 92583 h 50"/>
                <a:gd name="T28" fmla="*/ 110332 w 64"/>
                <a:gd name="T29" fmla="*/ 109728 h 50"/>
                <a:gd name="T30" fmla="*/ 110332 w 64"/>
                <a:gd name="T31" fmla="*/ 109728 h 50"/>
                <a:gd name="T32" fmla="*/ 110332 w 64"/>
                <a:gd name="T33" fmla="*/ 109728 h 50"/>
                <a:gd name="T34" fmla="*/ 137914 w 64"/>
                <a:gd name="T35" fmla="*/ 92583 h 50"/>
                <a:gd name="T36" fmla="*/ 186184 w 64"/>
                <a:gd name="T37" fmla="*/ 54864 h 50"/>
                <a:gd name="T38" fmla="*/ 203424 w 64"/>
                <a:gd name="T39" fmla="*/ 24003 h 50"/>
                <a:gd name="T40" fmla="*/ 199976 w 64"/>
                <a:gd name="T41" fmla="*/ 17145 h 50"/>
                <a:gd name="T42" fmla="*/ 203424 w 64"/>
                <a:gd name="T43" fmla="*/ 58293 h 50"/>
                <a:gd name="T44" fmla="*/ 196528 w 64"/>
                <a:gd name="T45" fmla="*/ 68580 h 50"/>
                <a:gd name="T46" fmla="*/ 141362 w 64"/>
                <a:gd name="T47" fmla="*/ 109728 h 50"/>
                <a:gd name="T48" fmla="*/ 110332 w 64"/>
                <a:gd name="T49" fmla="*/ 126873 h 50"/>
                <a:gd name="T50" fmla="*/ 110332 w 64"/>
                <a:gd name="T51" fmla="*/ 126873 h 50"/>
                <a:gd name="T52" fmla="*/ 110332 w 64"/>
                <a:gd name="T53" fmla="*/ 126873 h 50"/>
                <a:gd name="T54" fmla="*/ 75853 w 64"/>
                <a:gd name="T55" fmla="*/ 109728 h 50"/>
                <a:gd name="T56" fmla="*/ 24135 w 64"/>
                <a:gd name="T57" fmla="*/ 68580 h 50"/>
                <a:gd name="T58" fmla="*/ 13791 w 64"/>
                <a:gd name="T59" fmla="*/ 58293 h 50"/>
                <a:gd name="T60" fmla="*/ 13791 w 64"/>
                <a:gd name="T61" fmla="*/ 154305 h 50"/>
                <a:gd name="T62" fmla="*/ 17239 w 64"/>
                <a:gd name="T63" fmla="*/ 157734 h 50"/>
                <a:gd name="T64" fmla="*/ 199976 w 64"/>
                <a:gd name="T65" fmla="*/ 157734 h 50"/>
                <a:gd name="T66" fmla="*/ 203424 w 64"/>
                <a:gd name="T67" fmla="*/ 154305 h 50"/>
                <a:gd name="T68" fmla="*/ 203424 w 64"/>
                <a:gd name="T69" fmla="*/ 58293 h 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4" h="50">
                  <a:moveTo>
                    <a:pt x="64" y="45"/>
                  </a:moveTo>
                  <a:cubicBezTo>
                    <a:pt x="64" y="48"/>
                    <a:pt x="61" y="50"/>
                    <a:pt x="58" y="50"/>
                  </a:cubicBezTo>
                  <a:cubicBezTo>
                    <a:pt x="5" y="50"/>
                    <a:pt x="5" y="50"/>
                    <a:pt x="5" y="50"/>
                  </a:cubicBezTo>
                  <a:cubicBezTo>
                    <a:pt x="2" y="50"/>
                    <a:pt x="0" y="48"/>
                    <a:pt x="0" y="45"/>
                  </a:cubicBezTo>
                  <a:cubicBezTo>
                    <a:pt x="0" y="6"/>
                    <a:pt x="0" y="6"/>
                    <a:pt x="0" y="6"/>
                  </a:cubicBezTo>
                  <a:cubicBezTo>
                    <a:pt x="0" y="3"/>
                    <a:pt x="2" y="0"/>
                    <a:pt x="5" y="0"/>
                  </a:cubicBezTo>
                  <a:cubicBezTo>
                    <a:pt x="58" y="0"/>
                    <a:pt x="58" y="0"/>
                    <a:pt x="58" y="0"/>
                  </a:cubicBezTo>
                  <a:cubicBezTo>
                    <a:pt x="61" y="0"/>
                    <a:pt x="64" y="3"/>
                    <a:pt x="64" y="6"/>
                  </a:cubicBezTo>
                  <a:lnTo>
                    <a:pt x="64" y="45"/>
                  </a:lnTo>
                  <a:close/>
                  <a:moveTo>
                    <a:pt x="58" y="5"/>
                  </a:moveTo>
                  <a:cubicBezTo>
                    <a:pt x="5" y="5"/>
                    <a:pt x="5" y="5"/>
                    <a:pt x="5" y="5"/>
                  </a:cubicBezTo>
                  <a:cubicBezTo>
                    <a:pt x="5" y="5"/>
                    <a:pt x="4" y="5"/>
                    <a:pt x="4" y="6"/>
                  </a:cubicBezTo>
                  <a:cubicBezTo>
                    <a:pt x="4" y="10"/>
                    <a:pt x="6" y="13"/>
                    <a:pt x="10" y="16"/>
                  </a:cubicBezTo>
                  <a:cubicBezTo>
                    <a:pt x="14" y="20"/>
                    <a:pt x="19" y="23"/>
                    <a:pt x="24" y="27"/>
                  </a:cubicBezTo>
                  <a:cubicBezTo>
                    <a:pt x="26" y="29"/>
                    <a:pt x="29" y="32"/>
                    <a:pt x="32" y="32"/>
                  </a:cubicBezTo>
                  <a:cubicBezTo>
                    <a:pt x="32" y="32"/>
                    <a:pt x="32" y="32"/>
                    <a:pt x="32" y="32"/>
                  </a:cubicBezTo>
                  <a:cubicBezTo>
                    <a:pt x="32" y="32"/>
                    <a:pt x="32" y="32"/>
                    <a:pt x="32" y="32"/>
                  </a:cubicBezTo>
                  <a:cubicBezTo>
                    <a:pt x="34" y="32"/>
                    <a:pt x="38" y="29"/>
                    <a:pt x="40" y="27"/>
                  </a:cubicBezTo>
                  <a:cubicBezTo>
                    <a:pt x="44" y="23"/>
                    <a:pt x="49" y="20"/>
                    <a:pt x="54" y="16"/>
                  </a:cubicBezTo>
                  <a:cubicBezTo>
                    <a:pt x="56" y="14"/>
                    <a:pt x="59" y="10"/>
                    <a:pt x="59" y="7"/>
                  </a:cubicBezTo>
                  <a:cubicBezTo>
                    <a:pt x="59" y="6"/>
                    <a:pt x="59" y="5"/>
                    <a:pt x="58" y="5"/>
                  </a:cubicBezTo>
                  <a:close/>
                  <a:moveTo>
                    <a:pt x="59" y="17"/>
                  </a:moveTo>
                  <a:cubicBezTo>
                    <a:pt x="58" y="18"/>
                    <a:pt x="58" y="19"/>
                    <a:pt x="57" y="20"/>
                  </a:cubicBezTo>
                  <a:cubicBezTo>
                    <a:pt x="52" y="24"/>
                    <a:pt x="46" y="28"/>
                    <a:pt x="41" y="32"/>
                  </a:cubicBezTo>
                  <a:cubicBezTo>
                    <a:pt x="39" y="34"/>
                    <a:pt x="36" y="37"/>
                    <a:pt x="32" y="37"/>
                  </a:cubicBezTo>
                  <a:cubicBezTo>
                    <a:pt x="32" y="37"/>
                    <a:pt x="32" y="37"/>
                    <a:pt x="32" y="37"/>
                  </a:cubicBezTo>
                  <a:cubicBezTo>
                    <a:pt x="32" y="37"/>
                    <a:pt x="32" y="37"/>
                    <a:pt x="32" y="37"/>
                  </a:cubicBezTo>
                  <a:cubicBezTo>
                    <a:pt x="28" y="37"/>
                    <a:pt x="25" y="34"/>
                    <a:pt x="22" y="32"/>
                  </a:cubicBezTo>
                  <a:cubicBezTo>
                    <a:pt x="17" y="28"/>
                    <a:pt x="12" y="24"/>
                    <a:pt x="7" y="20"/>
                  </a:cubicBezTo>
                  <a:cubicBezTo>
                    <a:pt x="6" y="19"/>
                    <a:pt x="5" y="18"/>
                    <a:pt x="4" y="17"/>
                  </a:cubicBezTo>
                  <a:cubicBezTo>
                    <a:pt x="4" y="45"/>
                    <a:pt x="4" y="45"/>
                    <a:pt x="4" y="45"/>
                  </a:cubicBezTo>
                  <a:cubicBezTo>
                    <a:pt x="4" y="45"/>
                    <a:pt x="5" y="46"/>
                    <a:pt x="5" y="46"/>
                  </a:cubicBezTo>
                  <a:cubicBezTo>
                    <a:pt x="58" y="46"/>
                    <a:pt x="58" y="46"/>
                    <a:pt x="58" y="46"/>
                  </a:cubicBezTo>
                  <a:cubicBezTo>
                    <a:pt x="59" y="46"/>
                    <a:pt x="59" y="45"/>
                    <a:pt x="59" y="45"/>
                  </a:cubicBezTo>
                  <a:lnTo>
                    <a:pt x="59" y="17"/>
                  </a:lnTo>
                  <a:close/>
                </a:path>
              </a:pathLst>
            </a:custGeom>
            <a:grpFill/>
            <a:ln>
              <a:noFill/>
            </a:ln>
          </p:spPr>
          <p:txBody>
            <a:bodyPr/>
            <a:lstStyle/>
            <a:p>
              <a:endParaRPr lang="en-US" dirty="0">
                <a:latin typeface="微软雅黑" panose="020B0503020204020204" pitchFamily="34" charset="-122"/>
              </a:endParaRPr>
            </a:p>
          </p:txBody>
        </p:sp>
        <p:sp>
          <p:nvSpPr>
            <p:cNvPr id="55" name="Freeform 76"/>
            <p:cNvSpPr>
              <a:spLocks noEditPoints="1"/>
            </p:cNvSpPr>
            <p:nvPr/>
          </p:nvSpPr>
          <p:spPr bwMode="auto">
            <a:xfrm>
              <a:off x="9071976" y="2643873"/>
              <a:ext cx="305281" cy="200151"/>
            </a:xfrm>
            <a:custGeom>
              <a:avLst/>
              <a:gdLst>
                <a:gd name="T0" fmla="*/ 232864 w 70"/>
                <a:gd name="T1" fmla="*/ 27333 h 46"/>
                <a:gd name="T2" fmla="*/ 123281 w 70"/>
                <a:gd name="T3" fmla="*/ 150330 h 46"/>
                <a:gd name="T4" fmla="*/ 113008 w 70"/>
                <a:gd name="T5" fmla="*/ 157163 h 46"/>
                <a:gd name="T6" fmla="*/ 17122 w 70"/>
                <a:gd name="T7" fmla="*/ 157163 h 46"/>
                <a:gd name="T8" fmla="*/ 3424 w 70"/>
                <a:gd name="T9" fmla="*/ 146913 h 46"/>
                <a:gd name="T10" fmla="*/ 6849 w 70"/>
                <a:gd name="T11" fmla="*/ 129830 h 46"/>
                <a:gd name="T12" fmla="*/ 116432 w 70"/>
                <a:gd name="T13" fmla="*/ 6833 h 46"/>
                <a:gd name="T14" fmla="*/ 126705 w 70"/>
                <a:gd name="T15" fmla="*/ 0 h 46"/>
                <a:gd name="T16" fmla="*/ 222591 w 70"/>
                <a:gd name="T17" fmla="*/ 0 h 46"/>
                <a:gd name="T18" fmla="*/ 236289 w 70"/>
                <a:gd name="T19" fmla="*/ 10250 h 46"/>
                <a:gd name="T20" fmla="*/ 232864 w 70"/>
                <a:gd name="T21" fmla="*/ 27333 h 46"/>
                <a:gd name="T22" fmla="*/ 154101 w 70"/>
                <a:gd name="T23" fmla="*/ 95664 h 46"/>
                <a:gd name="T24" fmla="*/ 58216 w 70"/>
                <a:gd name="T25" fmla="*/ 95664 h 46"/>
                <a:gd name="T26" fmla="*/ 17122 w 70"/>
                <a:gd name="T27" fmla="*/ 140080 h 46"/>
                <a:gd name="T28" fmla="*/ 113008 w 70"/>
                <a:gd name="T29" fmla="*/ 140080 h 46"/>
                <a:gd name="T30" fmla="*/ 154101 w 70"/>
                <a:gd name="T31" fmla="*/ 95664 h 4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 h="46">
                  <a:moveTo>
                    <a:pt x="68" y="8"/>
                  </a:moveTo>
                  <a:cubicBezTo>
                    <a:pt x="36" y="44"/>
                    <a:pt x="36" y="44"/>
                    <a:pt x="36" y="44"/>
                  </a:cubicBezTo>
                  <a:cubicBezTo>
                    <a:pt x="35" y="45"/>
                    <a:pt x="34" y="46"/>
                    <a:pt x="33" y="46"/>
                  </a:cubicBezTo>
                  <a:cubicBezTo>
                    <a:pt x="5" y="46"/>
                    <a:pt x="5" y="46"/>
                    <a:pt x="5" y="46"/>
                  </a:cubicBezTo>
                  <a:cubicBezTo>
                    <a:pt x="4" y="46"/>
                    <a:pt x="2" y="45"/>
                    <a:pt x="1" y="43"/>
                  </a:cubicBezTo>
                  <a:cubicBezTo>
                    <a:pt x="0" y="41"/>
                    <a:pt x="1" y="40"/>
                    <a:pt x="2" y="38"/>
                  </a:cubicBezTo>
                  <a:cubicBezTo>
                    <a:pt x="34" y="2"/>
                    <a:pt x="34" y="2"/>
                    <a:pt x="34" y="2"/>
                  </a:cubicBezTo>
                  <a:cubicBezTo>
                    <a:pt x="35" y="1"/>
                    <a:pt x="36" y="0"/>
                    <a:pt x="37" y="0"/>
                  </a:cubicBezTo>
                  <a:cubicBezTo>
                    <a:pt x="65" y="0"/>
                    <a:pt x="65" y="0"/>
                    <a:pt x="65" y="0"/>
                  </a:cubicBezTo>
                  <a:cubicBezTo>
                    <a:pt x="67" y="0"/>
                    <a:pt x="68" y="1"/>
                    <a:pt x="69" y="3"/>
                  </a:cubicBezTo>
                  <a:cubicBezTo>
                    <a:pt x="70" y="4"/>
                    <a:pt x="69" y="6"/>
                    <a:pt x="68" y="8"/>
                  </a:cubicBezTo>
                  <a:close/>
                  <a:moveTo>
                    <a:pt x="45" y="28"/>
                  </a:moveTo>
                  <a:cubicBezTo>
                    <a:pt x="17" y="28"/>
                    <a:pt x="17" y="28"/>
                    <a:pt x="17" y="28"/>
                  </a:cubicBezTo>
                  <a:cubicBezTo>
                    <a:pt x="5" y="41"/>
                    <a:pt x="5" y="41"/>
                    <a:pt x="5" y="41"/>
                  </a:cubicBezTo>
                  <a:cubicBezTo>
                    <a:pt x="33" y="41"/>
                    <a:pt x="33" y="41"/>
                    <a:pt x="33" y="41"/>
                  </a:cubicBezTo>
                  <a:lnTo>
                    <a:pt x="45" y="28"/>
                  </a:lnTo>
                  <a:close/>
                </a:path>
              </a:pathLst>
            </a:custGeom>
            <a:grpFill/>
            <a:ln>
              <a:noFill/>
            </a:ln>
          </p:spPr>
          <p:txBody>
            <a:bodyPr/>
            <a:lstStyle/>
            <a:p>
              <a:endParaRPr lang="en-US" dirty="0">
                <a:latin typeface="微软雅黑" panose="020B0503020204020204" pitchFamily="34" charset="-122"/>
              </a:endParaRPr>
            </a:p>
          </p:txBody>
        </p:sp>
        <p:sp>
          <p:nvSpPr>
            <p:cNvPr id="56" name="Freeform 77"/>
            <p:cNvSpPr/>
            <p:nvPr/>
          </p:nvSpPr>
          <p:spPr bwMode="auto">
            <a:xfrm>
              <a:off x="9706797" y="2625678"/>
              <a:ext cx="155673" cy="218346"/>
            </a:xfrm>
            <a:custGeom>
              <a:avLst/>
              <a:gdLst>
                <a:gd name="T0" fmla="*/ 122238 w 36"/>
                <a:gd name="T1" fmla="*/ 161163 h 50"/>
                <a:gd name="T2" fmla="*/ 118843 w 36"/>
                <a:gd name="T3" fmla="*/ 168021 h 50"/>
                <a:gd name="T4" fmla="*/ 91679 w 36"/>
                <a:gd name="T5" fmla="*/ 171450 h 50"/>
                <a:gd name="T6" fmla="*/ 13582 w 36"/>
                <a:gd name="T7" fmla="*/ 113157 h 50"/>
                <a:gd name="T8" fmla="*/ 3396 w 36"/>
                <a:gd name="T9" fmla="*/ 113157 h 50"/>
                <a:gd name="T10" fmla="*/ 0 w 36"/>
                <a:gd name="T11" fmla="*/ 106299 h 50"/>
                <a:gd name="T12" fmla="*/ 0 w 36"/>
                <a:gd name="T13" fmla="*/ 92583 h 50"/>
                <a:gd name="T14" fmla="*/ 3396 w 36"/>
                <a:gd name="T15" fmla="*/ 89154 h 50"/>
                <a:gd name="T16" fmla="*/ 10187 w 36"/>
                <a:gd name="T17" fmla="*/ 89154 h 50"/>
                <a:gd name="T18" fmla="*/ 10187 w 36"/>
                <a:gd name="T19" fmla="*/ 78867 h 50"/>
                <a:gd name="T20" fmla="*/ 3396 w 36"/>
                <a:gd name="T21" fmla="*/ 78867 h 50"/>
                <a:gd name="T22" fmla="*/ 0 w 36"/>
                <a:gd name="T23" fmla="*/ 72009 h 50"/>
                <a:gd name="T24" fmla="*/ 0 w 36"/>
                <a:gd name="T25" fmla="*/ 58293 h 50"/>
                <a:gd name="T26" fmla="*/ 3396 w 36"/>
                <a:gd name="T27" fmla="*/ 54864 h 50"/>
                <a:gd name="T28" fmla="*/ 13582 w 36"/>
                <a:gd name="T29" fmla="*/ 54864 h 50"/>
                <a:gd name="T30" fmla="*/ 91679 w 36"/>
                <a:gd name="T31" fmla="*/ 0 h 50"/>
                <a:gd name="T32" fmla="*/ 115447 w 36"/>
                <a:gd name="T33" fmla="*/ 0 h 50"/>
                <a:gd name="T34" fmla="*/ 118843 w 36"/>
                <a:gd name="T35" fmla="*/ 3429 h 50"/>
                <a:gd name="T36" fmla="*/ 118843 w 36"/>
                <a:gd name="T37" fmla="*/ 6858 h 50"/>
                <a:gd name="T38" fmla="*/ 115447 w 36"/>
                <a:gd name="T39" fmla="*/ 24003 h 50"/>
                <a:gd name="T40" fmla="*/ 108656 w 36"/>
                <a:gd name="T41" fmla="*/ 27432 h 50"/>
                <a:gd name="T42" fmla="*/ 91679 w 36"/>
                <a:gd name="T43" fmla="*/ 27432 h 50"/>
                <a:gd name="T44" fmla="*/ 47537 w 36"/>
                <a:gd name="T45" fmla="*/ 54864 h 50"/>
                <a:gd name="T46" fmla="*/ 105261 w 36"/>
                <a:gd name="T47" fmla="*/ 54864 h 50"/>
                <a:gd name="T48" fmla="*/ 105261 w 36"/>
                <a:gd name="T49" fmla="*/ 58293 h 50"/>
                <a:gd name="T50" fmla="*/ 108656 w 36"/>
                <a:gd name="T51" fmla="*/ 61722 h 50"/>
                <a:gd name="T52" fmla="*/ 105261 w 36"/>
                <a:gd name="T53" fmla="*/ 75438 h 50"/>
                <a:gd name="T54" fmla="*/ 101865 w 36"/>
                <a:gd name="T55" fmla="*/ 78867 h 50"/>
                <a:gd name="T56" fmla="*/ 40746 w 36"/>
                <a:gd name="T57" fmla="*/ 78867 h 50"/>
                <a:gd name="T58" fmla="*/ 40746 w 36"/>
                <a:gd name="T59" fmla="*/ 89154 h 50"/>
                <a:gd name="T60" fmla="*/ 98470 w 36"/>
                <a:gd name="T61" fmla="*/ 89154 h 50"/>
                <a:gd name="T62" fmla="*/ 101865 w 36"/>
                <a:gd name="T63" fmla="*/ 92583 h 50"/>
                <a:gd name="T64" fmla="*/ 101865 w 36"/>
                <a:gd name="T65" fmla="*/ 96012 h 50"/>
                <a:gd name="T66" fmla="*/ 98470 w 36"/>
                <a:gd name="T67" fmla="*/ 109728 h 50"/>
                <a:gd name="T68" fmla="*/ 95074 w 36"/>
                <a:gd name="T69" fmla="*/ 113157 h 50"/>
                <a:gd name="T70" fmla="*/ 47537 w 36"/>
                <a:gd name="T71" fmla="*/ 113157 h 50"/>
                <a:gd name="T72" fmla="*/ 91679 w 36"/>
                <a:gd name="T73" fmla="*/ 144018 h 50"/>
                <a:gd name="T74" fmla="*/ 112052 w 36"/>
                <a:gd name="T75" fmla="*/ 140589 h 50"/>
                <a:gd name="T76" fmla="*/ 115447 w 36"/>
                <a:gd name="T77" fmla="*/ 140589 h 50"/>
                <a:gd name="T78" fmla="*/ 118843 w 36"/>
                <a:gd name="T79" fmla="*/ 144018 h 50"/>
                <a:gd name="T80" fmla="*/ 122238 w 36"/>
                <a:gd name="T81" fmla="*/ 161163 h 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 h="50">
                  <a:moveTo>
                    <a:pt x="36" y="47"/>
                  </a:moveTo>
                  <a:cubicBezTo>
                    <a:pt x="36" y="48"/>
                    <a:pt x="36" y="48"/>
                    <a:pt x="35" y="49"/>
                  </a:cubicBezTo>
                  <a:cubicBezTo>
                    <a:pt x="35" y="49"/>
                    <a:pt x="32" y="50"/>
                    <a:pt x="27" y="50"/>
                  </a:cubicBezTo>
                  <a:cubicBezTo>
                    <a:pt x="16" y="50"/>
                    <a:pt x="7" y="43"/>
                    <a:pt x="4" y="33"/>
                  </a:cubicBezTo>
                  <a:cubicBezTo>
                    <a:pt x="1" y="33"/>
                    <a:pt x="1" y="33"/>
                    <a:pt x="1" y="33"/>
                  </a:cubicBezTo>
                  <a:cubicBezTo>
                    <a:pt x="0" y="33"/>
                    <a:pt x="0" y="32"/>
                    <a:pt x="0" y="31"/>
                  </a:cubicBezTo>
                  <a:cubicBezTo>
                    <a:pt x="0" y="27"/>
                    <a:pt x="0" y="27"/>
                    <a:pt x="0" y="27"/>
                  </a:cubicBezTo>
                  <a:cubicBezTo>
                    <a:pt x="0" y="27"/>
                    <a:pt x="0" y="26"/>
                    <a:pt x="1" y="26"/>
                  </a:cubicBezTo>
                  <a:cubicBezTo>
                    <a:pt x="3" y="26"/>
                    <a:pt x="3" y="26"/>
                    <a:pt x="3" y="26"/>
                  </a:cubicBezTo>
                  <a:cubicBezTo>
                    <a:pt x="3" y="25"/>
                    <a:pt x="3" y="24"/>
                    <a:pt x="3" y="23"/>
                  </a:cubicBezTo>
                  <a:cubicBezTo>
                    <a:pt x="1" y="23"/>
                    <a:pt x="1" y="23"/>
                    <a:pt x="1" y="23"/>
                  </a:cubicBezTo>
                  <a:cubicBezTo>
                    <a:pt x="0" y="23"/>
                    <a:pt x="0" y="22"/>
                    <a:pt x="0" y="21"/>
                  </a:cubicBezTo>
                  <a:cubicBezTo>
                    <a:pt x="0" y="17"/>
                    <a:pt x="0" y="17"/>
                    <a:pt x="0" y="17"/>
                  </a:cubicBezTo>
                  <a:cubicBezTo>
                    <a:pt x="0" y="17"/>
                    <a:pt x="0" y="16"/>
                    <a:pt x="1" y="16"/>
                  </a:cubicBezTo>
                  <a:cubicBezTo>
                    <a:pt x="4" y="16"/>
                    <a:pt x="4" y="16"/>
                    <a:pt x="4" y="16"/>
                  </a:cubicBezTo>
                  <a:cubicBezTo>
                    <a:pt x="8" y="6"/>
                    <a:pt x="17" y="0"/>
                    <a:pt x="27" y="0"/>
                  </a:cubicBezTo>
                  <a:cubicBezTo>
                    <a:pt x="31" y="0"/>
                    <a:pt x="34" y="0"/>
                    <a:pt x="34" y="0"/>
                  </a:cubicBezTo>
                  <a:cubicBezTo>
                    <a:pt x="35" y="0"/>
                    <a:pt x="35" y="1"/>
                    <a:pt x="35" y="1"/>
                  </a:cubicBezTo>
                  <a:cubicBezTo>
                    <a:pt x="35" y="1"/>
                    <a:pt x="35" y="1"/>
                    <a:pt x="35" y="2"/>
                  </a:cubicBezTo>
                  <a:cubicBezTo>
                    <a:pt x="34" y="7"/>
                    <a:pt x="34" y="7"/>
                    <a:pt x="34" y="7"/>
                  </a:cubicBezTo>
                  <a:cubicBezTo>
                    <a:pt x="33" y="8"/>
                    <a:pt x="33" y="8"/>
                    <a:pt x="32" y="8"/>
                  </a:cubicBezTo>
                  <a:cubicBezTo>
                    <a:pt x="32" y="8"/>
                    <a:pt x="30" y="8"/>
                    <a:pt x="27" y="8"/>
                  </a:cubicBezTo>
                  <a:cubicBezTo>
                    <a:pt x="21" y="8"/>
                    <a:pt x="16" y="11"/>
                    <a:pt x="14" y="16"/>
                  </a:cubicBezTo>
                  <a:cubicBezTo>
                    <a:pt x="31" y="16"/>
                    <a:pt x="31" y="16"/>
                    <a:pt x="31" y="16"/>
                  </a:cubicBezTo>
                  <a:cubicBezTo>
                    <a:pt x="31" y="16"/>
                    <a:pt x="31" y="16"/>
                    <a:pt x="31" y="17"/>
                  </a:cubicBezTo>
                  <a:cubicBezTo>
                    <a:pt x="32" y="17"/>
                    <a:pt x="32" y="17"/>
                    <a:pt x="32" y="18"/>
                  </a:cubicBezTo>
                  <a:cubicBezTo>
                    <a:pt x="31" y="22"/>
                    <a:pt x="31" y="22"/>
                    <a:pt x="31" y="22"/>
                  </a:cubicBezTo>
                  <a:cubicBezTo>
                    <a:pt x="31" y="22"/>
                    <a:pt x="30" y="23"/>
                    <a:pt x="30" y="23"/>
                  </a:cubicBezTo>
                  <a:cubicBezTo>
                    <a:pt x="12" y="23"/>
                    <a:pt x="12" y="23"/>
                    <a:pt x="12" y="23"/>
                  </a:cubicBezTo>
                  <a:cubicBezTo>
                    <a:pt x="12" y="24"/>
                    <a:pt x="12" y="25"/>
                    <a:pt x="12" y="26"/>
                  </a:cubicBezTo>
                  <a:cubicBezTo>
                    <a:pt x="29" y="26"/>
                    <a:pt x="29" y="26"/>
                    <a:pt x="29" y="26"/>
                  </a:cubicBezTo>
                  <a:cubicBezTo>
                    <a:pt x="29" y="26"/>
                    <a:pt x="29" y="26"/>
                    <a:pt x="30" y="27"/>
                  </a:cubicBezTo>
                  <a:cubicBezTo>
                    <a:pt x="30" y="27"/>
                    <a:pt x="30" y="27"/>
                    <a:pt x="30" y="28"/>
                  </a:cubicBezTo>
                  <a:cubicBezTo>
                    <a:pt x="29" y="32"/>
                    <a:pt x="29" y="32"/>
                    <a:pt x="29" y="32"/>
                  </a:cubicBezTo>
                  <a:cubicBezTo>
                    <a:pt x="29" y="32"/>
                    <a:pt x="28" y="33"/>
                    <a:pt x="28" y="33"/>
                  </a:cubicBezTo>
                  <a:cubicBezTo>
                    <a:pt x="14" y="33"/>
                    <a:pt x="14" y="33"/>
                    <a:pt x="14" y="33"/>
                  </a:cubicBezTo>
                  <a:cubicBezTo>
                    <a:pt x="16" y="38"/>
                    <a:pt x="21" y="42"/>
                    <a:pt x="27" y="42"/>
                  </a:cubicBezTo>
                  <a:cubicBezTo>
                    <a:pt x="31" y="42"/>
                    <a:pt x="33" y="41"/>
                    <a:pt x="33" y="41"/>
                  </a:cubicBezTo>
                  <a:cubicBezTo>
                    <a:pt x="33" y="41"/>
                    <a:pt x="34" y="41"/>
                    <a:pt x="34" y="41"/>
                  </a:cubicBezTo>
                  <a:cubicBezTo>
                    <a:pt x="34" y="41"/>
                    <a:pt x="35" y="41"/>
                    <a:pt x="35" y="42"/>
                  </a:cubicBezTo>
                  <a:lnTo>
                    <a:pt x="36" y="47"/>
                  </a:lnTo>
                  <a:close/>
                </a:path>
              </a:pathLst>
            </a:custGeom>
            <a:grpFill/>
            <a:ln>
              <a:noFill/>
            </a:ln>
          </p:spPr>
          <p:txBody>
            <a:bodyPr/>
            <a:lstStyle/>
            <a:p>
              <a:endParaRPr lang="en-US" dirty="0">
                <a:latin typeface="微软雅黑" panose="020B0503020204020204" pitchFamily="34" charset="-122"/>
              </a:endParaRPr>
            </a:p>
          </p:txBody>
        </p:sp>
        <p:sp>
          <p:nvSpPr>
            <p:cNvPr id="57" name="Freeform 78"/>
            <p:cNvSpPr>
              <a:spLocks noEditPoints="1"/>
            </p:cNvSpPr>
            <p:nvPr/>
          </p:nvSpPr>
          <p:spPr bwMode="auto">
            <a:xfrm>
              <a:off x="10349705" y="2625678"/>
              <a:ext cx="68739" cy="218346"/>
            </a:xfrm>
            <a:custGeom>
              <a:avLst/>
              <a:gdLst>
                <a:gd name="T0" fmla="*/ 50602 w 16"/>
                <a:gd name="T1" fmla="*/ 99441 h 50"/>
                <a:gd name="T2" fmla="*/ 43855 w 16"/>
                <a:gd name="T3" fmla="*/ 109728 h 50"/>
                <a:gd name="T4" fmla="*/ 13494 w 16"/>
                <a:gd name="T5" fmla="*/ 109728 h 50"/>
                <a:gd name="T6" fmla="*/ 3373 w 16"/>
                <a:gd name="T7" fmla="*/ 99441 h 50"/>
                <a:gd name="T8" fmla="*/ 0 w 16"/>
                <a:gd name="T9" fmla="*/ 6858 h 50"/>
                <a:gd name="T10" fmla="*/ 6747 w 16"/>
                <a:gd name="T11" fmla="*/ 0 h 50"/>
                <a:gd name="T12" fmla="*/ 47228 w 16"/>
                <a:gd name="T13" fmla="*/ 0 h 50"/>
                <a:gd name="T14" fmla="*/ 53975 w 16"/>
                <a:gd name="T15" fmla="*/ 6858 h 50"/>
                <a:gd name="T16" fmla="*/ 50602 w 16"/>
                <a:gd name="T17" fmla="*/ 99441 h 50"/>
                <a:gd name="T18" fmla="*/ 50602 w 16"/>
                <a:gd name="T19" fmla="*/ 164592 h 50"/>
                <a:gd name="T20" fmla="*/ 43855 w 16"/>
                <a:gd name="T21" fmla="*/ 171450 h 50"/>
                <a:gd name="T22" fmla="*/ 13494 w 16"/>
                <a:gd name="T23" fmla="*/ 171450 h 50"/>
                <a:gd name="T24" fmla="*/ 3373 w 16"/>
                <a:gd name="T25" fmla="*/ 164592 h 50"/>
                <a:gd name="T26" fmla="*/ 3373 w 16"/>
                <a:gd name="T27" fmla="*/ 137160 h 50"/>
                <a:gd name="T28" fmla="*/ 13494 w 16"/>
                <a:gd name="T29" fmla="*/ 126873 h 50"/>
                <a:gd name="T30" fmla="*/ 43855 w 16"/>
                <a:gd name="T31" fmla="*/ 126873 h 50"/>
                <a:gd name="T32" fmla="*/ 50602 w 16"/>
                <a:gd name="T33" fmla="*/ 137160 h 50"/>
                <a:gd name="T34" fmla="*/ 50602 w 16"/>
                <a:gd name="T35" fmla="*/ 164592 h 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 h="50">
                  <a:moveTo>
                    <a:pt x="15" y="29"/>
                  </a:moveTo>
                  <a:cubicBezTo>
                    <a:pt x="15" y="30"/>
                    <a:pt x="14" y="32"/>
                    <a:pt x="13" y="32"/>
                  </a:cubicBezTo>
                  <a:cubicBezTo>
                    <a:pt x="4" y="32"/>
                    <a:pt x="4" y="32"/>
                    <a:pt x="4" y="32"/>
                  </a:cubicBezTo>
                  <a:cubicBezTo>
                    <a:pt x="2" y="32"/>
                    <a:pt x="1" y="30"/>
                    <a:pt x="1" y="29"/>
                  </a:cubicBezTo>
                  <a:cubicBezTo>
                    <a:pt x="0" y="2"/>
                    <a:pt x="0" y="2"/>
                    <a:pt x="0" y="2"/>
                  </a:cubicBezTo>
                  <a:cubicBezTo>
                    <a:pt x="0" y="1"/>
                    <a:pt x="1" y="0"/>
                    <a:pt x="2" y="0"/>
                  </a:cubicBezTo>
                  <a:cubicBezTo>
                    <a:pt x="14" y="0"/>
                    <a:pt x="14" y="0"/>
                    <a:pt x="14" y="0"/>
                  </a:cubicBezTo>
                  <a:cubicBezTo>
                    <a:pt x="15" y="0"/>
                    <a:pt x="16" y="1"/>
                    <a:pt x="16" y="2"/>
                  </a:cubicBezTo>
                  <a:lnTo>
                    <a:pt x="15" y="29"/>
                  </a:lnTo>
                  <a:close/>
                  <a:moveTo>
                    <a:pt x="15" y="48"/>
                  </a:moveTo>
                  <a:cubicBezTo>
                    <a:pt x="15" y="49"/>
                    <a:pt x="14" y="50"/>
                    <a:pt x="13" y="50"/>
                  </a:cubicBezTo>
                  <a:cubicBezTo>
                    <a:pt x="4" y="50"/>
                    <a:pt x="4" y="50"/>
                    <a:pt x="4" y="50"/>
                  </a:cubicBezTo>
                  <a:cubicBezTo>
                    <a:pt x="2" y="50"/>
                    <a:pt x="1" y="49"/>
                    <a:pt x="1" y="48"/>
                  </a:cubicBezTo>
                  <a:cubicBezTo>
                    <a:pt x="1" y="40"/>
                    <a:pt x="1" y="40"/>
                    <a:pt x="1" y="40"/>
                  </a:cubicBezTo>
                  <a:cubicBezTo>
                    <a:pt x="1" y="38"/>
                    <a:pt x="2" y="37"/>
                    <a:pt x="4" y="37"/>
                  </a:cubicBezTo>
                  <a:cubicBezTo>
                    <a:pt x="13" y="37"/>
                    <a:pt x="13" y="37"/>
                    <a:pt x="13" y="37"/>
                  </a:cubicBezTo>
                  <a:cubicBezTo>
                    <a:pt x="14" y="37"/>
                    <a:pt x="15" y="38"/>
                    <a:pt x="15" y="40"/>
                  </a:cubicBezTo>
                  <a:lnTo>
                    <a:pt x="15" y="48"/>
                  </a:lnTo>
                  <a:close/>
                </a:path>
              </a:pathLst>
            </a:custGeom>
            <a:grpFill/>
            <a:ln>
              <a:noFill/>
            </a:ln>
          </p:spPr>
          <p:txBody>
            <a:bodyPr/>
            <a:lstStyle/>
            <a:p>
              <a:endParaRPr lang="en-US" dirty="0">
                <a:latin typeface="微软雅黑" panose="020B0503020204020204" pitchFamily="34" charset="-122"/>
              </a:endParaRPr>
            </a:p>
          </p:txBody>
        </p:sp>
        <p:sp>
          <p:nvSpPr>
            <p:cNvPr id="58" name="Freeform 79"/>
            <p:cNvSpPr>
              <a:spLocks noEditPoints="1"/>
            </p:cNvSpPr>
            <p:nvPr/>
          </p:nvSpPr>
          <p:spPr bwMode="auto">
            <a:xfrm>
              <a:off x="10966331" y="2603439"/>
              <a:ext cx="278998" cy="258781"/>
            </a:xfrm>
            <a:custGeom>
              <a:avLst/>
              <a:gdLst>
                <a:gd name="T0" fmla="*/ 215652 w 64"/>
                <a:gd name="T1" fmla="*/ 182536 h 59"/>
                <a:gd name="T2" fmla="*/ 215652 w 64"/>
                <a:gd name="T3" fmla="*/ 196312 h 59"/>
                <a:gd name="T4" fmla="*/ 201960 w 64"/>
                <a:gd name="T5" fmla="*/ 203200 h 59"/>
                <a:gd name="T6" fmla="*/ 13692 w 64"/>
                <a:gd name="T7" fmla="*/ 203200 h 59"/>
                <a:gd name="T8" fmla="*/ 0 w 64"/>
                <a:gd name="T9" fmla="*/ 196312 h 59"/>
                <a:gd name="T10" fmla="*/ 0 w 64"/>
                <a:gd name="T11" fmla="*/ 182536 h 59"/>
                <a:gd name="T12" fmla="*/ 95845 w 64"/>
                <a:gd name="T13" fmla="*/ 6888 h 59"/>
                <a:gd name="T14" fmla="*/ 109538 w 64"/>
                <a:gd name="T15" fmla="*/ 0 h 59"/>
                <a:gd name="T16" fmla="*/ 123230 w 64"/>
                <a:gd name="T17" fmla="*/ 6888 h 59"/>
                <a:gd name="T18" fmla="*/ 215652 w 64"/>
                <a:gd name="T19" fmla="*/ 182536 h 59"/>
                <a:gd name="T20" fmla="*/ 126653 w 64"/>
                <a:gd name="T21" fmla="*/ 65437 h 59"/>
                <a:gd name="T22" fmla="*/ 126653 w 64"/>
                <a:gd name="T23" fmla="*/ 65437 h 59"/>
                <a:gd name="T24" fmla="*/ 123230 w 64"/>
                <a:gd name="T25" fmla="*/ 61993 h 59"/>
                <a:gd name="T26" fmla="*/ 95845 w 64"/>
                <a:gd name="T27" fmla="*/ 61993 h 59"/>
                <a:gd name="T28" fmla="*/ 92422 w 64"/>
                <a:gd name="T29" fmla="*/ 65437 h 59"/>
                <a:gd name="T30" fmla="*/ 92422 w 64"/>
                <a:gd name="T31" fmla="*/ 65437 h 59"/>
                <a:gd name="T32" fmla="*/ 92422 w 64"/>
                <a:gd name="T33" fmla="*/ 123986 h 59"/>
                <a:gd name="T34" fmla="*/ 95845 w 64"/>
                <a:gd name="T35" fmla="*/ 127431 h 59"/>
                <a:gd name="T36" fmla="*/ 119807 w 64"/>
                <a:gd name="T37" fmla="*/ 127431 h 59"/>
                <a:gd name="T38" fmla="*/ 123230 w 64"/>
                <a:gd name="T39" fmla="*/ 123986 h 59"/>
                <a:gd name="T40" fmla="*/ 126653 w 64"/>
                <a:gd name="T41" fmla="*/ 65437 h 59"/>
                <a:gd name="T42" fmla="*/ 123230 w 64"/>
                <a:gd name="T43" fmla="*/ 144651 h 59"/>
                <a:gd name="T44" fmla="*/ 119807 w 64"/>
                <a:gd name="T45" fmla="*/ 141207 h 59"/>
                <a:gd name="T46" fmla="*/ 95845 w 64"/>
                <a:gd name="T47" fmla="*/ 141207 h 59"/>
                <a:gd name="T48" fmla="*/ 92422 w 64"/>
                <a:gd name="T49" fmla="*/ 144651 h 59"/>
                <a:gd name="T50" fmla="*/ 92422 w 64"/>
                <a:gd name="T51" fmla="*/ 168759 h 59"/>
                <a:gd name="T52" fmla="*/ 95845 w 64"/>
                <a:gd name="T53" fmla="*/ 172203 h 59"/>
                <a:gd name="T54" fmla="*/ 119807 w 64"/>
                <a:gd name="T55" fmla="*/ 172203 h 59"/>
                <a:gd name="T56" fmla="*/ 123230 w 64"/>
                <a:gd name="T57" fmla="*/ 168759 h 59"/>
                <a:gd name="T58" fmla="*/ 123230 w 64"/>
                <a:gd name="T59" fmla="*/ 144651 h 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4" h="59">
                  <a:moveTo>
                    <a:pt x="63" y="53"/>
                  </a:moveTo>
                  <a:cubicBezTo>
                    <a:pt x="64" y="54"/>
                    <a:pt x="64" y="56"/>
                    <a:pt x="63" y="57"/>
                  </a:cubicBezTo>
                  <a:cubicBezTo>
                    <a:pt x="62" y="59"/>
                    <a:pt x="61" y="59"/>
                    <a:pt x="59" y="59"/>
                  </a:cubicBezTo>
                  <a:cubicBezTo>
                    <a:pt x="4" y="59"/>
                    <a:pt x="4" y="59"/>
                    <a:pt x="4" y="59"/>
                  </a:cubicBezTo>
                  <a:cubicBezTo>
                    <a:pt x="3" y="59"/>
                    <a:pt x="1" y="59"/>
                    <a:pt x="0" y="57"/>
                  </a:cubicBezTo>
                  <a:cubicBezTo>
                    <a:pt x="0" y="56"/>
                    <a:pt x="0" y="54"/>
                    <a:pt x="0" y="53"/>
                  </a:cubicBezTo>
                  <a:cubicBezTo>
                    <a:pt x="28" y="2"/>
                    <a:pt x="28" y="2"/>
                    <a:pt x="28" y="2"/>
                  </a:cubicBezTo>
                  <a:cubicBezTo>
                    <a:pt x="29" y="1"/>
                    <a:pt x="30" y="0"/>
                    <a:pt x="32" y="0"/>
                  </a:cubicBezTo>
                  <a:cubicBezTo>
                    <a:pt x="33" y="0"/>
                    <a:pt x="35" y="1"/>
                    <a:pt x="36" y="2"/>
                  </a:cubicBezTo>
                  <a:lnTo>
                    <a:pt x="63" y="53"/>
                  </a:lnTo>
                  <a:close/>
                  <a:moveTo>
                    <a:pt x="37" y="19"/>
                  </a:moveTo>
                  <a:cubicBezTo>
                    <a:pt x="37" y="19"/>
                    <a:pt x="37" y="19"/>
                    <a:pt x="37" y="19"/>
                  </a:cubicBezTo>
                  <a:cubicBezTo>
                    <a:pt x="36" y="18"/>
                    <a:pt x="36" y="18"/>
                    <a:pt x="36" y="18"/>
                  </a:cubicBezTo>
                  <a:cubicBezTo>
                    <a:pt x="28" y="18"/>
                    <a:pt x="28" y="18"/>
                    <a:pt x="28" y="18"/>
                  </a:cubicBezTo>
                  <a:cubicBezTo>
                    <a:pt x="28" y="18"/>
                    <a:pt x="27" y="18"/>
                    <a:pt x="27" y="19"/>
                  </a:cubicBezTo>
                  <a:cubicBezTo>
                    <a:pt x="27" y="19"/>
                    <a:pt x="27" y="19"/>
                    <a:pt x="27" y="19"/>
                  </a:cubicBezTo>
                  <a:cubicBezTo>
                    <a:pt x="27" y="36"/>
                    <a:pt x="27" y="36"/>
                    <a:pt x="27" y="36"/>
                  </a:cubicBezTo>
                  <a:cubicBezTo>
                    <a:pt x="27" y="36"/>
                    <a:pt x="28" y="37"/>
                    <a:pt x="28" y="37"/>
                  </a:cubicBezTo>
                  <a:cubicBezTo>
                    <a:pt x="35" y="37"/>
                    <a:pt x="35" y="37"/>
                    <a:pt x="35" y="37"/>
                  </a:cubicBezTo>
                  <a:cubicBezTo>
                    <a:pt x="36" y="37"/>
                    <a:pt x="36" y="36"/>
                    <a:pt x="36" y="36"/>
                  </a:cubicBezTo>
                  <a:lnTo>
                    <a:pt x="37" y="19"/>
                  </a:lnTo>
                  <a:close/>
                  <a:moveTo>
                    <a:pt x="36" y="42"/>
                  </a:moveTo>
                  <a:cubicBezTo>
                    <a:pt x="36" y="42"/>
                    <a:pt x="36" y="41"/>
                    <a:pt x="35" y="41"/>
                  </a:cubicBezTo>
                  <a:cubicBezTo>
                    <a:pt x="28" y="41"/>
                    <a:pt x="28" y="41"/>
                    <a:pt x="28" y="41"/>
                  </a:cubicBezTo>
                  <a:cubicBezTo>
                    <a:pt x="28" y="41"/>
                    <a:pt x="27" y="42"/>
                    <a:pt x="27" y="42"/>
                  </a:cubicBezTo>
                  <a:cubicBezTo>
                    <a:pt x="27" y="49"/>
                    <a:pt x="27" y="49"/>
                    <a:pt x="27" y="49"/>
                  </a:cubicBezTo>
                  <a:cubicBezTo>
                    <a:pt x="27" y="50"/>
                    <a:pt x="28" y="50"/>
                    <a:pt x="28" y="50"/>
                  </a:cubicBezTo>
                  <a:cubicBezTo>
                    <a:pt x="35" y="50"/>
                    <a:pt x="35" y="50"/>
                    <a:pt x="35" y="50"/>
                  </a:cubicBezTo>
                  <a:cubicBezTo>
                    <a:pt x="36" y="50"/>
                    <a:pt x="36" y="50"/>
                    <a:pt x="36" y="49"/>
                  </a:cubicBezTo>
                  <a:lnTo>
                    <a:pt x="36" y="42"/>
                  </a:lnTo>
                  <a:close/>
                </a:path>
              </a:pathLst>
            </a:custGeom>
            <a:grpFill/>
            <a:ln>
              <a:noFill/>
            </a:ln>
          </p:spPr>
          <p:txBody>
            <a:bodyPr/>
            <a:lstStyle/>
            <a:p>
              <a:endParaRPr lang="en-US" dirty="0">
                <a:latin typeface="微软雅黑" panose="020B0503020204020204" pitchFamily="34" charset="-122"/>
              </a:endParaRPr>
            </a:p>
          </p:txBody>
        </p:sp>
        <p:sp>
          <p:nvSpPr>
            <p:cNvPr id="59" name="Freeform 80"/>
            <p:cNvSpPr>
              <a:spLocks noEditPoints="1"/>
            </p:cNvSpPr>
            <p:nvPr/>
          </p:nvSpPr>
          <p:spPr bwMode="auto">
            <a:xfrm>
              <a:off x="11544544" y="2603439"/>
              <a:ext cx="278998" cy="240586"/>
            </a:xfrm>
            <a:custGeom>
              <a:avLst/>
              <a:gdLst>
                <a:gd name="T0" fmla="*/ 171152 w 64"/>
                <a:gd name="T1" fmla="*/ 154565 h 55"/>
                <a:gd name="T2" fmla="*/ 136922 w 64"/>
                <a:gd name="T3" fmla="*/ 188913 h 55"/>
                <a:gd name="T4" fmla="*/ 34230 w 64"/>
                <a:gd name="T5" fmla="*/ 188913 h 55"/>
                <a:gd name="T6" fmla="*/ 0 w 64"/>
                <a:gd name="T7" fmla="*/ 154565 h 55"/>
                <a:gd name="T8" fmla="*/ 0 w 64"/>
                <a:gd name="T9" fmla="*/ 51522 h 55"/>
                <a:gd name="T10" fmla="*/ 34230 w 64"/>
                <a:gd name="T11" fmla="*/ 17174 h 55"/>
                <a:gd name="T12" fmla="*/ 119807 w 64"/>
                <a:gd name="T13" fmla="*/ 17174 h 55"/>
                <a:gd name="T14" fmla="*/ 123230 w 64"/>
                <a:gd name="T15" fmla="*/ 20609 h 55"/>
                <a:gd name="T16" fmla="*/ 123230 w 64"/>
                <a:gd name="T17" fmla="*/ 27478 h 55"/>
                <a:gd name="T18" fmla="*/ 119807 w 64"/>
                <a:gd name="T19" fmla="*/ 30913 h 55"/>
                <a:gd name="T20" fmla="*/ 34230 w 64"/>
                <a:gd name="T21" fmla="*/ 30913 h 55"/>
                <a:gd name="T22" fmla="*/ 13692 w 64"/>
                <a:gd name="T23" fmla="*/ 51522 h 55"/>
                <a:gd name="T24" fmla="*/ 13692 w 64"/>
                <a:gd name="T25" fmla="*/ 154565 h 55"/>
                <a:gd name="T26" fmla="*/ 34230 w 64"/>
                <a:gd name="T27" fmla="*/ 171739 h 55"/>
                <a:gd name="T28" fmla="*/ 136922 w 64"/>
                <a:gd name="T29" fmla="*/ 171739 h 55"/>
                <a:gd name="T30" fmla="*/ 154037 w 64"/>
                <a:gd name="T31" fmla="*/ 154565 h 55"/>
                <a:gd name="T32" fmla="*/ 154037 w 64"/>
                <a:gd name="T33" fmla="*/ 113348 h 55"/>
                <a:gd name="T34" fmla="*/ 160883 w 64"/>
                <a:gd name="T35" fmla="*/ 109913 h 55"/>
                <a:gd name="T36" fmla="*/ 167729 w 64"/>
                <a:gd name="T37" fmla="*/ 109913 h 55"/>
                <a:gd name="T38" fmla="*/ 171152 w 64"/>
                <a:gd name="T39" fmla="*/ 113348 h 55"/>
                <a:gd name="T40" fmla="*/ 171152 w 64"/>
                <a:gd name="T41" fmla="*/ 154565 h 55"/>
                <a:gd name="T42" fmla="*/ 219075 w 64"/>
                <a:gd name="T43" fmla="*/ 72130 h 55"/>
                <a:gd name="T44" fmla="*/ 208806 w 64"/>
                <a:gd name="T45" fmla="*/ 79000 h 55"/>
                <a:gd name="T46" fmla="*/ 205383 w 64"/>
                <a:gd name="T47" fmla="*/ 75565 h 55"/>
                <a:gd name="T48" fmla="*/ 184845 w 64"/>
                <a:gd name="T49" fmla="*/ 54957 h 55"/>
                <a:gd name="T50" fmla="*/ 102691 w 64"/>
                <a:gd name="T51" fmla="*/ 133956 h 55"/>
                <a:gd name="T52" fmla="*/ 99268 w 64"/>
                <a:gd name="T53" fmla="*/ 133956 h 55"/>
                <a:gd name="T54" fmla="*/ 99268 w 64"/>
                <a:gd name="T55" fmla="*/ 133956 h 55"/>
                <a:gd name="T56" fmla="*/ 85576 w 64"/>
                <a:gd name="T57" fmla="*/ 120217 h 55"/>
                <a:gd name="T58" fmla="*/ 82153 w 64"/>
                <a:gd name="T59" fmla="*/ 116783 h 55"/>
                <a:gd name="T60" fmla="*/ 85576 w 64"/>
                <a:gd name="T61" fmla="*/ 113348 h 55"/>
                <a:gd name="T62" fmla="*/ 164306 w 64"/>
                <a:gd name="T63" fmla="*/ 34348 h 55"/>
                <a:gd name="T64" fmla="*/ 143768 w 64"/>
                <a:gd name="T65" fmla="*/ 13739 h 55"/>
                <a:gd name="T66" fmla="*/ 140345 w 64"/>
                <a:gd name="T67" fmla="*/ 6870 h 55"/>
                <a:gd name="T68" fmla="*/ 147191 w 64"/>
                <a:gd name="T69" fmla="*/ 0 h 55"/>
                <a:gd name="T70" fmla="*/ 208806 w 64"/>
                <a:gd name="T71" fmla="*/ 0 h 55"/>
                <a:gd name="T72" fmla="*/ 219075 w 64"/>
                <a:gd name="T73" fmla="*/ 6870 h 55"/>
                <a:gd name="T74" fmla="*/ 219075 w 64"/>
                <a:gd name="T75" fmla="*/ 72130 h 5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4" h="55">
                  <a:moveTo>
                    <a:pt x="50" y="45"/>
                  </a:moveTo>
                  <a:cubicBezTo>
                    <a:pt x="50" y="50"/>
                    <a:pt x="45" y="55"/>
                    <a:pt x="40" y="55"/>
                  </a:cubicBezTo>
                  <a:cubicBezTo>
                    <a:pt x="10" y="55"/>
                    <a:pt x="10" y="55"/>
                    <a:pt x="10" y="55"/>
                  </a:cubicBezTo>
                  <a:cubicBezTo>
                    <a:pt x="4" y="55"/>
                    <a:pt x="0" y="50"/>
                    <a:pt x="0" y="45"/>
                  </a:cubicBezTo>
                  <a:cubicBezTo>
                    <a:pt x="0" y="15"/>
                    <a:pt x="0" y="15"/>
                    <a:pt x="0" y="15"/>
                  </a:cubicBezTo>
                  <a:cubicBezTo>
                    <a:pt x="0" y="9"/>
                    <a:pt x="4" y="5"/>
                    <a:pt x="10" y="5"/>
                  </a:cubicBezTo>
                  <a:cubicBezTo>
                    <a:pt x="35" y="5"/>
                    <a:pt x="35" y="5"/>
                    <a:pt x="35" y="5"/>
                  </a:cubicBezTo>
                  <a:cubicBezTo>
                    <a:pt x="36" y="5"/>
                    <a:pt x="36" y="5"/>
                    <a:pt x="36" y="6"/>
                  </a:cubicBezTo>
                  <a:cubicBezTo>
                    <a:pt x="36" y="8"/>
                    <a:pt x="36" y="8"/>
                    <a:pt x="36" y="8"/>
                  </a:cubicBezTo>
                  <a:cubicBezTo>
                    <a:pt x="36" y="9"/>
                    <a:pt x="36" y="9"/>
                    <a:pt x="35" y="9"/>
                  </a:cubicBezTo>
                  <a:cubicBezTo>
                    <a:pt x="10" y="9"/>
                    <a:pt x="10" y="9"/>
                    <a:pt x="10" y="9"/>
                  </a:cubicBezTo>
                  <a:cubicBezTo>
                    <a:pt x="7" y="9"/>
                    <a:pt x="4" y="12"/>
                    <a:pt x="4" y="15"/>
                  </a:cubicBezTo>
                  <a:cubicBezTo>
                    <a:pt x="4" y="45"/>
                    <a:pt x="4" y="45"/>
                    <a:pt x="4" y="45"/>
                  </a:cubicBezTo>
                  <a:cubicBezTo>
                    <a:pt x="4" y="48"/>
                    <a:pt x="7" y="50"/>
                    <a:pt x="10" y="50"/>
                  </a:cubicBezTo>
                  <a:cubicBezTo>
                    <a:pt x="40" y="50"/>
                    <a:pt x="40" y="50"/>
                    <a:pt x="40" y="50"/>
                  </a:cubicBezTo>
                  <a:cubicBezTo>
                    <a:pt x="43" y="50"/>
                    <a:pt x="45" y="48"/>
                    <a:pt x="45" y="45"/>
                  </a:cubicBezTo>
                  <a:cubicBezTo>
                    <a:pt x="45" y="33"/>
                    <a:pt x="45" y="33"/>
                    <a:pt x="45" y="33"/>
                  </a:cubicBezTo>
                  <a:cubicBezTo>
                    <a:pt x="45" y="32"/>
                    <a:pt x="46" y="32"/>
                    <a:pt x="47" y="32"/>
                  </a:cubicBezTo>
                  <a:cubicBezTo>
                    <a:pt x="49" y="32"/>
                    <a:pt x="49" y="32"/>
                    <a:pt x="49" y="32"/>
                  </a:cubicBezTo>
                  <a:cubicBezTo>
                    <a:pt x="50" y="32"/>
                    <a:pt x="50" y="32"/>
                    <a:pt x="50" y="33"/>
                  </a:cubicBezTo>
                  <a:lnTo>
                    <a:pt x="50" y="45"/>
                  </a:lnTo>
                  <a:close/>
                  <a:moveTo>
                    <a:pt x="64" y="21"/>
                  </a:moveTo>
                  <a:cubicBezTo>
                    <a:pt x="64" y="22"/>
                    <a:pt x="63" y="23"/>
                    <a:pt x="61" y="23"/>
                  </a:cubicBezTo>
                  <a:cubicBezTo>
                    <a:pt x="61" y="23"/>
                    <a:pt x="60" y="23"/>
                    <a:pt x="60" y="22"/>
                  </a:cubicBezTo>
                  <a:cubicBezTo>
                    <a:pt x="54" y="16"/>
                    <a:pt x="54" y="16"/>
                    <a:pt x="54" y="16"/>
                  </a:cubicBezTo>
                  <a:cubicBezTo>
                    <a:pt x="30" y="39"/>
                    <a:pt x="30" y="39"/>
                    <a:pt x="30" y="39"/>
                  </a:cubicBezTo>
                  <a:cubicBezTo>
                    <a:pt x="30" y="39"/>
                    <a:pt x="30" y="39"/>
                    <a:pt x="29" y="39"/>
                  </a:cubicBezTo>
                  <a:cubicBezTo>
                    <a:pt x="29" y="39"/>
                    <a:pt x="29" y="39"/>
                    <a:pt x="29" y="39"/>
                  </a:cubicBezTo>
                  <a:cubicBezTo>
                    <a:pt x="25" y="35"/>
                    <a:pt x="25" y="35"/>
                    <a:pt x="25" y="35"/>
                  </a:cubicBezTo>
                  <a:cubicBezTo>
                    <a:pt x="24" y="35"/>
                    <a:pt x="24" y="35"/>
                    <a:pt x="24" y="34"/>
                  </a:cubicBezTo>
                  <a:cubicBezTo>
                    <a:pt x="24" y="34"/>
                    <a:pt x="24" y="34"/>
                    <a:pt x="25" y="33"/>
                  </a:cubicBezTo>
                  <a:cubicBezTo>
                    <a:pt x="48" y="10"/>
                    <a:pt x="48" y="10"/>
                    <a:pt x="48" y="10"/>
                  </a:cubicBezTo>
                  <a:cubicBezTo>
                    <a:pt x="42" y="4"/>
                    <a:pt x="42" y="4"/>
                    <a:pt x="42" y="4"/>
                  </a:cubicBezTo>
                  <a:cubicBezTo>
                    <a:pt x="41" y="3"/>
                    <a:pt x="41" y="3"/>
                    <a:pt x="41" y="2"/>
                  </a:cubicBezTo>
                  <a:cubicBezTo>
                    <a:pt x="41" y="1"/>
                    <a:pt x="42" y="0"/>
                    <a:pt x="43" y="0"/>
                  </a:cubicBezTo>
                  <a:cubicBezTo>
                    <a:pt x="61" y="0"/>
                    <a:pt x="61" y="0"/>
                    <a:pt x="61" y="0"/>
                  </a:cubicBezTo>
                  <a:cubicBezTo>
                    <a:pt x="63" y="0"/>
                    <a:pt x="64" y="1"/>
                    <a:pt x="64" y="2"/>
                  </a:cubicBezTo>
                  <a:lnTo>
                    <a:pt x="64" y="21"/>
                  </a:lnTo>
                  <a:close/>
                </a:path>
              </a:pathLst>
            </a:custGeom>
            <a:grpFill/>
            <a:ln>
              <a:noFill/>
            </a:ln>
          </p:spPr>
          <p:txBody>
            <a:bodyPr/>
            <a:lstStyle/>
            <a:p>
              <a:endParaRPr lang="en-US" dirty="0">
                <a:latin typeface="微软雅黑" panose="020B0503020204020204" pitchFamily="34" charset="-122"/>
              </a:endParaRPr>
            </a:p>
          </p:txBody>
        </p:sp>
        <p:sp>
          <p:nvSpPr>
            <p:cNvPr id="60" name="Freeform 89"/>
            <p:cNvSpPr>
              <a:spLocks noEditPoints="1"/>
            </p:cNvSpPr>
            <p:nvPr/>
          </p:nvSpPr>
          <p:spPr bwMode="auto">
            <a:xfrm>
              <a:off x="5295397" y="3193782"/>
              <a:ext cx="240586" cy="281020"/>
            </a:xfrm>
            <a:custGeom>
              <a:avLst/>
              <a:gdLst>
                <a:gd name="T0" fmla="*/ 188913 w 55"/>
                <a:gd name="T1" fmla="*/ 65509 h 64"/>
                <a:gd name="T2" fmla="*/ 188913 w 55"/>
                <a:gd name="T3" fmla="*/ 206872 h 64"/>
                <a:gd name="T4" fmla="*/ 175174 w 55"/>
                <a:gd name="T5" fmla="*/ 220663 h 64"/>
                <a:gd name="T6" fmla="*/ 10304 w 55"/>
                <a:gd name="T7" fmla="*/ 220663 h 64"/>
                <a:gd name="T8" fmla="*/ 0 w 55"/>
                <a:gd name="T9" fmla="*/ 206872 h 64"/>
                <a:gd name="T10" fmla="*/ 0 w 55"/>
                <a:gd name="T11" fmla="*/ 10344 h 64"/>
                <a:gd name="T12" fmla="*/ 10304 w 55"/>
                <a:gd name="T13" fmla="*/ 0 h 64"/>
                <a:gd name="T14" fmla="*/ 120217 w 55"/>
                <a:gd name="T15" fmla="*/ 0 h 64"/>
                <a:gd name="T16" fmla="*/ 140826 w 55"/>
                <a:gd name="T17" fmla="*/ 6896 h 64"/>
                <a:gd name="T18" fmla="*/ 178609 w 55"/>
                <a:gd name="T19" fmla="*/ 44822 h 64"/>
                <a:gd name="T20" fmla="*/ 188913 w 55"/>
                <a:gd name="T21" fmla="*/ 65509 h 64"/>
                <a:gd name="T22" fmla="*/ 171739 w 55"/>
                <a:gd name="T23" fmla="*/ 75853 h 64"/>
                <a:gd name="T24" fmla="*/ 120217 w 55"/>
                <a:gd name="T25" fmla="*/ 75853 h 64"/>
                <a:gd name="T26" fmla="*/ 109913 w 55"/>
                <a:gd name="T27" fmla="*/ 65509 h 64"/>
                <a:gd name="T28" fmla="*/ 109913 w 55"/>
                <a:gd name="T29" fmla="*/ 13791 h 64"/>
                <a:gd name="T30" fmla="*/ 13739 w 55"/>
                <a:gd name="T31" fmla="*/ 13791 h 64"/>
                <a:gd name="T32" fmla="*/ 13739 w 55"/>
                <a:gd name="T33" fmla="*/ 203424 h 64"/>
                <a:gd name="T34" fmla="*/ 171739 w 55"/>
                <a:gd name="T35" fmla="*/ 203424 h 64"/>
                <a:gd name="T36" fmla="*/ 171739 w 55"/>
                <a:gd name="T37" fmla="*/ 75853 h 64"/>
                <a:gd name="T38" fmla="*/ 109913 w 55"/>
                <a:gd name="T39" fmla="*/ 110332 h 64"/>
                <a:gd name="T40" fmla="*/ 109913 w 55"/>
                <a:gd name="T41" fmla="*/ 155154 h 64"/>
                <a:gd name="T42" fmla="*/ 92739 w 55"/>
                <a:gd name="T43" fmla="*/ 172393 h 64"/>
                <a:gd name="T44" fmla="*/ 44652 w 55"/>
                <a:gd name="T45" fmla="*/ 172393 h 64"/>
                <a:gd name="T46" fmla="*/ 30913 w 55"/>
                <a:gd name="T47" fmla="*/ 155154 h 64"/>
                <a:gd name="T48" fmla="*/ 30913 w 55"/>
                <a:gd name="T49" fmla="*/ 110332 h 64"/>
                <a:gd name="T50" fmla="*/ 44652 w 55"/>
                <a:gd name="T51" fmla="*/ 93092 h 64"/>
                <a:gd name="T52" fmla="*/ 92739 w 55"/>
                <a:gd name="T53" fmla="*/ 93092 h 64"/>
                <a:gd name="T54" fmla="*/ 109913 w 55"/>
                <a:gd name="T55" fmla="*/ 110332 h 64"/>
                <a:gd name="T56" fmla="*/ 154565 w 55"/>
                <a:gd name="T57" fmla="*/ 96540 h 64"/>
                <a:gd name="T58" fmla="*/ 154565 w 55"/>
                <a:gd name="T59" fmla="*/ 168945 h 64"/>
                <a:gd name="T60" fmla="*/ 154565 w 55"/>
                <a:gd name="T61" fmla="*/ 172393 h 64"/>
                <a:gd name="T62" fmla="*/ 151130 w 55"/>
                <a:gd name="T63" fmla="*/ 172393 h 64"/>
                <a:gd name="T64" fmla="*/ 147696 w 55"/>
                <a:gd name="T65" fmla="*/ 172393 h 64"/>
                <a:gd name="T66" fmla="*/ 116783 w 55"/>
                <a:gd name="T67" fmla="*/ 137914 h 64"/>
                <a:gd name="T68" fmla="*/ 116783 w 55"/>
                <a:gd name="T69" fmla="*/ 127571 h 64"/>
                <a:gd name="T70" fmla="*/ 147696 w 55"/>
                <a:gd name="T71" fmla="*/ 93092 h 64"/>
                <a:gd name="T72" fmla="*/ 151130 w 55"/>
                <a:gd name="T73" fmla="*/ 93092 h 64"/>
                <a:gd name="T74" fmla="*/ 154565 w 55"/>
                <a:gd name="T75" fmla="*/ 93092 h 64"/>
                <a:gd name="T76" fmla="*/ 154565 w 55"/>
                <a:gd name="T77" fmla="*/ 96540 h 64"/>
                <a:gd name="T78" fmla="*/ 123652 w 55"/>
                <a:gd name="T79" fmla="*/ 62061 h 64"/>
                <a:gd name="T80" fmla="*/ 171739 w 55"/>
                <a:gd name="T81" fmla="*/ 62061 h 64"/>
                <a:gd name="T82" fmla="*/ 168304 w 55"/>
                <a:gd name="T83" fmla="*/ 55166 h 64"/>
                <a:gd name="T84" fmla="*/ 130522 w 55"/>
                <a:gd name="T85" fmla="*/ 17239 h 64"/>
                <a:gd name="T86" fmla="*/ 123652 w 55"/>
                <a:gd name="T87" fmla="*/ 13791 h 64"/>
                <a:gd name="T88" fmla="*/ 123652 w 55"/>
                <a:gd name="T89" fmla="*/ 62061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55" h="64">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32" y="32"/>
                  </a:moveTo>
                  <a:cubicBezTo>
                    <a:pt x="32" y="45"/>
                    <a:pt x="32" y="45"/>
                    <a:pt x="32" y="45"/>
                  </a:cubicBezTo>
                  <a:cubicBezTo>
                    <a:pt x="32" y="48"/>
                    <a:pt x="30" y="50"/>
                    <a:pt x="27" y="50"/>
                  </a:cubicBezTo>
                  <a:cubicBezTo>
                    <a:pt x="13" y="50"/>
                    <a:pt x="13" y="50"/>
                    <a:pt x="13" y="50"/>
                  </a:cubicBezTo>
                  <a:cubicBezTo>
                    <a:pt x="11" y="50"/>
                    <a:pt x="9" y="48"/>
                    <a:pt x="9" y="45"/>
                  </a:cubicBezTo>
                  <a:cubicBezTo>
                    <a:pt x="9" y="32"/>
                    <a:pt x="9" y="32"/>
                    <a:pt x="9" y="32"/>
                  </a:cubicBezTo>
                  <a:cubicBezTo>
                    <a:pt x="9" y="29"/>
                    <a:pt x="11" y="27"/>
                    <a:pt x="13" y="27"/>
                  </a:cubicBezTo>
                  <a:cubicBezTo>
                    <a:pt x="27" y="27"/>
                    <a:pt x="27" y="27"/>
                    <a:pt x="27" y="27"/>
                  </a:cubicBezTo>
                  <a:cubicBezTo>
                    <a:pt x="30" y="27"/>
                    <a:pt x="32" y="29"/>
                    <a:pt x="32" y="32"/>
                  </a:cubicBezTo>
                  <a:close/>
                  <a:moveTo>
                    <a:pt x="45" y="28"/>
                  </a:moveTo>
                  <a:cubicBezTo>
                    <a:pt x="45" y="49"/>
                    <a:pt x="45" y="49"/>
                    <a:pt x="45" y="49"/>
                  </a:cubicBezTo>
                  <a:cubicBezTo>
                    <a:pt x="45" y="49"/>
                    <a:pt x="45" y="50"/>
                    <a:pt x="45" y="50"/>
                  </a:cubicBezTo>
                  <a:cubicBezTo>
                    <a:pt x="45" y="50"/>
                    <a:pt x="44" y="50"/>
                    <a:pt x="44" y="50"/>
                  </a:cubicBezTo>
                  <a:cubicBezTo>
                    <a:pt x="44" y="50"/>
                    <a:pt x="44" y="50"/>
                    <a:pt x="43" y="50"/>
                  </a:cubicBezTo>
                  <a:cubicBezTo>
                    <a:pt x="34" y="40"/>
                    <a:pt x="34" y="40"/>
                    <a:pt x="34" y="40"/>
                  </a:cubicBezTo>
                  <a:cubicBezTo>
                    <a:pt x="34" y="37"/>
                    <a:pt x="34" y="37"/>
                    <a:pt x="34" y="37"/>
                  </a:cubicBezTo>
                  <a:cubicBezTo>
                    <a:pt x="43" y="27"/>
                    <a:pt x="43" y="27"/>
                    <a:pt x="43" y="27"/>
                  </a:cubicBezTo>
                  <a:cubicBezTo>
                    <a:pt x="44" y="27"/>
                    <a:pt x="44" y="27"/>
                    <a:pt x="44" y="27"/>
                  </a:cubicBezTo>
                  <a:cubicBezTo>
                    <a:pt x="44" y="27"/>
                    <a:pt x="45" y="27"/>
                    <a:pt x="45" y="27"/>
                  </a:cubicBezTo>
                  <a:cubicBezTo>
                    <a:pt x="45" y="27"/>
                    <a:pt x="45" y="28"/>
                    <a:pt x="45" y="28"/>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path>
              </a:pathLst>
            </a:custGeom>
            <a:grpFill/>
            <a:ln>
              <a:noFill/>
            </a:ln>
          </p:spPr>
          <p:txBody>
            <a:bodyPr/>
            <a:lstStyle/>
            <a:p>
              <a:endParaRPr lang="en-US" dirty="0">
                <a:latin typeface="微软雅黑" panose="020B0503020204020204" pitchFamily="34" charset="-122"/>
              </a:endParaRPr>
            </a:p>
          </p:txBody>
        </p:sp>
        <p:sp>
          <p:nvSpPr>
            <p:cNvPr id="61" name="Freeform 90"/>
            <p:cNvSpPr>
              <a:spLocks noEditPoints="1"/>
            </p:cNvSpPr>
            <p:nvPr/>
          </p:nvSpPr>
          <p:spPr bwMode="auto">
            <a:xfrm>
              <a:off x="5924154" y="3193782"/>
              <a:ext cx="240584" cy="281020"/>
            </a:xfrm>
            <a:custGeom>
              <a:avLst/>
              <a:gdLst>
                <a:gd name="T0" fmla="*/ 188912 w 55"/>
                <a:gd name="T1" fmla="*/ 206872 h 64"/>
                <a:gd name="T2" fmla="*/ 10304 w 55"/>
                <a:gd name="T3" fmla="*/ 220663 h 64"/>
                <a:gd name="T4" fmla="*/ 0 w 55"/>
                <a:gd name="T5" fmla="*/ 10344 h 64"/>
                <a:gd name="T6" fmla="*/ 120217 w 55"/>
                <a:gd name="T7" fmla="*/ 0 h 64"/>
                <a:gd name="T8" fmla="*/ 178608 w 55"/>
                <a:gd name="T9" fmla="*/ 44822 h 64"/>
                <a:gd name="T10" fmla="*/ 171738 w 55"/>
                <a:gd name="T11" fmla="*/ 75853 h 64"/>
                <a:gd name="T12" fmla="*/ 109912 w 55"/>
                <a:gd name="T13" fmla="*/ 65509 h 64"/>
                <a:gd name="T14" fmla="*/ 13739 w 55"/>
                <a:gd name="T15" fmla="*/ 13791 h 64"/>
                <a:gd name="T16" fmla="*/ 171738 w 55"/>
                <a:gd name="T17" fmla="*/ 203424 h 64"/>
                <a:gd name="T18" fmla="*/ 120217 w 55"/>
                <a:gd name="T19" fmla="*/ 137914 h 64"/>
                <a:gd name="T20" fmla="*/ 154564 w 55"/>
                <a:gd name="T21" fmla="*/ 141362 h 64"/>
                <a:gd name="T22" fmla="*/ 154564 w 55"/>
                <a:gd name="T23" fmla="*/ 148258 h 64"/>
                <a:gd name="T24" fmla="*/ 147695 w 55"/>
                <a:gd name="T25" fmla="*/ 155154 h 64"/>
                <a:gd name="T26" fmla="*/ 68695 w 55"/>
                <a:gd name="T27" fmla="*/ 155154 h 64"/>
                <a:gd name="T28" fmla="*/ 34348 w 55"/>
                <a:gd name="T29" fmla="*/ 186184 h 64"/>
                <a:gd name="T30" fmla="*/ 30913 w 55"/>
                <a:gd name="T31" fmla="*/ 186184 h 64"/>
                <a:gd name="T32" fmla="*/ 54956 w 55"/>
                <a:gd name="T33" fmla="*/ 158602 h 64"/>
                <a:gd name="T34" fmla="*/ 58391 w 55"/>
                <a:gd name="T35" fmla="*/ 158602 h 64"/>
                <a:gd name="T36" fmla="*/ 82434 w 55"/>
                <a:gd name="T37" fmla="*/ 103436 h 64"/>
                <a:gd name="T38" fmla="*/ 85869 w 55"/>
                <a:gd name="T39" fmla="*/ 62061 h 64"/>
                <a:gd name="T40" fmla="*/ 89304 w 55"/>
                <a:gd name="T41" fmla="*/ 62061 h 64"/>
                <a:gd name="T42" fmla="*/ 92739 w 55"/>
                <a:gd name="T43" fmla="*/ 72405 h 64"/>
                <a:gd name="T44" fmla="*/ 92739 w 55"/>
                <a:gd name="T45" fmla="*/ 72405 h 64"/>
                <a:gd name="T46" fmla="*/ 89304 w 55"/>
                <a:gd name="T47" fmla="*/ 99988 h 64"/>
                <a:gd name="T48" fmla="*/ 120217 w 55"/>
                <a:gd name="T49" fmla="*/ 137914 h 64"/>
                <a:gd name="T50" fmla="*/ 37782 w 55"/>
                <a:gd name="T51" fmla="*/ 179289 h 64"/>
                <a:gd name="T52" fmla="*/ 106478 w 55"/>
                <a:gd name="T53" fmla="*/ 137914 h 64"/>
                <a:gd name="T54" fmla="*/ 85869 w 55"/>
                <a:gd name="T55" fmla="*/ 113779 h 64"/>
                <a:gd name="T56" fmla="*/ 72130 w 55"/>
                <a:gd name="T57" fmla="*/ 148258 h 64"/>
                <a:gd name="T58" fmla="*/ 85869 w 55"/>
                <a:gd name="T59" fmla="*/ 82749 h 64"/>
                <a:gd name="T60" fmla="*/ 89304 w 55"/>
                <a:gd name="T61" fmla="*/ 72405 h 64"/>
                <a:gd name="T62" fmla="*/ 89304 w 55"/>
                <a:gd name="T63" fmla="*/ 72405 h 64"/>
                <a:gd name="T64" fmla="*/ 85869 w 55"/>
                <a:gd name="T65" fmla="*/ 68957 h 64"/>
                <a:gd name="T66" fmla="*/ 123651 w 55"/>
                <a:gd name="T67" fmla="*/ 62061 h 64"/>
                <a:gd name="T68" fmla="*/ 168303 w 55"/>
                <a:gd name="T69" fmla="*/ 55166 h 64"/>
                <a:gd name="T70" fmla="*/ 123651 w 55"/>
                <a:gd name="T71" fmla="*/ 13791 h 64"/>
                <a:gd name="T72" fmla="*/ 133956 w 55"/>
                <a:gd name="T73" fmla="*/ 144810 h 64"/>
                <a:gd name="T74" fmla="*/ 151130 w 55"/>
                <a:gd name="T75" fmla="*/ 148258 h 64"/>
                <a:gd name="T76" fmla="*/ 133956 w 55"/>
                <a:gd name="T77" fmla="*/ 144810 h 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5" h="64">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35" y="40"/>
                  </a:moveTo>
                  <a:cubicBezTo>
                    <a:pt x="36" y="40"/>
                    <a:pt x="38" y="40"/>
                    <a:pt x="39" y="40"/>
                  </a:cubicBezTo>
                  <a:cubicBezTo>
                    <a:pt x="41" y="40"/>
                    <a:pt x="44" y="40"/>
                    <a:pt x="45" y="41"/>
                  </a:cubicBezTo>
                  <a:cubicBezTo>
                    <a:pt x="45" y="42"/>
                    <a:pt x="46" y="42"/>
                    <a:pt x="45" y="43"/>
                  </a:cubicBezTo>
                  <a:cubicBezTo>
                    <a:pt x="45" y="43"/>
                    <a:pt x="45" y="43"/>
                    <a:pt x="45" y="43"/>
                  </a:cubicBezTo>
                  <a:cubicBezTo>
                    <a:pt x="45" y="43"/>
                    <a:pt x="45" y="43"/>
                    <a:pt x="45" y="43"/>
                  </a:cubicBezTo>
                  <a:cubicBezTo>
                    <a:pt x="45" y="44"/>
                    <a:pt x="44" y="45"/>
                    <a:pt x="43" y="45"/>
                  </a:cubicBezTo>
                  <a:cubicBezTo>
                    <a:pt x="40" y="45"/>
                    <a:pt x="37" y="44"/>
                    <a:pt x="34" y="42"/>
                  </a:cubicBezTo>
                  <a:cubicBezTo>
                    <a:pt x="29" y="43"/>
                    <a:pt x="24" y="44"/>
                    <a:pt x="20" y="45"/>
                  </a:cubicBezTo>
                  <a:cubicBezTo>
                    <a:pt x="16" y="51"/>
                    <a:pt x="13" y="54"/>
                    <a:pt x="11" y="54"/>
                  </a:cubicBezTo>
                  <a:cubicBezTo>
                    <a:pt x="11" y="54"/>
                    <a:pt x="11" y="54"/>
                    <a:pt x="10" y="54"/>
                  </a:cubicBezTo>
                  <a:cubicBezTo>
                    <a:pt x="9" y="54"/>
                    <a:pt x="9" y="54"/>
                    <a:pt x="9" y="54"/>
                  </a:cubicBezTo>
                  <a:cubicBezTo>
                    <a:pt x="9" y="54"/>
                    <a:pt x="9" y="54"/>
                    <a:pt x="9" y="54"/>
                  </a:cubicBezTo>
                  <a:cubicBezTo>
                    <a:pt x="9" y="53"/>
                    <a:pt x="9" y="53"/>
                    <a:pt x="9" y="52"/>
                  </a:cubicBezTo>
                  <a:cubicBezTo>
                    <a:pt x="9" y="51"/>
                    <a:pt x="11" y="48"/>
                    <a:pt x="16" y="46"/>
                  </a:cubicBezTo>
                  <a:cubicBezTo>
                    <a:pt x="16" y="45"/>
                    <a:pt x="16" y="45"/>
                    <a:pt x="16" y="46"/>
                  </a:cubicBezTo>
                  <a:cubicBezTo>
                    <a:pt x="17" y="46"/>
                    <a:pt x="17" y="46"/>
                    <a:pt x="17" y="46"/>
                  </a:cubicBezTo>
                  <a:cubicBezTo>
                    <a:pt x="18" y="44"/>
                    <a:pt x="19" y="42"/>
                    <a:pt x="20" y="39"/>
                  </a:cubicBezTo>
                  <a:cubicBezTo>
                    <a:pt x="22" y="36"/>
                    <a:pt x="23" y="33"/>
                    <a:pt x="24" y="30"/>
                  </a:cubicBezTo>
                  <a:cubicBezTo>
                    <a:pt x="23" y="26"/>
                    <a:pt x="23" y="22"/>
                    <a:pt x="23" y="19"/>
                  </a:cubicBezTo>
                  <a:cubicBezTo>
                    <a:pt x="23" y="18"/>
                    <a:pt x="24" y="18"/>
                    <a:pt x="25" y="18"/>
                  </a:cubicBezTo>
                  <a:cubicBezTo>
                    <a:pt x="25" y="18"/>
                    <a:pt x="25" y="18"/>
                    <a:pt x="25" y="18"/>
                  </a:cubicBezTo>
                  <a:cubicBezTo>
                    <a:pt x="26" y="18"/>
                    <a:pt x="26" y="18"/>
                    <a:pt x="26" y="18"/>
                  </a:cubicBezTo>
                  <a:cubicBezTo>
                    <a:pt x="26" y="18"/>
                    <a:pt x="26" y="18"/>
                    <a:pt x="27" y="18"/>
                  </a:cubicBezTo>
                  <a:cubicBezTo>
                    <a:pt x="27" y="19"/>
                    <a:pt x="27" y="20"/>
                    <a:pt x="27" y="21"/>
                  </a:cubicBezTo>
                  <a:cubicBezTo>
                    <a:pt x="27" y="21"/>
                    <a:pt x="27" y="21"/>
                    <a:pt x="27" y="21"/>
                  </a:cubicBezTo>
                  <a:cubicBezTo>
                    <a:pt x="27" y="21"/>
                    <a:pt x="27" y="21"/>
                    <a:pt x="27" y="21"/>
                  </a:cubicBezTo>
                  <a:cubicBezTo>
                    <a:pt x="27" y="22"/>
                    <a:pt x="27" y="22"/>
                    <a:pt x="27" y="22"/>
                  </a:cubicBezTo>
                  <a:cubicBezTo>
                    <a:pt x="27" y="25"/>
                    <a:pt x="27" y="27"/>
                    <a:pt x="26" y="29"/>
                  </a:cubicBezTo>
                  <a:cubicBezTo>
                    <a:pt x="28" y="33"/>
                    <a:pt x="30" y="36"/>
                    <a:pt x="32" y="38"/>
                  </a:cubicBezTo>
                  <a:cubicBezTo>
                    <a:pt x="33" y="39"/>
                    <a:pt x="34" y="39"/>
                    <a:pt x="35" y="40"/>
                  </a:cubicBezTo>
                  <a:close/>
                  <a:moveTo>
                    <a:pt x="16" y="47"/>
                  </a:moveTo>
                  <a:cubicBezTo>
                    <a:pt x="13" y="49"/>
                    <a:pt x="12" y="51"/>
                    <a:pt x="11" y="52"/>
                  </a:cubicBezTo>
                  <a:cubicBezTo>
                    <a:pt x="12" y="52"/>
                    <a:pt x="14" y="50"/>
                    <a:pt x="16" y="47"/>
                  </a:cubicBezTo>
                  <a:close/>
                  <a:moveTo>
                    <a:pt x="31" y="40"/>
                  </a:moveTo>
                  <a:cubicBezTo>
                    <a:pt x="31" y="40"/>
                    <a:pt x="30" y="40"/>
                    <a:pt x="30" y="40"/>
                  </a:cubicBezTo>
                  <a:cubicBezTo>
                    <a:pt x="28" y="38"/>
                    <a:pt x="27" y="36"/>
                    <a:pt x="25" y="33"/>
                  </a:cubicBezTo>
                  <a:cubicBezTo>
                    <a:pt x="25" y="35"/>
                    <a:pt x="24" y="38"/>
                    <a:pt x="23" y="40"/>
                  </a:cubicBezTo>
                  <a:cubicBezTo>
                    <a:pt x="22" y="41"/>
                    <a:pt x="21" y="42"/>
                    <a:pt x="21" y="43"/>
                  </a:cubicBezTo>
                  <a:cubicBezTo>
                    <a:pt x="24" y="42"/>
                    <a:pt x="28" y="41"/>
                    <a:pt x="31" y="40"/>
                  </a:cubicBezTo>
                  <a:close/>
                  <a:moveTo>
                    <a:pt x="25" y="24"/>
                  </a:moveTo>
                  <a:cubicBezTo>
                    <a:pt x="25" y="24"/>
                    <a:pt x="25" y="23"/>
                    <a:pt x="26" y="23"/>
                  </a:cubicBezTo>
                  <a:cubicBezTo>
                    <a:pt x="26" y="22"/>
                    <a:pt x="26" y="22"/>
                    <a:pt x="26" y="21"/>
                  </a:cubicBezTo>
                  <a:cubicBezTo>
                    <a:pt x="26" y="21"/>
                    <a:pt x="26" y="21"/>
                    <a:pt x="26" y="21"/>
                  </a:cubicBezTo>
                  <a:cubicBezTo>
                    <a:pt x="26" y="21"/>
                    <a:pt x="26" y="21"/>
                    <a:pt x="26" y="21"/>
                  </a:cubicBezTo>
                  <a:cubicBezTo>
                    <a:pt x="26" y="20"/>
                    <a:pt x="26" y="20"/>
                    <a:pt x="25" y="19"/>
                  </a:cubicBezTo>
                  <a:cubicBezTo>
                    <a:pt x="25" y="20"/>
                    <a:pt x="25" y="20"/>
                    <a:pt x="25" y="20"/>
                  </a:cubicBezTo>
                  <a:cubicBezTo>
                    <a:pt x="25" y="21"/>
                    <a:pt x="25" y="22"/>
                    <a:pt x="25" y="24"/>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moveTo>
                    <a:pt x="39" y="42"/>
                  </a:moveTo>
                  <a:cubicBezTo>
                    <a:pt x="41" y="42"/>
                    <a:pt x="42" y="43"/>
                    <a:pt x="43" y="43"/>
                  </a:cubicBezTo>
                  <a:cubicBezTo>
                    <a:pt x="44" y="43"/>
                    <a:pt x="44" y="43"/>
                    <a:pt x="44" y="43"/>
                  </a:cubicBezTo>
                  <a:cubicBezTo>
                    <a:pt x="44" y="43"/>
                    <a:pt x="44" y="43"/>
                    <a:pt x="44" y="43"/>
                  </a:cubicBezTo>
                  <a:cubicBezTo>
                    <a:pt x="44" y="42"/>
                    <a:pt x="43" y="42"/>
                    <a:pt x="39" y="42"/>
                  </a:cubicBezTo>
                  <a:close/>
                </a:path>
              </a:pathLst>
            </a:custGeom>
            <a:grpFill/>
            <a:ln>
              <a:noFill/>
            </a:ln>
          </p:spPr>
          <p:txBody>
            <a:bodyPr/>
            <a:lstStyle/>
            <a:p>
              <a:endParaRPr lang="en-US" dirty="0">
                <a:latin typeface="微软雅黑" panose="020B0503020204020204" pitchFamily="34" charset="-122"/>
              </a:endParaRPr>
            </a:p>
          </p:txBody>
        </p:sp>
        <p:sp>
          <p:nvSpPr>
            <p:cNvPr id="62" name="Freeform 91"/>
            <p:cNvSpPr>
              <a:spLocks noEditPoints="1"/>
            </p:cNvSpPr>
            <p:nvPr/>
          </p:nvSpPr>
          <p:spPr bwMode="auto">
            <a:xfrm>
              <a:off x="6554931" y="3193782"/>
              <a:ext cx="240584" cy="281020"/>
            </a:xfrm>
            <a:custGeom>
              <a:avLst/>
              <a:gdLst>
                <a:gd name="T0" fmla="*/ 188912 w 55"/>
                <a:gd name="T1" fmla="*/ 65509 h 64"/>
                <a:gd name="T2" fmla="*/ 188912 w 55"/>
                <a:gd name="T3" fmla="*/ 206872 h 64"/>
                <a:gd name="T4" fmla="*/ 175173 w 55"/>
                <a:gd name="T5" fmla="*/ 220663 h 64"/>
                <a:gd name="T6" fmla="*/ 10304 w 55"/>
                <a:gd name="T7" fmla="*/ 220663 h 64"/>
                <a:gd name="T8" fmla="*/ 0 w 55"/>
                <a:gd name="T9" fmla="*/ 206872 h 64"/>
                <a:gd name="T10" fmla="*/ 0 w 55"/>
                <a:gd name="T11" fmla="*/ 10344 h 64"/>
                <a:gd name="T12" fmla="*/ 10304 w 55"/>
                <a:gd name="T13" fmla="*/ 0 h 64"/>
                <a:gd name="T14" fmla="*/ 120217 w 55"/>
                <a:gd name="T15" fmla="*/ 0 h 64"/>
                <a:gd name="T16" fmla="*/ 140825 w 55"/>
                <a:gd name="T17" fmla="*/ 6896 h 64"/>
                <a:gd name="T18" fmla="*/ 178608 w 55"/>
                <a:gd name="T19" fmla="*/ 44822 h 64"/>
                <a:gd name="T20" fmla="*/ 188912 w 55"/>
                <a:gd name="T21" fmla="*/ 65509 h 64"/>
                <a:gd name="T22" fmla="*/ 171738 w 55"/>
                <a:gd name="T23" fmla="*/ 75853 h 64"/>
                <a:gd name="T24" fmla="*/ 120217 w 55"/>
                <a:gd name="T25" fmla="*/ 75853 h 64"/>
                <a:gd name="T26" fmla="*/ 109912 w 55"/>
                <a:gd name="T27" fmla="*/ 65509 h 64"/>
                <a:gd name="T28" fmla="*/ 109912 w 55"/>
                <a:gd name="T29" fmla="*/ 13791 h 64"/>
                <a:gd name="T30" fmla="*/ 13739 w 55"/>
                <a:gd name="T31" fmla="*/ 13791 h 64"/>
                <a:gd name="T32" fmla="*/ 13739 w 55"/>
                <a:gd name="T33" fmla="*/ 203424 h 64"/>
                <a:gd name="T34" fmla="*/ 171738 w 55"/>
                <a:gd name="T35" fmla="*/ 203424 h 64"/>
                <a:gd name="T36" fmla="*/ 171738 w 55"/>
                <a:gd name="T37" fmla="*/ 75853 h 64"/>
                <a:gd name="T38" fmla="*/ 30913 w 55"/>
                <a:gd name="T39" fmla="*/ 99988 h 64"/>
                <a:gd name="T40" fmla="*/ 54956 w 55"/>
                <a:gd name="T41" fmla="*/ 75853 h 64"/>
                <a:gd name="T42" fmla="*/ 79000 w 55"/>
                <a:gd name="T43" fmla="*/ 99988 h 64"/>
                <a:gd name="T44" fmla="*/ 54956 w 55"/>
                <a:gd name="T45" fmla="*/ 124123 h 64"/>
                <a:gd name="T46" fmla="*/ 30913 w 55"/>
                <a:gd name="T47" fmla="*/ 99988 h 64"/>
                <a:gd name="T48" fmla="*/ 154564 w 55"/>
                <a:gd name="T49" fmla="*/ 186184 h 64"/>
                <a:gd name="T50" fmla="*/ 30913 w 55"/>
                <a:gd name="T51" fmla="*/ 186184 h 64"/>
                <a:gd name="T52" fmla="*/ 30913 w 55"/>
                <a:gd name="T53" fmla="*/ 165497 h 64"/>
                <a:gd name="T54" fmla="*/ 54956 w 55"/>
                <a:gd name="T55" fmla="*/ 141362 h 64"/>
                <a:gd name="T56" fmla="*/ 68695 w 55"/>
                <a:gd name="T57" fmla="*/ 155154 h 64"/>
                <a:gd name="T58" fmla="*/ 116782 w 55"/>
                <a:gd name="T59" fmla="*/ 110332 h 64"/>
                <a:gd name="T60" fmla="*/ 154564 w 55"/>
                <a:gd name="T61" fmla="*/ 148258 h 64"/>
                <a:gd name="T62" fmla="*/ 154564 w 55"/>
                <a:gd name="T63" fmla="*/ 186184 h 64"/>
                <a:gd name="T64" fmla="*/ 123651 w 55"/>
                <a:gd name="T65" fmla="*/ 62061 h 64"/>
                <a:gd name="T66" fmla="*/ 171738 w 55"/>
                <a:gd name="T67" fmla="*/ 62061 h 64"/>
                <a:gd name="T68" fmla="*/ 168303 w 55"/>
                <a:gd name="T69" fmla="*/ 55166 h 64"/>
                <a:gd name="T70" fmla="*/ 130521 w 55"/>
                <a:gd name="T71" fmla="*/ 17239 h 64"/>
                <a:gd name="T72" fmla="*/ 123651 w 55"/>
                <a:gd name="T73" fmla="*/ 13791 h 64"/>
                <a:gd name="T74" fmla="*/ 123651 w 55"/>
                <a:gd name="T75" fmla="*/ 62061 h 6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5" h="64">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9" y="29"/>
                  </a:moveTo>
                  <a:cubicBezTo>
                    <a:pt x="9" y="25"/>
                    <a:pt x="12" y="22"/>
                    <a:pt x="16" y="22"/>
                  </a:cubicBezTo>
                  <a:cubicBezTo>
                    <a:pt x="20" y="22"/>
                    <a:pt x="23" y="25"/>
                    <a:pt x="23" y="29"/>
                  </a:cubicBezTo>
                  <a:cubicBezTo>
                    <a:pt x="23" y="33"/>
                    <a:pt x="20" y="36"/>
                    <a:pt x="16" y="36"/>
                  </a:cubicBezTo>
                  <a:cubicBezTo>
                    <a:pt x="12" y="36"/>
                    <a:pt x="9" y="33"/>
                    <a:pt x="9" y="29"/>
                  </a:cubicBezTo>
                  <a:close/>
                  <a:moveTo>
                    <a:pt x="45" y="54"/>
                  </a:moveTo>
                  <a:cubicBezTo>
                    <a:pt x="9" y="54"/>
                    <a:pt x="9" y="54"/>
                    <a:pt x="9" y="54"/>
                  </a:cubicBezTo>
                  <a:cubicBezTo>
                    <a:pt x="9" y="48"/>
                    <a:pt x="9" y="48"/>
                    <a:pt x="9" y="48"/>
                  </a:cubicBezTo>
                  <a:cubicBezTo>
                    <a:pt x="16" y="41"/>
                    <a:pt x="16" y="41"/>
                    <a:pt x="16" y="41"/>
                  </a:cubicBezTo>
                  <a:cubicBezTo>
                    <a:pt x="20" y="45"/>
                    <a:pt x="20" y="45"/>
                    <a:pt x="20" y="45"/>
                  </a:cubicBezTo>
                  <a:cubicBezTo>
                    <a:pt x="34" y="32"/>
                    <a:pt x="34" y="32"/>
                    <a:pt x="34" y="32"/>
                  </a:cubicBezTo>
                  <a:cubicBezTo>
                    <a:pt x="45" y="43"/>
                    <a:pt x="45" y="43"/>
                    <a:pt x="45" y="43"/>
                  </a:cubicBezTo>
                  <a:lnTo>
                    <a:pt x="45" y="54"/>
                  </a:ln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path>
              </a:pathLst>
            </a:custGeom>
            <a:grpFill/>
            <a:ln>
              <a:noFill/>
            </a:ln>
          </p:spPr>
          <p:txBody>
            <a:bodyPr/>
            <a:lstStyle/>
            <a:p>
              <a:endParaRPr lang="en-US" dirty="0">
                <a:latin typeface="微软雅黑" panose="020B0503020204020204" pitchFamily="34" charset="-122"/>
              </a:endParaRPr>
            </a:p>
          </p:txBody>
        </p:sp>
        <p:sp>
          <p:nvSpPr>
            <p:cNvPr id="63" name="Freeform 92"/>
            <p:cNvSpPr>
              <a:spLocks noEditPoints="1"/>
            </p:cNvSpPr>
            <p:nvPr/>
          </p:nvSpPr>
          <p:spPr bwMode="auto">
            <a:xfrm>
              <a:off x="7185709" y="3193782"/>
              <a:ext cx="240584" cy="281020"/>
            </a:xfrm>
            <a:custGeom>
              <a:avLst/>
              <a:gdLst>
                <a:gd name="T0" fmla="*/ 188912 w 55"/>
                <a:gd name="T1" fmla="*/ 65509 h 64"/>
                <a:gd name="T2" fmla="*/ 188912 w 55"/>
                <a:gd name="T3" fmla="*/ 206872 h 64"/>
                <a:gd name="T4" fmla="*/ 175173 w 55"/>
                <a:gd name="T5" fmla="*/ 220663 h 64"/>
                <a:gd name="T6" fmla="*/ 10304 w 55"/>
                <a:gd name="T7" fmla="*/ 220663 h 64"/>
                <a:gd name="T8" fmla="*/ 0 w 55"/>
                <a:gd name="T9" fmla="*/ 206872 h 64"/>
                <a:gd name="T10" fmla="*/ 0 w 55"/>
                <a:gd name="T11" fmla="*/ 10344 h 64"/>
                <a:gd name="T12" fmla="*/ 10304 w 55"/>
                <a:gd name="T13" fmla="*/ 0 h 64"/>
                <a:gd name="T14" fmla="*/ 120217 w 55"/>
                <a:gd name="T15" fmla="*/ 0 h 64"/>
                <a:gd name="T16" fmla="*/ 140825 w 55"/>
                <a:gd name="T17" fmla="*/ 6896 h 64"/>
                <a:gd name="T18" fmla="*/ 178608 w 55"/>
                <a:gd name="T19" fmla="*/ 44822 h 64"/>
                <a:gd name="T20" fmla="*/ 188912 w 55"/>
                <a:gd name="T21" fmla="*/ 65509 h 64"/>
                <a:gd name="T22" fmla="*/ 171738 w 55"/>
                <a:gd name="T23" fmla="*/ 75853 h 64"/>
                <a:gd name="T24" fmla="*/ 120217 w 55"/>
                <a:gd name="T25" fmla="*/ 75853 h 64"/>
                <a:gd name="T26" fmla="*/ 109912 w 55"/>
                <a:gd name="T27" fmla="*/ 65509 h 64"/>
                <a:gd name="T28" fmla="*/ 109912 w 55"/>
                <a:gd name="T29" fmla="*/ 13791 h 64"/>
                <a:gd name="T30" fmla="*/ 13739 w 55"/>
                <a:gd name="T31" fmla="*/ 13791 h 64"/>
                <a:gd name="T32" fmla="*/ 13739 w 55"/>
                <a:gd name="T33" fmla="*/ 203424 h 64"/>
                <a:gd name="T34" fmla="*/ 171738 w 55"/>
                <a:gd name="T35" fmla="*/ 203424 h 64"/>
                <a:gd name="T36" fmla="*/ 171738 w 55"/>
                <a:gd name="T37" fmla="*/ 75853 h 64"/>
                <a:gd name="T38" fmla="*/ 79000 w 55"/>
                <a:gd name="T39" fmla="*/ 106884 h 64"/>
                <a:gd name="T40" fmla="*/ 79000 w 55"/>
                <a:gd name="T41" fmla="*/ 172393 h 64"/>
                <a:gd name="T42" fmla="*/ 75565 w 55"/>
                <a:gd name="T43" fmla="*/ 175841 h 64"/>
                <a:gd name="T44" fmla="*/ 72130 w 55"/>
                <a:gd name="T45" fmla="*/ 179289 h 64"/>
                <a:gd name="T46" fmla="*/ 72130 w 55"/>
                <a:gd name="T47" fmla="*/ 175841 h 64"/>
                <a:gd name="T48" fmla="*/ 51521 w 55"/>
                <a:gd name="T49" fmla="*/ 155154 h 64"/>
                <a:gd name="T50" fmla="*/ 34348 w 55"/>
                <a:gd name="T51" fmla="*/ 155154 h 64"/>
                <a:gd name="T52" fmla="*/ 30913 w 55"/>
                <a:gd name="T53" fmla="*/ 151706 h 64"/>
                <a:gd name="T54" fmla="*/ 30913 w 55"/>
                <a:gd name="T55" fmla="*/ 127571 h 64"/>
                <a:gd name="T56" fmla="*/ 34348 w 55"/>
                <a:gd name="T57" fmla="*/ 124123 h 64"/>
                <a:gd name="T58" fmla="*/ 51521 w 55"/>
                <a:gd name="T59" fmla="*/ 124123 h 64"/>
                <a:gd name="T60" fmla="*/ 72130 w 55"/>
                <a:gd name="T61" fmla="*/ 103436 h 64"/>
                <a:gd name="T62" fmla="*/ 75565 w 55"/>
                <a:gd name="T63" fmla="*/ 103436 h 64"/>
                <a:gd name="T64" fmla="*/ 79000 w 55"/>
                <a:gd name="T65" fmla="*/ 106884 h 64"/>
                <a:gd name="T66" fmla="*/ 106478 w 55"/>
                <a:gd name="T67" fmla="*/ 168945 h 64"/>
                <a:gd name="T68" fmla="*/ 116782 w 55"/>
                <a:gd name="T69" fmla="*/ 141362 h 64"/>
                <a:gd name="T70" fmla="*/ 106478 w 55"/>
                <a:gd name="T71" fmla="*/ 113779 h 64"/>
                <a:gd name="T72" fmla="*/ 96173 w 55"/>
                <a:gd name="T73" fmla="*/ 113779 h 64"/>
                <a:gd name="T74" fmla="*/ 96173 w 55"/>
                <a:gd name="T75" fmla="*/ 124123 h 64"/>
                <a:gd name="T76" fmla="*/ 99608 w 55"/>
                <a:gd name="T77" fmla="*/ 141362 h 64"/>
                <a:gd name="T78" fmla="*/ 96173 w 55"/>
                <a:gd name="T79" fmla="*/ 155154 h 64"/>
                <a:gd name="T80" fmla="*/ 96173 w 55"/>
                <a:gd name="T81" fmla="*/ 168945 h 64"/>
                <a:gd name="T82" fmla="*/ 99608 w 55"/>
                <a:gd name="T83" fmla="*/ 168945 h 64"/>
                <a:gd name="T84" fmla="*/ 106478 w 55"/>
                <a:gd name="T85" fmla="*/ 168945 h 64"/>
                <a:gd name="T86" fmla="*/ 133956 w 55"/>
                <a:gd name="T87" fmla="*/ 186184 h 64"/>
                <a:gd name="T88" fmla="*/ 147695 w 55"/>
                <a:gd name="T89" fmla="*/ 141362 h 64"/>
                <a:gd name="T90" fmla="*/ 133956 w 55"/>
                <a:gd name="T91" fmla="*/ 96540 h 64"/>
                <a:gd name="T92" fmla="*/ 120217 w 55"/>
                <a:gd name="T93" fmla="*/ 93092 h 64"/>
                <a:gd name="T94" fmla="*/ 120217 w 55"/>
                <a:gd name="T95" fmla="*/ 106884 h 64"/>
                <a:gd name="T96" fmla="*/ 133956 w 55"/>
                <a:gd name="T97" fmla="*/ 141362 h 64"/>
                <a:gd name="T98" fmla="*/ 120217 w 55"/>
                <a:gd name="T99" fmla="*/ 175841 h 64"/>
                <a:gd name="T100" fmla="*/ 120217 w 55"/>
                <a:gd name="T101" fmla="*/ 186184 h 64"/>
                <a:gd name="T102" fmla="*/ 127086 w 55"/>
                <a:gd name="T103" fmla="*/ 189632 h 64"/>
                <a:gd name="T104" fmla="*/ 133956 w 55"/>
                <a:gd name="T105" fmla="*/ 186184 h 64"/>
                <a:gd name="T106" fmla="*/ 123651 w 55"/>
                <a:gd name="T107" fmla="*/ 62061 h 64"/>
                <a:gd name="T108" fmla="*/ 171738 w 55"/>
                <a:gd name="T109" fmla="*/ 62061 h 64"/>
                <a:gd name="T110" fmla="*/ 168303 w 55"/>
                <a:gd name="T111" fmla="*/ 55166 h 64"/>
                <a:gd name="T112" fmla="*/ 130521 w 55"/>
                <a:gd name="T113" fmla="*/ 17239 h 64"/>
                <a:gd name="T114" fmla="*/ 123651 w 55"/>
                <a:gd name="T115" fmla="*/ 13791 h 64"/>
                <a:gd name="T116" fmla="*/ 123651 w 55"/>
                <a:gd name="T117" fmla="*/ 62061 h 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5" h="64">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23" y="31"/>
                  </a:moveTo>
                  <a:cubicBezTo>
                    <a:pt x="23" y="50"/>
                    <a:pt x="23" y="50"/>
                    <a:pt x="23" y="50"/>
                  </a:cubicBezTo>
                  <a:cubicBezTo>
                    <a:pt x="23" y="51"/>
                    <a:pt x="22" y="51"/>
                    <a:pt x="22" y="51"/>
                  </a:cubicBezTo>
                  <a:cubicBezTo>
                    <a:pt x="22" y="52"/>
                    <a:pt x="22" y="52"/>
                    <a:pt x="21" y="52"/>
                  </a:cubicBezTo>
                  <a:cubicBezTo>
                    <a:pt x="21" y="52"/>
                    <a:pt x="21" y="51"/>
                    <a:pt x="21" y="51"/>
                  </a:cubicBezTo>
                  <a:cubicBezTo>
                    <a:pt x="15" y="45"/>
                    <a:pt x="15" y="45"/>
                    <a:pt x="15" y="45"/>
                  </a:cubicBezTo>
                  <a:cubicBezTo>
                    <a:pt x="10" y="45"/>
                    <a:pt x="10" y="45"/>
                    <a:pt x="10" y="45"/>
                  </a:cubicBezTo>
                  <a:cubicBezTo>
                    <a:pt x="9" y="45"/>
                    <a:pt x="9" y="45"/>
                    <a:pt x="9" y="44"/>
                  </a:cubicBezTo>
                  <a:cubicBezTo>
                    <a:pt x="9" y="37"/>
                    <a:pt x="9" y="37"/>
                    <a:pt x="9" y="37"/>
                  </a:cubicBezTo>
                  <a:cubicBezTo>
                    <a:pt x="9" y="37"/>
                    <a:pt x="9" y="36"/>
                    <a:pt x="10" y="36"/>
                  </a:cubicBezTo>
                  <a:cubicBezTo>
                    <a:pt x="15" y="36"/>
                    <a:pt x="15" y="36"/>
                    <a:pt x="15" y="36"/>
                  </a:cubicBezTo>
                  <a:cubicBezTo>
                    <a:pt x="21" y="30"/>
                    <a:pt x="21" y="30"/>
                    <a:pt x="21" y="30"/>
                  </a:cubicBezTo>
                  <a:cubicBezTo>
                    <a:pt x="21" y="30"/>
                    <a:pt x="21" y="30"/>
                    <a:pt x="22" y="30"/>
                  </a:cubicBezTo>
                  <a:cubicBezTo>
                    <a:pt x="22" y="30"/>
                    <a:pt x="23" y="31"/>
                    <a:pt x="23" y="31"/>
                  </a:cubicBezTo>
                  <a:close/>
                  <a:moveTo>
                    <a:pt x="31" y="49"/>
                  </a:moveTo>
                  <a:cubicBezTo>
                    <a:pt x="33" y="46"/>
                    <a:pt x="34" y="44"/>
                    <a:pt x="34" y="41"/>
                  </a:cubicBezTo>
                  <a:cubicBezTo>
                    <a:pt x="34" y="38"/>
                    <a:pt x="33" y="35"/>
                    <a:pt x="31" y="33"/>
                  </a:cubicBezTo>
                  <a:cubicBezTo>
                    <a:pt x="30" y="32"/>
                    <a:pt x="29" y="32"/>
                    <a:pt x="28" y="33"/>
                  </a:cubicBezTo>
                  <a:cubicBezTo>
                    <a:pt x="27" y="34"/>
                    <a:pt x="27" y="35"/>
                    <a:pt x="28" y="36"/>
                  </a:cubicBezTo>
                  <a:cubicBezTo>
                    <a:pt x="29" y="37"/>
                    <a:pt x="29" y="39"/>
                    <a:pt x="29" y="41"/>
                  </a:cubicBezTo>
                  <a:cubicBezTo>
                    <a:pt x="29" y="42"/>
                    <a:pt x="29" y="44"/>
                    <a:pt x="28" y="45"/>
                  </a:cubicBezTo>
                  <a:cubicBezTo>
                    <a:pt x="27" y="46"/>
                    <a:pt x="27" y="48"/>
                    <a:pt x="28" y="49"/>
                  </a:cubicBezTo>
                  <a:cubicBezTo>
                    <a:pt x="28" y="49"/>
                    <a:pt x="29" y="49"/>
                    <a:pt x="29" y="49"/>
                  </a:cubicBezTo>
                  <a:cubicBezTo>
                    <a:pt x="30" y="49"/>
                    <a:pt x="30" y="49"/>
                    <a:pt x="31" y="49"/>
                  </a:cubicBezTo>
                  <a:close/>
                  <a:moveTo>
                    <a:pt x="39" y="54"/>
                  </a:moveTo>
                  <a:cubicBezTo>
                    <a:pt x="42" y="50"/>
                    <a:pt x="43" y="45"/>
                    <a:pt x="43" y="41"/>
                  </a:cubicBezTo>
                  <a:cubicBezTo>
                    <a:pt x="43" y="36"/>
                    <a:pt x="42" y="31"/>
                    <a:pt x="39" y="28"/>
                  </a:cubicBezTo>
                  <a:cubicBezTo>
                    <a:pt x="38" y="27"/>
                    <a:pt x="36" y="27"/>
                    <a:pt x="35" y="27"/>
                  </a:cubicBezTo>
                  <a:cubicBezTo>
                    <a:pt x="34" y="28"/>
                    <a:pt x="34" y="30"/>
                    <a:pt x="35" y="31"/>
                  </a:cubicBezTo>
                  <a:cubicBezTo>
                    <a:pt x="37" y="33"/>
                    <a:pt x="39" y="37"/>
                    <a:pt x="39" y="41"/>
                  </a:cubicBezTo>
                  <a:cubicBezTo>
                    <a:pt x="39" y="44"/>
                    <a:pt x="37" y="48"/>
                    <a:pt x="35" y="51"/>
                  </a:cubicBezTo>
                  <a:cubicBezTo>
                    <a:pt x="34" y="52"/>
                    <a:pt x="34" y="53"/>
                    <a:pt x="35" y="54"/>
                  </a:cubicBezTo>
                  <a:cubicBezTo>
                    <a:pt x="36" y="54"/>
                    <a:pt x="36" y="55"/>
                    <a:pt x="37" y="55"/>
                  </a:cubicBezTo>
                  <a:cubicBezTo>
                    <a:pt x="37" y="55"/>
                    <a:pt x="38" y="54"/>
                    <a:pt x="39" y="54"/>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path>
              </a:pathLst>
            </a:custGeom>
            <a:grpFill/>
            <a:ln>
              <a:noFill/>
            </a:ln>
          </p:spPr>
          <p:txBody>
            <a:bodyPr/>
            <a:lstStyle/>
            <a:p>
              <a:endParaRPr lang="en-US" dirty="0">
                <a:latin typeface="微软雅黑" panose="020B0503020204020204" pitchFamily="34" charset="-122"/>
              </a:endParaRPr>
            </a:p>
          </p:txBody>
        </p:sp>
        <p:sp>
          <p:nvSpPr>
            <p:cNvPr id="64" name="Freeform 93"/>
            <p:cNvSpPr>
              <a:spLocks noEditPoints="1"/>
            </p:cNvSpPr>
            <p:nvPr/>
          </p:nvSpPr>
          <p:spPr bwMode="auto">
            <a:xfrm>
              <a:off x="7814464" y="3193782"/>
              <a:ext cx="240586" cy="281020"/>
            </a:xfrm>
            <a:custGeom>
              <a:avLst/>
              <a:gdLst>
                <a:gd name="T0" fmla="*/ 188913 w 55"/>
                <a:gd name="T1" fmla="*/ 65509 h 64"/>
                <a:gd name="T2" fmla="*/ 188913 w 55"/>
                <a:gd name="T3" fmla="*/ 206872 h 64"/>
                <a:gd name="T4" fmla="*/ 175174 w 55"/>
                <a:gd name="T5" fmla="*/ 220663 h 64"/>
                <a:gd name="T6" fmla="*/ 10304 w 55"/>
                <a:gd name="T7" fmla="*/ 220663 h 64"/>
                <a:gd name="T8" fmla="*/ 0 w 55"/>
                <a:gd name="T9" fmla="*/ 206872 h 64"/>
                <a:gd name="T10" fmla="*/ 0 w 55"/>
                <a:gd name="T11" fmla="*/ 10344 h 64"/>
                <a:gd name="T12" fmla="*/ 10304 w 55"/>
                <a:gd name="T13" fmla="*/ 0 h 64"/>
                <a:gd name="T14" fmla="*/ 120217 w 55"/>
                <a:gd name="T15" fmla="*/ 0 h 64"/>
                <a:gd name="T16" fmla="*/ 140826 w 55"/>
                <a:gd name="T17" fmla="*/ 6896 h 64"/>
                <a:gd name="T18" fmla="*/ 178609 w 55"/>
                <a:gd name="T19" fmla="*/ 44822 h 64"/>
                <a:gd name="T20" fmla="*/ 188913 w 55"/>
                <a:gd name="T21" fmla="*/ 65509 h 64"/>
                <a:gd name="T22" fmla="*/ 171739 w 55"/>
                <a:gd name="T23" fmla="*/ 75853 h 64"/>
                <a:gd name="T24" fmla="*/ 120217 w 55"/>
                <a:gd name="T25" fmla="*/ 75853 h 64"/>
                <a:gd name="T26" fmla="*/ 109913 w 55"/>
                <a:gd name="T27" fmla="*/ 65509 h 64"/>
                <a:gd name="T28" fmla="*/ 109913 w 55"/>
                <a:gd name="T29" fmla="*/ 13791 h 64"/>
                <a:gd name="T30" fmla="*/ 13739 w 55"/>
                <a:gd name="T31" fmla="*/ 13791 h 64"/>
                <a:gd name="T32" fmla="*/ 13739 w 55"/>
                <a:gd name="T33" fmla="*/ 203424 h 64"/>
                <a:gd name="T34" fmla="*/ 171739 w 55"/>
                <a:gd name="T35" fmla="*/ 203424 h 64"/>
                <a:gd name="T36" fmla="*/ 171739 w 55"/>
                <a:gd name="T37" fmla="*/ 75853 h 64"/>
                <a:gd name="T38" fmla="*/ 51522 w 55"/>
                <a:gd name="T39" fmla="*/ 93092 h 64"/>
                <a:gd name="T40" fmla="*/ 137391 w 55"/>
                <a:gd name="T41" fmla="*/ 93092 h 64"/>
                <a:gd name="T42" fmla="*/ 140826 w 55"/>
                <a:gd name="T43" fmla="*/ 96540 h 64"/>
                <a:gd name="T44" fmla="*/ 140826 w 55"/>
                <a:gd name="T45" fmla="*/ 103436 h 64"/>
                <a:gd name="T46" fmla="*/ 137391 w 55"/>
                <a:gd name="T47" fmla="*/ 110332 h 64"/>
                <a:gd name="T48" fmla="*/ 51522 w 55"/>
                <a:gd name="T49" fmla="*/ 110332 h 64"/>
                <a:gd name="T50" fmla="*/ 44652 w 55"/>
                <a:gd name="T51" fmla="*/ 103436 h 64"/>
                <a:gd name="T52" fmla="*/ 44652 w 55"/>
                <a:gd name="T53" fmla="*/ 96540 h 64"/>
                <a:gd name="T54" fmla="*/ 51522 w 55"/>
                <a:gd name="T55" fmla="*/ 93092 h 64"/>
                <a:gd name="T56" fmla="*/ 140826 w 55"/>
                <a:gd name="T57" fmla="*/ 127571 h 64"/>
                <a:gd name="T58" fmla="*/ 140826 w 55"/>
                <a:gd name="T59" fmla="*/ 137914 h 64"/>
                <a:gd name="T60" fmla="*/ 137391 w 55"/>
                <a:gd name="T61" fmla="*/ 141362 h 64"/>
                <a:gd name="T62" fmla="*/ 51522 w 55"/>
                <a:gd name="T63" fmla="*/ 141362 h 64"/>
                <a:gd name="T64" fmla="*/ 44652 w 55"/>
                <a:gd name="T65" fmla="*/ 137914 h 64"/>
                <a:gd name="T66" fmla="*/ 44652 w 55"/>
                <a:gd name="T67" fmla="*/ 127571 h 64"/>
                <a:gd name="T68" fmla="*/ 51522 w 55"/>
                <a:gd name="T69" fmla="*/ 124123 h 64"/>
                <a:gd name="T70" fmla="*/ 137391 w 55"/>
                <a:gd name="T71" fmla="*/ 124123 h 64"/>
                <a:gd name="T72" fmla="*/ 140826 w 55"/>
                <a:gd name="T73" fmla="*/ 127571 h 64"/>
                <a:gd name="T74" fmla="*/ 140826 w 55"/>
                <a:gd name="T75" fmla="*/ 158602 h 64"/>
                <a:gd name="T76" fmla="*/ 140826 w 55"/>
                <a:gd name="T77" fmla="*/ 168945 h 64"/>
                <a:gd name="T78" fmla="*/ 137391 w 55"/>
                <a:gd name="T79" fmla="*/ 172393 h 64"/>
                <a:gd name="T80" fmla="*/ 51522 w 55"/>
                <a:gd name="T81" fmla="*/ 172393 h 64"/>
                <a:gd name="T82" fmla="*/ 44652 w 55"/>
                <a:gd name="T83" fmla="*/ 168945 h 64"/>
                <a:gd name="T84" fmla="*/ 44652 w 55"/>
                <a:gd name="T85" fmla="*/ 158602 h 64"/>
                <a:gd name="T86" fmla="*/ 51522 w 55"/>
                <a:gd name="T87" fmla="*/ 155154 h 64"/>
                <a:gd name="T88" fmla="*/ 137391 w 55"/>
                <a:gd name="T89" fmla="*/ 155154 h 64"/>
                <a:gd name="T90" fmla="*/ 140826 w 55"/>
                <a:gd name="T91" fmla="*/ 158602 h 64"/>
                <a:gd name="T92" fmla="*/ 123652 w 55"/>
                <a:gd name="T93" fmla="*/ 62061 h 64"/>
                <a:gd name="T94" fmla="*/ 171739 w 55"/>
                <a:gd name="T95" fmla="*/ 62061 h 64"/>
                <a:gd name="T96" fmla="*/ 168304 w 55"/>
                <a:gd name="T97" fmla="*/ 55166 h 64"/>
                <a:gd name="T98" fmla="*/ 130522 w 55"/>
                <a:gd name="T99" fmla="*/ 17239 h 64"/>
                <a:gd name="T100" fmla="*/ 123652 w 55"/>
                <a:gd name="T101" fmla="*/ 13791 h 64"/>
                <a:gd name="T102" fmla="*/ 123652 w 55"/>
                <a:gd name="T103" fmla="*/ 62061 h 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5" h="64">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15" y="27"/>
                  </a:moveTo>
                  <a:cubicBezTo>
                    <a:pt x="40" y="27"/>
                    <a:pt x="40" y="27"/>
                    <a:pt x="40" y="27"/>
                  </a:cubicBezTo>
                  <a:cubicBezTo>
                    <a:pt x="40" y="27"/>
                    <a:pt x="41" y="27"/>
                    <a:pt x="41" y="28"/>
                  </a:cubicBezTo>
                  <a:cubicBezTo>
                    <a:pt x="41" y="30"/>
                    <a:pt x="41" y="30"/>
                    <a:pt x="41" y="30"/>
                  </a:cubicBezTo>
                  <a:cubicBezTo>
                    <a:pt x="41" y="31"/>
                    <a:pt x="40" y="32"/>
                    <a:pt x="40" y="32"/>
                  </a:cubicBezTo>
                  <a:cubicBezTo>
                    <a:pt x="15" y="32"/>
                    <a:pt x="15" y="32"/>
                    <a:pt x="15" y="32"/>
                  </a:cubicBezTo>
                  <a:cubicBezTo>
                    <a:pt x="14" y="32"/>
                    <a:pt x="13" y="31"/>
                    <a:pt x="13" y="30"/>
                  </a:cubicBezTo>
                  <a:cubicBezTo>
                    <a:pt x="13" y="28"/>
                    <a:pt x="13" y="28"/>
                    <a:pt x="13" y="28"/>
                  </a:cubicBezTo>
                  <a:cubicBezTo>
                    <a:pt x="13" y="27"/>
                    <a:pt x="14" y="27"/>
                    <a:pt x="15" y="27"/>
                  </a:cubicBezTo>
                  <a:close/>
                  <a:moveTo>
                    <a:pt x="41" y="37"/>
                  </a:moveTo>
                  <a:cubicBezTo>
                    <a:pt x="41" y="40"/>
                    <a:pt x="41" y="40"/>
                    <a:pt x="41" y="40"/>
                  </a:cubicBezTo>
                  <a:cubicBezTo>
                    <a:pt x="41" y="40"/>
                    <a:pt x="40" y="41"/>
                    <a:pt x="40" y="41"/>
                  </a:cubicBezTo>
                  <a:cubicBezTo>
                    <a:pt x="15" y="41"/>
                    <a:pt x="15" y="41"/>
                    <a:pt x="15" y="41"/>
                  </a:cubicBezTo>
                  <a:cubicBezTo>
                    <a:pt x="14" y="41"/>
                    <a:pt x="13" y="40"/>
                    <a:pt x="13" y="40"/>
                  </a:cubicBezTo>
                  <a:cubicBezTo>
                    <a:pt x="13" y="37"/>
                    <a:pt x="13" y="37"/>
                    <a:pt x="13" y="37"/>
                  </a:cubicBezTo>
                  <a:cubicBezTo>
                    <a:pt x="13" y="37"/>
                    <a:pt x="14" y="36"/>
                    <a:pt x="15" y="36"/>
                  </a:cubicBezTo>
                  <a:cubicBezTo>
                    <a:pt x="40" y="36"/>
                    <a:pt x="40" y="36"/>
                    <a:pt x="40" y="36"/>
                  </a:cubicBezTo>
                  <a:cubicBezTo>
                    <a:pt x="40" y="36"/>
                    <a:pt x="41" y="37"/>
                    <a:pt x="41" y="37"/>
                  </a:cubicBezTo>
                  <a:close/>
                  <a:moveTo>
                    <a:pt x="41" y="46"/>
                  </a:moveTo>
                  <a:cubicBezTo>
                    <a:pt x="41" y="49"/>
                    <a:pt x="41" y="49"/>
                    <a:pt x="41" y="49"/>
                  </a:cubicBezTo>
                  <a:cubicBezTo>
                    <a:pt x="41" y="49"/>
                    <a:pt x="40" y="50"/>
                    <a:pt x="40" y="50"/>
                  </a:cubicBezTo>
                  <a:cubicBezTo>
                    <a:pt x="15" y="50"/>
                    <a:pt x="15" y="50"/>
                    <a:pt x="15" y="50"/>
                  </a:cubicBezTo>
                  <a:cubicBezTo>
                    <a:pt x="14" y="50"/>
                    <a:pt x="13" y="49"/>
                    <a:pt x="13" y="49"/>
                  </a:cubicBezTo>
                  <a:cubicBezTo>
                    <a:pt x="13" y="46"/>
                    <a:pt x="13" y="46"/>
                    <a:pt x="13" y="46"/>
                  </a:cubicBezTo>
                  <a:cubicBezTo>
                    <a:pt x="13" y="46"/>
                    <a:pt x="14" y="45"/>
                    <a:pt x="15" y="45"/>
                  </a:cubicBezTo>
                  <a:cubicBezTo>
                    <a:pt x="40" y="45"/>
                    <a:pt x="40" y="45"/>
                    <a:pt x="40" y="45"/>
                  </a:cubicBezTo>
                  <a:cubicBezTo>
                    <a:pt x="40" y="45"/>
                    <a:pt x="41" y="46"/>
                    <a:pt x="41" y="46"/>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path>
              </a:pathLst>
            </a:custGeom>
            <a:grpFill/>
            <a:ln>
              <a:noFill/>
            </a:ln>
          </p:spPr>
          <p:txBody>
            <a:bodyPr/>
            <a:lstStyle/>
            <a:p>
              <a:endParaRPr lang="en-US" dirty="0">
                <a:latin typeface="微软雅黑" panose="020B0503020204020204" pitchFamily="34" charset="-122"/>
              </a:endParaRPr>
            </a:p>
          </p:txBody>
        </p:sp>
        <p:sp>
          <p:nvSpPr>
            <p:cNvPr id="65" name="Freeform 94"/>
            <p:cNvSpPr>
              <a:spLocks noEditPoints="1"/>
            </p:cNvSpPr>
            <p:nvPr/>
          </p:nvSpPr>
          <p:spPr bwMode="auto">
            <a:xfrm>
              <a:off x="8445242" y="3193782"/>
              <a:ext cx="240586" cy="281020"/>
            </a:xfrm>
            <a:custGeom>
              <a:avLst/>
              <a:gdLst>
                <a:gd name="T0" fmla="*/ 188913 w 55"/>
                <a:gd name="T1" fmla="*/ 65509 h 64"/>
                <a:gd name="T2" fmla="*/ 188913 w 55"/>
                <a:gd name="T3" fmla="*/ 206872 h 64"/>
                <a:gd name="T4" fmla="*/ 175174 w 55"/>
                <a:gd name="T5" fmla="*/ 220663 h 64"/>
                <a:gd name="T6" fmla="*/ 10304 w 55"/>
                <a:gd name="T7" fmla="*/ 220663 h 64"/>
                <a:gd name="T8" fmla="*/ 0 w 55"/>
                <a:gd name="T9" fmla="*/ 206872 h 64"/>
                <a:gd name="T10" fmla="*/ 0 w 55"/>
                <a:gd name="T11" fmla="*/ 10344 h 64"/>
                <a:gd name="T12" fmla="*/ 10304 w 55"/>
                <a:gd name="T13" fmla="*/ 0 h 64"/>
                <a:gd name="T14" fmla="*/ 120217 w 55"/>
                <a:gd name="T15" fmla="*/ 0 h 64"/>
                <a:gd name="T16" fmla="*/ 140826 w 55"/>
                <a:gd name="T17" fmla="*/ 6896 h 64"/>
                <a:gd name="T18" fmla="*/ 178609 w 55"/>
                <a:gd name="T19" fmla="*/ 44822 h 64"/>
                <a:gd name="T20" fmla="*/ 188913 w 55"/>
                <a:gd name="T21" fmla="*/ 65509 h 64"/>
                <a:gd name="T22" fmla="*/ 171739 w 55"/>
                <a:gd name="T23" fmla="*/ 75853 h 64"/>
                <a:gd name="T24" fmla="*/ 120217 w 55"/>
                <a:gd name="T25" fmla="*/ 75853 h 64"/>
                <a:gd name="T26" fmla="*/ 109913 w 55"/>
                <a:gd name="T27" fmla="*/ 65509 h 64"/>
                <a:gd name="T28" fmla="*/ 109913 w 55"/>
                <a:gd name="T29" fmla="*/ 13791 h 64"/>
                <a:gd name="T30" fmla="*/ 13739 w 55"/>
                <a:gd name="T31" fmla="*/ 13791 h 64"/>
                <a:gd name="T32" fmla="*/ 13739 w 55"/>
                <a:gd name="T33" fmla="*/ 203424 h 64"/>
                <a:gd name="T34" fmla="*/ 171739 w 55"/>
                <a:gd name="T35" fmla="*/ 203424 h 64"/>
                <a:gd name="T36" fmla="*/ 171739 w 55"/>
                <a:gd name="T37" fmla="*/ 75853 h 64"/>
                <a:gd name="T38" fmla="*/ 27478 w 55"/>
                <a:gd name="T39" fmla="*/ 106884 h 64"/>
                <a:gd name="T40" fmla="*/ 37783 w 55"/>
                <a:gd name="T41" fmla="*/ 106884 h 64"/>
                <a:gd name="T42" fmla="*/ 54957 w 55"/>
                <a:gd name="T43" fmla="*/ 186184 h 64"/>
                <a:gd name="T44" fmla="*/ 75565 w 55"/>
                <a:gd name="T45" fmla="*/ 186184 h 64"/>
                <a:gd name="T46" fmla="*/ 92739 w 55"/>
                <a:gd name="T47" fmla="*/ 127571 h 64"/>
                <a:gd name="T48" fmla="*/ 92739 w 55"/>
                <a:gd name="T49" fmla="*/ 120675 h 64"/>
                <a:gd name="T50" fmla="*/ 92739 w 55"/>
                <a:gd name="T51" fmla="*/ 120675 h 64"/>
                <a:gd name="T52" fmla="*/ 92739 w 55"/>
                <a:gd name="T53" fmla="*/ 120675 h 64"/>
                <a:gd name="T54" fmla="*/ 92739 w 55"/>
                <a:gd name="T55" fmla="*/ 120675 h 64"/>
                <a:gd name="T56" fmla="*/ 96174 w 55"/>
                <a:gd name="T57" fmla="*/ 127571 h 64"/>
                <a:gd name="T58" fmla="*/ 109913 w 55"/>
                <a:gd name="T59" fmla="*/ 186184 h 64"/>
                <a:gd name="T60" fmla="*/ 130522 w 55"/>
                <a:gd name="T61" fmla="*/ 186184 h 64"/>
                <a:gd name="T62" fmla="*/ 151130 w 55"/>
                <a:gd name="T63" fmla="*/ 106884 h 64"/>
                <a:gd name="T64" fmla="*/ 158000 w 55"/>
                <a:gd name="T65" fmla="*/ 106884 h 64"/>
                <a:gd name="T66" fmla="*/ 158000 w 55"/>
                <a:gd name="T67" fmla="*/ 93092 h 64"/>
                <a:gd name="T68" fmla="*/ 123652 w 55"/>
                <a:gd name="T69" fmla="*/ 93092 h 64"/>
                <a:gd name="T70" fmla="*/ 123652 w 55"/>
                <a:gd name="T71" fmla="*/ 106884 h 64"/>
                <a:gd name="T72" fmla="*/ 133956 w 55"/>
                <a:gd name="T73" fmla="*/ 106884 h 64"/>
                <a:gd name="T74" fmla="*/ 120217 w 55"/>
                <a:gd name="T75" fmla="*/ 158602 h 64"/>
                <a:gd name="T76" fmla="*/ 120217 w 55"/>
                <a:gd name="T77" fmla="*/ 165497 h 64"/>
                <a:gd name="T78" fmla="*/ 120217 w 55"/>
                <a:gd name="T79" fmla="*/ 168945 h 64"/>
                <a:gd name="T80" fmla="*/ 120217 w 55"/>
                <a:gd name="T81" fmla="*/ 168945 h 64"/>
                <a:gd name="T82" fmla="*/ 120217 w 55"/>
                <a:gd name="T83" fmla="*/ 165497 h 64"/>
                <a:gd name="T84" fmla="*/ 116783 w 55"/>
                <a:gd name="T85" fmla="*/ 158602 h 64"/>
                <a:gd name="T86" fmla="*/ 99609 w 55"/>
                <a:gd name="T87" fmla="*/ 93092 h 64"/>
                <a:gd name="T88" fmla="*/ 85870 w 55"/>
                <a:gd name="T89" fmla="*/ 93092 h 64"/>
                <a:gd name="T90" fmla="*/ 68696 w 55"/>
                <a:gd name="T91" fmla="*/ 158602 h 64"/>
                <a:gd name="T92" fmla="*/ 68696 w 55"/>
                <a:gd name="T93" fmla="*/ 165497 h 64"/>
                <a:gd name="T94" fmla="*/ 68696 w 55"/>
                <a:gd name="T95" fmla="*/ 168945 h 64"/>
                <a:gd name="T96" fmla="*/ 65261 w 55"/>
                <a:gd name="T97" fmla="*/ 168945 h 64"/>
                <a:gd name="T98" fmla="*/ 65261 w 55"/>
                <a:gd name="T99" fmla="*/ 165497 h 64"/>
                <a:gd name="T100" fmla="*/ 65261 w 55"/>
                <a:gd name="T101" fmla="*/ 158602 h 64"/>
                <a:gd name="T102" fmla="*/ 54957 w 55"/>
                <a:gd name="T103" fmla="*/ 106884 h 64"/>
                <a:gd name="T104" fmla="*/ 65261 w 55"/>
                <a:gd name="T105" fmla="*/ 106884 h 64"/>
                <a:gd name="T106" fmla="*/ 65261 w 55"/>
                <a:gd name="T107" fmla="*/ 93092 h 64"/>
                <a:gd name="T108" fmla="*/ 27478 w 55"/>
                <a:gd name="T109" fmla="*/ 93092 h 64"/>
                <a:gd name="T110" fmla="*/ 27478 w 55"/>
                <a:gd name="T111" fmla="*/ 106884 h 64"/>
                <a:gd name="T112" fmla="*/ 123652 w 55"/>
                <a:gd name="T113" fmla="*/ 62061 h 64"/>
                <a:gd name="T114" fmla="*/ 171739 w 55"/>
                <a:gd name="T115" fmla="*/ 62061 h 64"/>
                <a:gd name="T116" fmla="*/ 168304 w 55"/>
                <a:gd name="T117" fmla="*/ 55166 h 64"/>
                <a:gd name="T118" fmla="*/ 130522 w 55"/>
                <a:gd name="T119" fmla="*/ 17239 h 64"/>
                <a:gd name="T120" fmla="*/ 123652 w 55"/>
                <a:gd name="T121" fmla="*/ 13791 h 64"/>
                <a:gd name="T122" fmla="*/ 123652 w 55"/>
                <a:gd name="T123" fmla="*/ 62061 h 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5" h="64">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8" y="31"/>
                  </a:moveTo>
                  <a:cubicBezTo>
                    <a:pt x="11" y="31"/>
                    <a:pt x="11" y="31"/>
                    <a:pt x="11" y="31"/>
                  </a:cubicBezTo>
                  <a:cubicBezTo>
                    <a:pt x="16" y="54"/>
                    <a:pt x="16" y="54"/>
                    <a:pt x="16" y="54"/>
                  </a:cubicBezTo>
                  <a:cubicBezTo>
                    <a:pt x="22" y="54"/>
                    <a:pt x="22" y="54"/>
                    <a:pt x="22" y="54"/>
                  </a:cubicBezTo>
                  <a:cubicBezTo>
                    <a:pt x="27" y="37"/>
                    <a:pt x="27" y="37"/>
                    <a:pt x="27" y="37"/>
                  </a:cubicBezTo>
                  <a:cubicBezTo>
                    <a:pt x="27" y="37"/>
                    <a:pt x="27" y="36"/>
                    <a:pt x="27" y="35"/>
                  </a:cubicBezTo>
                  <a:cubicBezTo>
                    <a:pt x="27" y="35"/>
                    <a:pt x="27" y="35"/>
                    <a:pt x="27" y="35"/>
                  </a:cubicBezTo>
                  <a:cubicBezTo>
                    <a:pt x="27" y="35"/>
                    <a:pt x="27" y="35"/>
                    <a:pt x="27" y="35"/>
                  </a:cubicBezTo>
                  <a:cubicBezTo>
                    <a:pt x="27" y="35"/>
                    <a:pt x="27" y="35"/>
                    <a:pt x="27" y="35"/>
                  </a:cubicBezTo>
                  <a:cubicBezTo>
                    <a:pt x="27" y="36"/>
                    <a:pt x="28" y="37"/>
                    <a:pt x="28" y="37"/>
                  </a:cubicBezTo>
                  <a:cubicBezTo>
                    <a:pt x="32" y="54"/>
                    <a:pt x="32" y="54"/>
                    <a:pt x="32" y="54"/>
                  </a:cubicBezTo>
                  <a:cubicBezTo>
                    <a:pt x="38" y="54"/>
                    <a:pt x="38" y="54"/>
                    <a:pt x="38" y="54"/>
                  </a:cubicBezTo>
                  <a:cubicBezTo>
                    <a:pt x="44" y="31"/>
                    <a:pt x="44" y="31"/>
                    <a:pt x="44" y="31"/>
                  </a:cubicBezTo>
                  <a:cubicBezTo>
                    <a:pt x="46" y="31"/>
                    <a:pt x="46" y="31"/>
                    <a:pt x="46" y="31"/>
                  </a:cubicBezTo>
                  <a:cubicBezTo>
                    <a:pt x="46" y="27"/>
                    <a:pt x="46" y="27"/>
                    <a:pt x="46" y="27"/>
                  </a:cubicBezTo>
                  <a:cubicBezTo>
                    <a:pt x="36" y="27"/>
                    <a:pt x="36" y="27"/>
                    <a:pt x="36" y="27"/>
                  </a:cubicBezTo>
                  <a:cubicBezTo>
                    <a:pt x="36" y="31"/>
                    <a:pt x="36" y="31"/>
                    <a:pt x="36" y="31"/>
                  </a:cubicBezTo>
                  <a:cubicBezTo>
                    <a:pt x="39" y="31"/>
                    <a:pt x="39" y="31"/>
                    <a:pt x="39" y="31"/>
                  </a:cubicBezTo>
                  <a:cubicBezTo>
                    <a:pt x="35" y="46"/>
                    <a:pt x="35" y="46"/>
                    <a:pt x="35" y="46"/>
                  </a:cubicBezTo>
                  <a:cubicBezTo>
                    <a:pt x="35" y="47"/>
                    <a:pt x="35" y="48"/>
                    <a:pt x="35" y="48"/>
                  </a:cubicBezTo>
                  <a:cubicBezTo>
                    <a:pt x="35" y="49"/>
                    <a:pt x="35" y="49"/>
                    <a:pt x="35" y="49"/>
                  </a:cubicBezTo>
                  <a:cubicBezTo>
                    <a:pt x="35" y="49"/>
                    <a:pt x="35" y="49"/>
                    <a:pt x="35" y="49"/>
                  </a:cubicBezTo>
                  <a:cubicBezTo>
                    <a:pt x="35" y="49"/>
                    <a:pt x="35" y="48"/>
                    <a:pt x="35" y="48"/>
                  </a:cubicBezTo>
                  <a:cubicBezTo>
                    <a:pt x="35" y="48"/>
                    <a:pt x="35" y="47"/>
                    <a:pt x="34" y="46"/>
                  </a:cubicBezTo>
                  <a:cubicBezTo>
                    <a:pt x="29" y="27"/>
                    <a:pt x="29" y="27"/>
                    <a:pt x="29" y="27"/>
                  </a:cubicBezTo>
                  <a:cubicBezTo>
                    <a:pt x="25" y="27"/>
                    <a:pt x="25" y="27"/>
                    <a:pt x="25" y="27"/>
                  </a:cubicBezTo>
                  <a:cubicBezTo>
                    <a:pt x="20" y="46"/>
                    <a:pt x="20" y="46"/>
                    <a:pt x="20" y="46"/>
                  </a:cubicBezTo>
                  <a:cubicBezTo>
                    <a:pt x="20" y="47"/>
                    <a:pt x="20" y="48"/>
                    <a:pt x="20" y="48"/>
                  </a:cubicBezTo>
                  <a:cubicBezTo>
                    <a:pt x="20" y="49"/>
                    <a:pt x="20" y="49"/>
                    <a:pt x="20" y="49"/>
                  </a:cubicBezTo>
                  <a:cubicBezTo>
                    <a:pt x="19" y="49"/>
                    <a:pt x="19" y="49"/>
                    <a:pt x="19" y="49"/>
                  </a:cubicBezTo>
                  <a:cubicBezTo>
                    <a:pt x="19" y="48"/>
                    <a:pt x="19" y="48"/>
                    <a:pt x="19" y="48"/>
                  </a:cubicBezTo>
                  <a:cubicBezTo>
                    <a:pt x="19" y="48"/>
                    <a:pt x="19" y="47"/>
                    <a:pt x="19" y="46"/>
                  </a:cubicBezTo>
                  <a:cubicBezTo>
                    <a:pt x="16" y="31"/>
                    <a:pt x="16" y="31"/>
                    <a:pt x="16" y="31"/>
                  </a:cubicBezTo>
                  <a:cubicBezTo>
                    <a:pt x="19" y="31"/>
                    <a:pt x="19" y="31"/>
                    <a:pt x="19" y="31"/>
                  </a:cubicBezTo>
                  <a:cubicBezTo>
                    <a:pt x="19" y="27"/>
                    <a:pt x="19" y="27"/>
                    <a:pt x="19" y="27"/>
                  </a:cubicBezTo>
                  <a:cubicBezTo>
                    <a:pt x="8" y="27"/>
                    <a:pt x="8" y="27"/>
                    <a:pt x="8" y="27"/>
                  </a:cubicBezTo>
                  <a:lnTo>
                    <a:pt x="8" y="31"/>
                  </a:ln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path>
              </a:pathLst>
            </a:custGeom>
            <a:grpFill/>
            <a:ln>
              <a:noFill/>
            </a:ln>
          </p:spPr>
          <p:txBody>
            <a:bodyPr/>
            <a:lstStyle/>
            <a:p>
              <a:endParaRPr lang="en-US" dirty="0">
                <a:latin typeface="微软雅黑" panose="020B0503020204020204" pitchFamily="34" charset="-122"/>
              </a:endParaRPr>
            </a:p>
          </p:txBody>
        </p:sp>
        <p:sp>
          <p:nvSpPr>
            <p:cNvPr id="66" name="Freeform 95"/>
            <p:cNvSpPr/>
            <p:nvPr/>
          </p:nvSpPr>
          <p:spPr bwMode="auto">
            <a:xfrm>
              <a:off x="9076020" y="3232195"/>
              <a:ext cx="218346" cy="220367"/>
            </a:xfrm>
            <a:custGeom>
              <a:avLst/>
              <a:gdLst>
                <a:gd name="T0" fmla="*/ 168021 w 50"/>
                <a:gd name="T1" fmla="*/ 13843 h 50"/>
                <a:gd name="T2" fmla="*/ 109728 w 50"/>
                <a:gd name="T3" fmla="*/ 72676 h 50"/>
                <a:gd name="T4" fmla="*/ 109728 w 50"/>
                <a:gd name="T5" fmla="*/ 166116 h 50"/>
                <a:gd name="T6" fmla="*/ 102870 w 50"/>
                <a:gd name="T7" fmla="*/ 173037 h 50"/>
                <a:gd name="T8" fmla="*/ 99441 w 50"/>
                <a:gd name="T9" fmla="*/ 173037 h 50"/>
                <a:gd name="T10" fmla="*/ 96012 w 50"/>
                <a:gd name="T11" fmla="*/ 169576 h 50"/>
                <a:gd name="T12" fmla="*/ 65151 w 50"/>
                <a:gd name="T13" fmla="*/ 138430 h 50"/>
                <a:gd name="T14" fmla="*/ 61722 w 50"/>
                <a:gd name="T15" fmla="*/ 134969 h 50"/>
                <a:gd name="T16" fmla="*/ 61722 w 50"/>
                <a:gd name="T17" fmla="*/ 72676 h 50"/>
                <a:gd name="T18" fmla="*/ 0 w 50"/>
                <a:gd name="T19" fmla="*/ 13843 h 50"/>
                <a:gd name="T20" fmla="*/ 0 w 50"/>
                <a:gd name="T21" fmla="*/ 3461 h 50"/>
                <a:gd name="T22" fmla="*/ 6858 w 50"/>
                <a:gd name="T23" fmla="*/ 0 h 50"/>
                <a:gd name="T24" fmla="*/ 164592 w 50"/>
                <a:gd name="T25" fmla="*/ 0 h 50"/>
                <a:gd name="T26" fmla="*/ 171450 w 50"/>
                <a:gd name="T27" fmla="*/ 3461 h 50"/>
                <a:gd name="T28" fmla="*/ 168021 w 50"/>
                <a:gd name="T29" fmla="*/ 13843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0" h="50">
                  <a:moveTo>
                    <a:pt x="49" y="4"/>
                  </a:moveTo>
                  <a:cubicBezTo>
                    <a:pt x="32" y="21"/>
                    <a:pt x="32" y="21"/>
                    <a:pt x="32" y="21"/>
                  </a:cubicBezTo>
                  <a:cubicBezTo>
                    <a:pt x="32" y="48"/>
                    <a:pt x="32" y="48"/>
                    <a:pt x="32" y="48"/>
                  </a:cubicBezTo>
                  <a:cubicBezTo>
                    <a:pt x="32" y="49"/>
                    <a:pt x="31" y="49"/>
                    <a:pt x="30" y="50"/>
                  </a:cubicBezTo>
                  <a:cubicBezTo>
                    <a:pt x="30" y="50"/>
                    <a:pt x="30" y="50"/>
                    <a:pt x="29" y="50"/>
                  </a:cubicBezTo>
                  <a:cubicBezTo>
                    <a:pt x="29" y="50"/>
                    <a:pt x="28" y="50"/>
                    <a:pt x="28" y="49"/>
                  </a:cubicBezTo>
                  <a:cubicBezTo>
                    <a:pt x="19" y="40"/>
                    <a:pt x="19" y="40"/>
                    <a:pt x="19" y="40"/>
                  </a:cubicBezTo>
                  <a:cubicBezTo>
                    <a:pt x="18" y="40"/>
                    <a:pt x="18" y="39"/>
                    <a:pt x="18" y="39"/>
                  </a:cubicBezTo>
                  <a:cubicBezTo>
                    <a:pt x="18" y="21"/>
                    <a:pt x="18" y="21"/>
                    <a:pt x="18" y="21"/>
                  </a:cubicBezTo>
                  <a:cubicBezTo>
                    <a:pt x="0" y="4"/>
                    <a:pt x="0" y="4"/>
                    <a:pt x="0" y="4"/>
                  </a:cubicBezTo>
                  <a:cubicBezTo>
                    <a:pt x="0" y="3"/>
                    <a:pt x="0" y="2"/>
                    <a:pt x="0" y="1"/>
                  </a:cubicBezTo>
                  <a:cubicBezTo>
                    <a:pt x="0" y="0"/>
                    <a:pt x="1" y="0"/>
                    <a:pt x="2" y="0"/>
                  </a:cubicBezTo>
                  <a:cubicBezTo>
                    <a:pt x="48" y="0"/>
                    <a:pt x="48" y="0"/>
                    <a:pt x="48" y="0"/>
                  </a:cubicBezTo>
                  <a:cubicBezTo>
                    <a:pt x="49" y="0"/>
                    <a:pt x="49" y="0"/>
                    <a:pt x="50" y="1"/>
                  </a:cubicBezTo>
                  <a:cubicBezTo>
                    <a:pt x="50" y="2"/>
                    <a:pt x="50" y="3"/>
                    <a:pt x="49" y="4"/>
                  </a:cubicBezTo>
                  <a:close/>
                </a:path>
              </a:pathLst>
            </a:custGeom>
            <a:grpFill/>
            <a:ln>
              <a:noFill/>
            </a:ln>
          </p:spPr>
          <p:txBody>
            <a:bodyPr/>
            <a:lstStyle/>
            <a:p>
              <a:endParaRPr lang="en-US" dirty="0">
                <a:latin typeface="微软雅黑" panose="020B0503020204020204" pitchFamily="34" charset="-122"/>
              </a:endParaRPr>
            </a:p>
          </p:txBody>
        </p:sp>
        <p:sp>
          <p:nvSpPr>
            <p:cNvPr id="67" name="Freeform 96"/>
            <p:cNvSpPr>
              <a:spLocks noEditPoints="1"/>
            </p:cNvSpPr>
            <p:nvPr/>
          </p:nvSpPr>
          <p:spPr bwMode="auto">
            <a:xfrm>
              <a:off x="9714884" y="3211978"/>
              <a:ext cx="270911" cy="240584"/>
            </a:xfrm>
            <a:custGeom>
              <a:avLst/>
              <a:gdLst>
                <a:gd name="T0" fmla="*/ 24017 w 62"/>
                <a:gd name="T1" fmla="*/ 30913 h 55"/>
                <a:gd name="T2" fmla="*/ 24017 w 62"/>
                <a:gd name="T3" fmla="*/ 185477 h 55"/>
                <a:gd name="T4" fmla="*/ 20586 w 62"/>
                <a:gd name="T5" fmla="*/ 188912 h 55"/>
                <a:gd name="T6" fmla="*/ 10293 w 62"/>
                <a:gd name="T7" fmla="*/ 188912 h 55"/>
                <a:gd name="T8" fmla="*/ 6862 w 62"/>
                <a:gd name="T9" fmla="*/ 185477 h 55"/>
                <a:gd name="T10" fmla="*/ 6862 w 62"/>
                <a:gd name="T11" fmla="*/ 30913 h 55"/>
                <a:gd name="T12" fmla="*/ 0 w 62"/>
                <a:gd name="T13" fmla="*/ 17174 h 55"/>
                <a:gd name="T14" fmla="*/ 17155 w 62"/>
                <a:gd name="T15" fmla="*/ 0 h 55"/>
                <a:gd name="T16" fmla="*/ 30879 w 62"/>
                <a:gd name="T17" fmla="*/ 17174 h 55"/>
                <a:gd name="T18" fmla="*/ 24017 w 62"/>
                <a:gd name="T19" fmla="*/ 30913 h 55"/>
                <a:gd name="T20" fmla="*/ 212725 w 62"/>
                <a:gd name="T21" fmla="*/ 116782 h 55"/>
                <a:gd name="T22" fmla="*/ 205863 w 62"/>
                <a:gd name="T23" fmla="*/ 123651 h 55"/>
                <a:gd name="T24" fmla="*/ 205863 w 62"/>
                <a:gd name="T25" fmla="*/ 127086 h 55"/>
                <a:gd name="T26" fmla="*/ 161259 w 62"/>
                <a:gd name="T27" fmla="*/ 140825 h 55"/>
                <a:gd name="T28" fmla="*/ 140673 w 62"/>
                <a:gd name="T29" fmla="*/ 133956 h 55"/>
                <a:gd name="T30" fmla="*/ 137242 w 62"/>
                <a:gd name="T31" fmla="*/ 133956 h 55"/>
                <a:gd name="T32" fmla="*/ 99500 w 62"/>
                <a:gd name="T33" fmla="*/ 123651 h 55"/>
                <a:gd name="T34" fmla="*/ 44604 w 62"/>
                <a:gd name="T35" fmla="*/ 140825 h 55"/>
                <a:gd name="T36" fmla="*/ 37742 w 62"/>
                <a:gd name="T37" fmla="*/ 140825 h 55"/>
                <a:gd name="T38" fmla="*/ 34310 w 62"/>
                <a:gd name="T39" fmla="*/ 140825 h 55"/>
                <a:gd name="T40" fmla="*/ 30879 w 62"/>
                <a:gd name="T41" fmla="*/ 133956 h 55"/>
                <a:gd name="T42" fmla="*/ 30879 w 62"/>
                <a:gd name="T43" fmla="*/ 41217 h 55"/>
                <a:gd name="T44" fmla="*/ 34310 w 62"/>
                <a:gd name="T45" fmla="*/ 37782 h 55"/>
                <a:gd name="T46" fmla="*/ 96069 w 62"/>
                <a:gd name="T47" fmla="*/ 17174 h 55"/>
                <a:gd name="T48" fmla="*/ 147535 w 62"/>
                <a:gd name="T49" fmla="*/ 30913 h 55"/>
                <a:gd name="T50" fmla="*/ 157828 w 62"/>
                <a:gd name="T51" fmla="*/ 34348 h 55"/>
                <a:gd name="T52" fmla="*/ 195570 w 62"/>
                <a:gd name="T53" fmla="*/ 20609 h 55"/>
                <a:gd name="T54" fmla="*/ 199001 w 62"/>
                <a:gd name="T55" fmla="*/ 17174 h 55"/>
                <a:gd name="T56" fmla="*/ 209294 w 62"/>
                <a:gd name="T57" fmla="*/ 17174 h 55"/>
                <a:gd name="T58" fmla="*/ 212725 w 62"/>
                <a:gd name="T59" fmla="*/ 24043 h 55"/>
                <a:gd name="T60" fmla="*/ 212725 w 62"/>
                <a:gd name="T61" fmla="*/ 116782 h 55"/>
                <a:gd name="T62" fmla="*/ 92638 w 62"/>
                <a:gd name="T63" fmla="*/ 30913 h 55"/>
                <a:gd name="T64" fmla="*/ 48035 w 62"/>
                <a:gd name="T65" fmla="*/ 48087 h 55"/>
                <a:gd name="T66" fmla="*/ 48035 w 62"/>
                <a:gd name="T67" fmla="*/ 72130 h 55"/>
                <a:gd name="T68" fmla="*/ 92638 w 62"/>
                <a:gd name="T69" fmla="*/ 54956 h 55"/>
                <a:gd name="T70" fmla="*/ 92638 w 62"/>
                <a:gd name="T71" fmla="*/ 30913 h 55"/>
                <a:gd name="T72" fmla="*/ 92638 w 62"/>
                <a:gd name="T73" fmla="*/ 82434 h 55"/>
                <a:gd name="T74" fmla="*/ 48035 w 62"/>
                <a:gd name="T75" fmla="*/ 99608 h 55"/>
                <a:gd name="T76" fmla="*/ 48035 w 62"/>
                <a:gd name="T77" fmla="*/ 120217 h 55"/>
                <a:gd name="T78" fmla="*/ 92638 w 62"/>
                <a:gd name="T79" fmla="*/ 106478 h 55"/>
                <a:gd name="T80" fmla="*/ 92638 w 62"/>
                <a:gd name="T81" fmla="*/ 82434 h 55"/>
                <a:gd name="T82" fmla="*/ 195570 w 62"/>
                <a:gd name="T83" fmla="*/ 89304 h 55"/>
                <a:gd name="T84" fmla="*/ 147535 w 62"/>
                <a:gd name="T85" fmla="*/ 99608 h 55"/>
                <a:gd name="T86" fmla="*/ 147535 w 62"/>
                <a:gd name="T87" fmla="*/ 72130 h 55"/>
                <a:gd name="T88" fmla="*/ 144104 w 62"/>
                <a:gd name="T89" fmla="*/ 68695 h 55"/>
                <a:gd name="T90" fmla="*/ 99500 w 62"/>
                <a:gd name="T91" fmla="*/ 54956 h 55"/>
                <a:gd name="T92" fmla="*/ 92638 w 62"/>
                <a:gd name="T93" fmla="*/ 54956 h 55"/>
                <a:gd name="T94" fmla="*/ 92638 w 62"/>
                <a:gd name="T95" fmla="*/ 82434 h 55"/>
                <a:gd name="T96" fmla="*/ 96069 w 62"/>
                <a:gd name="T97" fmla="*/ 82434 h 55"/>
                <a:gd name="T98" fmla="*/ 144104 w 62"/>
                <a:gd name="T99" fmla="*/ 96173 h 55"/>
                <a:gd name="T100" fmla="*/ 147535 w 62"/>
                <a:gd name="T101" fmla="*/ 99608 h 55"/>
                <a:gd name="T102" fmla="*/ 147535 w 62"/>
                <a:gd name="T103" fmla="*/ 123651 h 55"/>
                <a:gd name="T104" fmla="*/ 161259 w 62"/>
                <a:gd name="T105" fmla="*/ 123651 h 55"/>
                <a:gd name="T106" fmla="*/ 195570 w 62"/>
                <a:gd name="T107" fmla="*/ 113347 h 55"/>
                <a:gd name="T108" fmla="*/ 195570 w 62"/>
                <a:gd name="T109" fmla="*/ 89304 h 55"/>
                <a:gd name="T110" fmla="*/ 195570 w 62"/>
                <a:gd name="T111" fmla="*/ 37782 h 55"/>
                <a:gd name="T112" fmla="*/ 157828 w 62"/>
                <a:gd name="T113" fmla="*/ 48087 h 55"/>
                <a:gd name="T114" fmla="*/ 147535 w 62"/>
                <a:gd name="T115" fmla="*/ 48087 h 55"/>
                <a:gd name="T116" fmla="*/ 147535 w 62"/>
                <a:gd name="T117" fmla="*/ 72130 h 55"/>
                <a:gd name="T118" fmla="*/ 195570 w 62"/>
                <a:gd name="T119" fmla="*/ 61826 h 55"/>
                <a:gd name="T120" fmla="*/ 195570 w 62"/>
                <a:gd name="T121" fmla="*/ 37782 h 5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2" h="55">
                  <a:moveTo>
                    <a:pt x="7" y="9"/>
                  </a:moveTo>
                  <a:cubicBezTo>
                    <a:pt x="7" y="54"/>
                    <a:pt x="7" y="54"/>
                    <a:pt x="7" y="54"/>
                  </a:cubicBezTo>
                  <a:cubicBezTo>
                    <a:pt x="7" y="54"/>
                    <a:pt x="6" y="55"/>
                    <a:pt x="6" y="55"/>
                  </a:cubicBezTo>
                  <a:cubicBezTo>
                    <a:pt x="3" y="55"/>
                    <a:pt x="3" y="55"/>
                    <a:pt x="3" y="55"/>
                  </a:cubicBezTo>
                  <a:cubicBezTo>
                    <a:pt x="3" y="55"/>
                    <a:pt x="2" y="54"/>
                    <a:pt x="2" y="54"/>
                  </a:cubicBezTo>
                  <a:cubicBezTo>
                    <a:pt x="2" y="9"/>
                    <a:pt x="2" y="9"/>
                    <a:pt x="2" y="9"/>
                  </a:cubicBezTo>
                  <a:cubicBezTo>
                    <a:pt x="1" y="8"/>
                    <a:pt x="0" y="6"/>
                    <a:pt x="0" y="5"/>
                  </a:cubicBezTo>
                  <a:cubicBezTo>
                    <a:pt x="0" y="2"/>
                    <a:pt x="2" y="0"/>
                    <a:pt x="5" y="0"/>
                  </a:cubicBezTo>
                  <a:cubicBezTo>
                    <a:pt x="7" y="0"/>
                    <a:pt x="9" y="2"/>
                    <a:pt x="9" y="5"/>
                  </a:cubicBezTo>
                  <a:cubicBezTo>
                    <a:pt x="9" y="6"/>
                    <a:pt x="8" y="8"/>
                    <a:pt x="7" y="9"/>
                  </a:cubicBezTo>
                  <a:close/>
                  <a:moveTo>
                    <a:pt x="62" y="34"/>
                  </a:moveTo>
                  <a:cubicBezTo>
                    <a:pt x="62" y="35"/>
                    <a:pt x="61" y="36"/>
                    <a:pt x="60" y="36"/>
                  </a:cubicBezTo>
                  <a:cubicBezTo>
                    <a:pt x="60" y="36"/>
                    <a:pt x="60" y="36"/>
                    <a:pt x="60" y="37"/>
                  </a:cubicBezTo>
                  <a:cubicBezTo>
                    <a:pt x="58" y="38"/>
                    <a:pt x="52" y="41"/>
                    <a:pt x="47" y="41"/>
                  </a:cubicBezTo>
                  <a:cubicBezTo>
                    <a:pt x="45" y="41"/>
                    <a:pt x="43" y="40"/>
                    <a:pt x="41" y="39"/>
                  </a:cubicBezTo>
                  <a:cubicBezTo>
                    <a:pt x="40" y="39"/>
                    <a:pt x="40" y="39"/>
                    <a:pt x="40" y="39"/>
                  </a:cubicBezTo>
                  <a:cubicBezTo>
                    <a:pt x="36" y="37"/>
                    <a:pt x="34" y="36"/>
                    <a:pt x="29" y="36"/>
                  </a:cubicBezTo>
                  <a:cubicBezTo>
                    <a:pt x="24" y="36"/>
                    <a:pt x="17" y="38"/>
                    <a:pt x="13" y="41"/>
                  </a:cubicBezTo>
                  <a:cubicBezTo>
                    <a:pt x="12" y="41"/>
                    <a:pt x="12" y="41"/>
                    <a:pt x="11" y="41"/>
                  </a:cubicBezTo>
                  <a:cubicBezTo>
                    <a:pt x="11" y="41"/>
                    <a:pt x="11" y="41"/>
                    <a:pt x="10" y="41"/>
                  </a:cubicBezTo>
                  <a:cubicBezTo>
                    <a:pt x="10" y="41"/>
                    <a:pt x="9" y="40"/>
                    <a:pt x="9" y="39"/>
                  </a:cubicBezTo>
                  <a:cubicBezTo>
                    <a:pt x="9" y="12"/>
                    <a:pt x="9" y="12"/>
                    <a:pt x="9" y="12"/>
                  </a:cubicBezTo>
                  <a:cubicBezTo>
                    <a:pt x="9" y="12"/>
                    <a:pt x="10" y="11"/>
                    <a:pt x="10" y="11"/>
                  </a:cubicBezTo>
                  <a:cubicBezTo>
                    <a:pt x="13" y="9"/>
                    <a:pt x="21" y="5"/>
                    <a:pt x="28" y="5"/>
                  </a:cubicBezTo>
                  <a:cubicBezTo>
                    <a:pt x="34" y="5"/>
                    <a:pt x="39" y="7"/>
                    <a:pt x="43" y="9"/>
                  </a:cubicBezTo>
                  <a:cubicBezTo>
                    <a:pt x="44" y="9"/>
                    <a:pt x="45" y="10"/>
                    <a:pt x="46" y="10"/>
                  </a:cubicBezTo>
                  <a:cubicBezTo>
                    <a:pt x="50" y="10"/>
                    <a:pt x="55" y="7"/>
                    <a:pt x="57" y="6"/>
                  </a:cubicBezTo>
                  <a:cubicBezTo>
                    <a:pt x="58" y="5"/>
                    <a:pt x="58" y="5"/>
                    <a:pt x="58" y="5"/>
                  </a:cubicBezTo>
                  <a:cubicBezTo>
                    <a:pt x="59" y="5"/>
                    <a:pt x="60" y="5"/>
                    <a:pt x="61" y="5"/>
                  </a:cubicBezTo>
                  <a:cubicBezTo>
                    <a:pt x="61" y="5"/>
                    <a:pt x="62" y="6"/>
                    <a:pt x="62" y="7"/>
                  </a:cubicBezTo>
                  <a:lnTo>
                    <a:pt x="62" y="34"/>
                  </a:lnTo>
                  <a:close/>
                  <a:moveTo>
                    <a:pt x="27" y="9"/>
                  </a:moveTo>
                  <a:cubicBezTo>
                    <a:pt x="23" y="10"/>
                    <a:pt x="18" y="12"/>
                    <a:pt x="14" y="14"/>
                  </a:cubicBezTo>
                  <a:cubicBezTo>
                    <a:pt x="14" y="21"/>
                    <a:pt x="14" y="21"/>
                    <a:pt x="14" y="21"/>
                  </a:cubicBezTo>
                  <a:cubicBezTo>
                    <a:pt x="18" y="18"/>
                    <a:pt x="23" y="17"/>
                    <a:pt x="27" y="16"/>
                  </a:cubicBezTo>
                  <a:lnTo>
                    <a:pt x="27" y="9"/>
                  </a:lnTo>
                  <a:close/>
                  <a:moveTo>
                    <a:pt x="27" y="24"/>
                  </a:moveTo>
                  <a:cubicBezTo>
                    <a:pt x="23" y="25"/>
                    <a:pt x="18" y="27"/>
                    <a:pt x="14" y="29"/>
                  </a:cubicBezTo>
                  <a:cubicBezTo>
                    <a:pt x="14" y="35"/>
                    <a:pt x="14" y="35"/>
                    <a:pt x="14" y="35"/>
                  </a:cubicBezTo>
                  <a:cubicBezTo>
                    <a:pt x="18" y="33"/>
                    <a:pt x="23" y="32"/>
                    <a:pt x="27" y="31"/>
                  </a:cubicBezTo>
                  <a:lnTo>
                    <a:pt x="27" y="24"/>
                  </a:lnTo>
                  <a:close/>
                  <a:moveTo>
                    <a:pt x="57" y="26"/>
                  </a:moveTo>
                  <a:cubicBezTo>
                    <a:pt x="54" y="28"/>
                    <a:pt x="48" y="30"/>
                    <a:pt x="43" y="29"/>
                  </a:cubicBezTo>
                  <a:cubicBezTo>
                    <a:pt x="43" y="21"/>
                    <a:pt x="43" y="21"/>
                    <a:pt x="43" y="21"/>
                  </a:cubicBezTo>
                  <a:cubicBezTo>
                    <a:pt x="43" y="21"/>
                    <a:pt x="43" y="21"/>
                    <a:pt x="42" y="20"/>
                  </a:cubicBezTo>
                  <a:cubicBezTo>
                    <a:pt x="38" y="18"/>
                    <a:pt x="35" y="16"/>
                    <a:pt x="29" y="16"/>
                  </a:cubicBezTo>
                  <a:cubicBezTo>
                    <a:pt x="29" y="16"/>
                    <a:pt x="28" y="16"/>
                    <a:pt x="27" y="16"/>
                  </a:cubicBezTo>
                  <a:cubicBezTo>
                    <a:pt x="27" y="24"/>
                    <a:pt x="27" y="24"/>
                    <a:pt x="27" y="24"/>
                  </a:cubicBezTo>
                  <a:cubicBezTo>
                    <a:pt x="28" y="24"/>
                    <a:pt x="28" y="24"/>
                    <a:pt x="28" y="24"/>
                  </a:cubicBezTo>
                  <a:cubicBezTo>
                    <a:pt x="34" y="24"/>
                    <a:pt x="38" y="26"/>
                    <a:pt x="42" y="28"/>
                  </a:cubicBezTo>
                  <a:cubicBezTo>
                    <a:pt x="43" y="29"/>
                    <a:pt x="43" y="29"/>
                    <a:pt x="43" y="29"/>
                  </a:cubicBezTo>
                  <a:cubicBezTo>
                    <a:pt x="43" y="36"/>
                    <a:pt x="43" y="36"/>
                    <a:pt x="43" y="36"/>
                  </a:cubicBezTo>
                  <a:cubicBezTo>
                    <a:pt x="44" y="36"/>
                    <a:pt x="45" y="36"/>
                    <a:pt x="47" y="36"/>
                  </a:cubicBezTo>
                  <a:cubicBezTo>
                    <a:pt x="51" y="36"/>
                    <a:pt x="55" y="34"/>
                    <a:pt x="57" y="33"/>
                  </a:cubicBezTo>
                  <a:lnTo>
                    <a:pt x="57" y="26"/>
                  </a:lnTo>
                  <a:close/>
                  <a:moveTo>
                    <a:pt x="57" y="11"/>
                  </a:moveTo>
                  <a:cubicBezTo>
                    <a:pt x="54" y="12"/>
                    <a:pt x="50" y="14"/>
                    <a:pt x="46" y="14"/>
                  </a:cubicBezTo>
                  <a:cubicBezTo>
                    <a:pt x="45" y="14"/>
                    <a:pt x="44" y="14"/>
                    <a:pt x="43" y="14"/>
                  </a:cubicBezTo>
                  <a:cubicBezTo>
                    <a:pt x="43" y="21"/>
                    <a:pt x="43" y="21"/>
                    <a:pt x="43" y="21"/>
                  </a:cubicBezTo>
                  <a:cubicBezTo>
                    <a:pt x="48" y="22"/>
                    <a:pt x="54" y="19"/>
                    <a:pt x="57" y="18"/>
                  </a:cubicBezTo>
                  <a:lnTo>
                    <a:pt x="57" y="11"/>
                  </a:lnTo>
                  <a:close/>
                </a:path>
              </a:pathLst>
            </a:custGeom>
            <a:grpFill/>
            <a:ln>
              <a:noFill/>
            </a:ln>
          </p:spPr>
          <p:txBody>
            <a:bodyPr/>
            <a:lstStyle/>
            <a:p>
              <a:endParaRPr lang="en-US" dirty="0">
                <a:latin typeface="微软雅黑" panose="020B0503020204020204" pitchFamily="34" charset="-122"/>
              </a:endParaRPr>
            </a:p>
          </p:txBody>
        </p:sp>
        <p:sp>
          <p:nvSpPr>
            <p:cNvPr id="68" name="Freeform 97"/>
            <p:cNvSpPr>
              <a:spLocks noEditPoints="1"/>
            </p:cNvSpPr>
            <p:nvPr/>
          </p:nvSpPr>
          <p:spPr bwMode="auto">
            <a:xfrm>
              <a:off x="10335554" y="3211978"/>
              <a:ext cx="240584" cy="240584"/>
            </a:xfrm>
            <a:custGeom>
              <a:avLst/>
              <a:gdLst>
                <a:gd name="T0" fmla="*/ 188912 w 55"/>
                <a:gd name="T1" fmla="*/ 34348 h 55"/>
                <a:gd name="T2" fmla="*/ 188912 w 55"/>
                <a:gd name="T3" fmla="*/ 154564 h 55"/>
                <a:gd name="T4" fmla="*/ 151130 w 55"/>
                <a:gd name="T5" fmla="*/ 188912 h 55"/>
                <a:gd name="T6" fmla="*/ 34348 w 55"/>
                <a:gd name="T7" fmla="*/ 188912 h 55"/>
                <a:gd name="T8" fmla="*/ 0 w 55"/>
                <a:gd name="T9" fmla="*/ 154564 h 55"/>
                <a:gd name="T10" fmla="*/ 0 w 55"/>
                <a:gd name="T11" fmla="*/ 34348 h 55"/>
                <a:gd name="T12" fmla="*/ 34348 w 55"/>
                <a:gd name="T13" fmla="*/ 0 h 55"/>
                <a:gd name="T14" fmla="*/ 151130 w 55"/>
                <a:gd name="T15" fmla="*/ 0 h 55"/>
                <a:gd name="T16" fmla="*/ 188912 w 55"/>
                <a:gd name="T17" fmla="*/ 34348 h 55"/>
                <a:gd name="T18" fmla="*/ 58391 w 55"/>
                <a:gd name="T19" fmla="*/ 68695 h 55"/>
                <a:gd name="T20" fmla="*/ 34348 w 55"/>
                <a:gd name="T21" fmla="*/ 96173 h 55"/>
                <a:gd name="T22" fmla="*/ 58391 w 55"/>
                <a:gd name="T23" fmla="*/ 120217 h 55"/>
                <a:gd name="T24" fmla="*/ 85869 w 55"/>
                <a:gd name="T25" fmla="*/ 96173 h 55"/>
                <a:gd name="T26" fmla="*/ 58391 w 55"/>
                <a:gd name="T27" fmla="*/ 68695 h 55"/>
                <a:gd name="T28" fmla="*/ 127086 w 55"/>
                <a:gd name="T29" fmla="*/ 68695 h 55"/>
                <a:gd name="T30" fmla="*/ 103043 w 55"/>
                <a:gd name="T31" fmla="*/ 96173 h 55"/>
                <a:gd name="T32" fmla="*/ 127086 w 55"/>
                <a:gd name="T33" fmla="*/ 120217 h 55"/>
                <a:gd name="T34" fmla="*/ 154564 w 55"/>
                <a:gd name="T35" fmla="*/ 96173 h 55"/>
                <a:gd name="T36" fmla="*/ 127086 w 55"/>
                <a:gd name="T37" fmla="*/ 68695 h 5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5" h="55">
                  <a:moveTo>
                    <a:pt x="55" y="10"/>
                  </a:moveTo>
                  <a:cubicBezTo>
                    <a:pt x="55" y="45"/>
                    <a:pt x="55" y="45"/>
                    <a:pt x="55" y="45"/>
                  </a:cubicBezTo>
                  <a:cubicBezTo>
                    <a:pt x="55" y="50"/>
                    <a:pt x="50" y="55"/>
                    <a:pt x="44" y="55"/>
                  </a:cubicBezTo>
                  <a:cubicBezTo>
                    <a:pt x="10" y="55"/>
                    <a:pt x="10" y="55"/>
                    <a:pt x="10" y="55"/>
                  </a:cubicBezTo>
                  <a:cubicBezTo>
                    <a:pt x="4" y="55"/>
                    <a:pt x="0" y="50"/>
                    <a:pt x="0" y="45"/>
                  </a:cubicBezTo>
                  <a:cubicBezTo>
                    <a:pt x="0" y="10"/>
                    <a:pt x="0" y="10"/>
                    <a:pt x="0" y="10"/>
                  </a:cubicBezTo>
                  <a:cubicBezTo>
                    <a:pt x="0" y="5"/>
                    <a:pt x="4" y="0"/>
                    <a:pt x="10" y="0"/>
                  </a:cubicBezTo>
                  <a:cubicBezTo>
                    <a:pt x="44" y="0"/>
                    <a:pt x="44" y="0"/>
                    <a:pt x="44" y="0"/>
                  </a:cubicBezTo>
                  <a:cubicBezTo>
                    <a:pt x="50" y="0"/>
                    <a:pt x="55" y="5"/>
                    <a:pt x="55" y="10"/>
                  </a:cubicBezTo>
                  <a:close/>
                  <a:moveTo>
                    <a:pt x="17" y="20"/>
                  </a:moveTo>
                  <a:cubicBezTo>
                    <a:pt x="13" y="20"/>
                    <a:pt x="10" y="23"/>
                    <a:pt x="10" y="28"/>
                  </a:cubicBezTo>
                  <a:cubicBezTo>
                    <a:pt x="10" y="32"/>
                    <a:pt x="13" y="35"/>
                    <a:pt x="17" y="35"/>
                  </a:cubicBezTo>
                  <a:cubicBezTo>
                    <a:pt x="21" y="35"/>
                    <a:pt x="25" y="32"/>
                    <a:pt x="25" y="28"/>
                  </a:cubicBezTo>
                  <a:cubicBezTo>
                    <a:pt x="25" y="23"/>
                    <a:pt x="21" y="20"/>
                    <a:pt x="17" y="20"/>
                  </a:cubicBezTo>
                  <a:close/>
                  <a:moveTo>
                    <a:pt x="37" y="20"/>
                  </a:moveTo>
                  <a:cubicBezTo>
                    <a:pt x="33" y="20"/>
                    <a:pt x="30" y="23"/>
                    <a:pt x="30" y="28"/>
                  </a:cubicBezTo>
                  <a:cubicBezTo>
                    <a:pt x="30" y="32"/>
                    <a:pt x="33" y="35"/>
                    <a:pt x="37" y="35"/>
                  </a:cubicBezTo>
                  <a:cubicBezTo>
                    <a:pt x="41" y="35"/>
                    <a:pt x="45" y="32"/>
                    <a:pt x="45" y="28"/>
                  </a:cubicBezTo>
                  <a:cubicBezTo>
                    <a:pt x="45" y="23"/>
                    <a:pt x="41" y="20"/>
                    <a:pt x="37" y="20"/>
                  </a:cubicBezTo>
                  <a:close/>
                </a:path>
              </a:pathLst>
            </a:custGeom>
            <a:grpFill/>
            <a:ln>
              <a:noFill/>
            </a:ln>
          </p:spPr>
          <p:txBody>
            <a:bodyPr/>
            <a:lstStyle/>
            <a:p>
              <a:endParaRPr lang="en-US" dirty="0">
                <a:latin typeface="微软雅黑" panose="020B0503020204020204" pitchFamily="34" charset="-122"/>
              </a:endParaRPr>
            </a:p>
          </p:txBody>
        </p:sp>
        <p:sp>
          <p:nvSpPr>
            <p:cNvPr id="69" name="Freeform 98"/>
            <p:cNvSpPr>
              <a:spLocks noEditPoints="1"/>
            </p:cNvSpPr>
            <p:nvPr/>
          </p:nvSpPr>
          <p:spPr bwMode="auto">
            <a:xfrm>
              <a:off x="10966331" y="3211978"/>
              <a:ext cx="293149" cy="218346"/>
            </a:xfrm>
            <a:custGeom>
              <a:avLst/>
              <a:gdLst>
                <a:gd name="T0" fmla="*/ 188959 w 67"/>
                <a:gd name="T1" fmla="*/ 78867 h 50"/>
                <a:gd name="T2" fmla="*/ 85891 w 67"/>
                <a:gd name="T3" fmla="*/ 78867 h 50"/>
                <a:gd name="T4" fmla="*/ 41228 w 67"/>
                <a:gd name="T5" fmla="*/ 99441 h 50"/>
                <a:gd name="T6" fmla="*/ 0 w 67"/>
                <a:gd name="T7" fmla="*/ 147447 h 50"/>
                <a:gd name="T8" fmla="*/ 0 w 67"/>
                <a:gd name="T9" fmla="*/ 147447 h 50"/>
                <a:gd name="T10" fmla="*/ 0 w 67"/>
                <a:gd name="T11" fmla="*/ 144018 h 50"/>
                <a:gd name="T12" fmla="*/ 0 w 67"/>
                <a:gd name="T13" fmla="*/ 27432 h 50"/>
                <a:gd name="T14" fmla="*/ 27485 w 67"/>
                <a:gd name="T15" fmla="*/ 0 h 50"/>
                <a:gd name="T16" fmla="*/ 65277 w 67"/>
                <a:gd name="T17" fmla="*/ 0 h 50"/>
                <a:gd name="T18" fmla="*/ 92762 w 67"/>
                <a:gd name="T19" fmla="*/ 27432 h 50"/>
                <a:gd name="T20" fmla="*/ 92762 w 67"/>
                <a:gd name="T21" fmla="*/ 30861 h 50"/>
                <a:gd name="T22" fmla="*/ 161474 w 67"/>
                <a:gd name="T23" fmla="*/ 30861 h 50"/>
                <a:gd name="T24" fmla="*/ 188959 w 67"/>
                <a:gd name="T25" fmla="*/ 58293 h 50"/>
                <a:gd name="T26" fmla="*/ 188959 w 67"/>
                <a:gd name="T27" fmla="*/ 78867 h 50"/>
                <a:gd name="T28" fmla="*/ 226751 w 67"/>
                <a:gd name="T29" fmla="*/ 109728 h 50"/>
                <a:gd name="T30" fmla="*/ 185524 w 67"/>
                <a:gd name="T31" fmla="*/ 157734 h 50"/>
                <a:gd name="T32" fmla="*/ 151168 w 67"/>
                <a:gd name="T33" fmla="*/ 171450 h 50"/>
                <a:gd name="T34" fmla="*/ 17178 w 67"/>
                <a:gd name="T35" fmla="*/ 171450 h 50"/>
                <a:gd name="T36" fmla="*/ 6871 w 67"/>
                <a:gd name="T37" fmla="*/ 164592 h 50"/>
                <a:gd name="T38" fmla="*/ 10307 w 67"/>
                <a:gd name="T39" fmla="*/ 157734 h 50"/>
                <a:gd name="T40" fmla="*/ 51534 w 67"/>
                <a:gd name="T41" fmla="*/ 109728 h 50"/>
                <a:gd name="T42" fmla="*/ 85891 w 67"/>
                <a:gd name="T43" fmla="*/ 96012 h 50"/>
                <a:gd name="T44" fmla="*/ 219880 w 67"/>
                <a:gd name="T45" fmla="*/ 96012 h 50"/>
                <a:gd name="T46" fmla="*/ 230187 w 67"/>
                <a:gd name="T47" fmla="*/ 102870 h 50"/>
                <a:gd name="T48" fmla="*/ 226751 w 67"/>
                <a:gd name="T49" fmla="*/ 109728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7" h="50">
                  <a:moveTo>
                    <a:pt x="55" y="23"/>
                  </a:moveTo>
                  <a:cubicBezTo>
                    <a:pt x="25" y="23"/>
                    <a:pt x="25" y="23"/>
                    <a:pt x="25" y="23"/>
                  </a:cubicBezTo>
                  <a:cubicBezTo>
                    <a:pt x="20" y="23"/>
                    <a:pt x="15" y="26"/>
                    <a:pt x="12" y="29"/>
                  </a:cubicBezTo>
                  <a:cubicBezTo>
                    <a:pt x="0" y="43"/>
                    <a:pt x="0" y="43"/>
                    <a:pt x="0" y="43"/>
                  </a:cubicBezTo>
                  <a:cubicBezTo>
                    <a:pt x="0" y="43"/>
                    <a:pt x="0" y="43"/>
                    <a:pt x="0" y="43"/>
                  </a:cubicBezTo>
                  <a:cubicBezTo>
                    <a:pt x="0" y="43"/>
                    <a:pt x="0" y="43"/>
                    <a:pt x="0" y="42"/>
                  </a:cubicBezTo>
                  <a:cubicBezTo>
                    <a:pt x="0" y="8"/>
                    <a:pt x="0" y="8"/>
                    <a:pt x="0" y="8"/>
                  </a:cubicBezTo>
                  <a:cubicBezTo>
                    <a:pt x="0" y="4"/>
                    <a:pt x="3" y="0"/>
                    <a:pt x="8" y="0"/>
                  </a:cubicBezTo>
                  <a:cubicBezTo>
                    <a:pt x="19" y="0"/>
                    <a:pt x="19" y="0"/>
                    <a:pt x="19" y="0"/>
                  </a:cubicBezTo>
                  <a:cubicBezTo>
                    <a:pt x="24" y="0"/>
                    <a:pt x="27" y="4"/>
                    <a:pt x="27" y="8"/>
                  </a:cubicBezTo>
                  <a:cubicBezTo>
                    <a:pt x="27" y="9"/>
                    <a:pt x="27" y="9"/>
                    <a:pt x="27" y="9"/>
                  </a:cubicBezTo>
                  <a:cubicBezTo>
                    <a:pt x="47" y="9"/>
                    <a:pt x="47" y="9"/>
                    <a:pt x="47" y="9"/>
                  </a:cubicBezTo>
                  <a:cubicBezTo>
                    <a:pt x="51" y="9"/>
                    <a:pt x="55" y="13"/>
                    <a:pt x="55" y="17"/>
                  </a:cubicBezTo>
                  <a:lnTo>
                    <a:pt x="55" y="23"/>
                  </a:lnTo>
                  <a:close/>
                  <a:moveTo>
                    <a:pt x="66" y="32"/>
                  </a:moveTo>
                  <a:cubicBezTo>
                    <a:pt x="54" y="46"/>
                    <a:pt x="54" y="46"/>
                    <a:pt x="54" y="46"/>
                  </a:cubicBezTo>
                  <a:cubicBezTo>
                    <a:pt x="52" y="48"/>
                    <a:pt x="47" y="50"/>
                    <a:pt x="44" y="50"/>
                  </a:cubicBezTo>
                  <a:cubicBezTo>
                    <a:pt x="5" y="50"/>
                    <a:pt x="5" y="50"/>
                    <a:pt x="5" y="50"/>
                  </a:cubicBezTo>
                  <a:cubicBezTo>
                    <a:pt x="4" y="50"/>
                    <a:pt x="2" y="50"/>
                    <a:pt x="2" y="48"/>
                  </a:cubicBezTo>
                  <a:cubicBezTo>
                    <a:pt x="2" y="48"/>
                    <a:pt x="3" y="47"/>
                    <a:pt x="3" y="46"/>
                  </a:cubicBezTo>
                  <a:cubicBezTo>
                    <a:pt x="15" y="32"/>
                    <a:pt x="15" y="32"/>
                    <a:pt x="15" y="32"/>
                  </a:cubicBezTo>
                  <a:cubicBezTo>
                    <a:pt x="18" y="29"/>
                    <a:pt x="22" y="28"/>
                    <a:pt x="25" y="28"/>
                  </a:cubicBezTo>
                  <a:cubicBezTo>
                    <a:pt x="64" y="28"/>
                    <a:pt x="64" y="28"/>
                    <a:pt x="64" y="28"/>
                  </a:cubicBezTo>
                  <a:cubicBezTo>
                    <a:pt x="65" y="28"/>
                    <a:pt x="67" y="28"/>
                    <a:pt x="67" y="30"/>
                  </a:cubicBezTo>
                  <a:cubicBezTo>
                    <a:pt x="67" y="30"/>
                    <a:pt x="66" y="31"/>
                    <a:pt x="66" y="32"/>
                  </a:cubicBezTo>
                  <a:close/>
                </a:path>
              </a:pathLst>
            </a:custGeom>
            <a:grpFill/>
            <a:ln>
              <a:noFill/>
            </a:ln>
          </p:spPr>
          <p:txBody>
            <a:bodyPr/>
            <a:lstStyle/>
            <a:p>
              <a:endParaRPr lang="en-US" dirty="0">
                <a:latin typeface="微软雅黑" panose="020B0503020204020204" pitchFamily="34" charset="-122"/>
              </a:endParaRPr>
            </a:p>
          </p:txBody>
        </p:sp>
        <p:sp>
          <p:nvSpPr>
            <p:cNvPr id="70" name="Freeform 99"/>
            <p:cNvSpPr>
              <a:spLocks noEditPoints="1"/>
            </p:cNvSpPr>
            <p:nvPr/>
          </p:nvSpPr>
          <p:spPr bwMode="auto">
            <a:xfrm>
              <a:off x="11548588" y="3193782"/>
              <a:ext cx="192063" cy="258781"/>
            </a:xfrm>
            <a:custGeom>
              <a:avLst/>
              <a:gdLst>
                <a:gd name="T0" fmla="*/ 126819 w 44"/>
                <a:gd name="T1" fmla="*/ 120542 h 59"/>
                <a:gd name="T2" fmla="*/ 109681 w 44"/>
                <a:gd name="T3" fmla="*/ 137763 h 59"/>
                <a:gd name="T4" fmla="*/ 75406 w 44"/>
                <a:gd name="T5" fmla="*/ 137763 h 59"/>
                <a:gd name="T6" fmla="*/ 71978 w 44"/>
                <a:gd name="T7" fmla="*/ 137763 h 59"/>
                <a:gd name="T8" fmla="*/ 20565 w 44"/>
                <a:gd name="T9" fmla="*/ 199756 h 59"/>
                <a:gd name="T10" fmla="*/ 6855 w 44"/>
                <a:gd name="T11" fmla="*/ 203200 h 59"/>
                <a:gd name="T12" fmla="*/ 0 w 44"/>
                <a:gd name="T13" fmla="*/ 189424 h 59"/>
                <a:gd name="T14" fmla="*/ 0 w 44"/>
                <a:gd name="T15" fmla="*/ 17220 h 59"/>
                <a:gd name="T16" fmla="*/ 20565 w 44"/>
                <a:gd name="T17" fmla="*/ 0 h 59"/>
                <a:gd name="T18" fmla="*/ 130247 w 44"/>
                <a:gd name="T19" fmla="*/ 0 h 59"/>
                <a:gd name="T20" fmla="*/ 147384 w 44"/>
                <a:gd name="T21" fmla="*/ 24108 h 59"/>
                <a:gd name="T22" fmla="*/ 126819 w 44"/>
                <a:gd name="T23" fmla="*/ 120542 h 59"/>
                <a:gd name="T24" fmla="*/ 123392 w 44"/>
                <a:gd name="T25" fmla="*/ 27553 h 59"/>
                <a:gd name="T26" fmla="*/ 116537 w 44"/>
                <a:gd name="T27" fmla="*/ 20664 h 59"/>
                <a:gd name="T28" fmla="*/ 30848 w 44"/>
                <a:gd name="T29" fmla="*/ 20664 h 59"/>
                <a:gd name="T30" fmla="*/ 23993 w 44"/>
                <a:gd name="T31" fmla="*/ 27553 h 59"/>
                <a:gd name="T32" fmla="*/ 23993 w 44"/>
                <a:gd name="T33" fmla="*/ 161871 h 59"/>
                <a:gd name="T34" fmla="*/ 23993 w 44"/>
                <a:gd name="T35" fmla="*/ 161871 h 59"/>
                <a:gd name="T36" fmla="*/ 58268 w 44"/>
                <a:gd name="T37" fmla="*/ 120542 h 59"/>
                <a:gd name="T38" fmla="*/ 71978 w 44"/>
                <a:gd name="T39" fmla="*/ 113654 h 59"/>
                <a:gd name="T40" fmla="*/ 99399 w 44"/>
                <a:gd name="T41" fmla="*/ 113654 h 59"/>
                <a:gd name="T42" fmla="*/ 106254 w 44"/>
                <a:gd name="T43" fmla="*/ 110210 h 59"/>
                <a:gd name="T44" fmla="*/ 109681 w 44"/>
                <a:gd name="T45" fmla="*/ 86102 h 59"/>
                <a:gd name="T46" fmla="*/ 106254 w 44"/>
                <a:gd name="T47" fmla="*/ 79214 h 59"/>
                <a:gd name="T48" fmla="*/ 68551 w 44"/>
                <a:gd name="T49" fmla="*/ 79214 h 59"/>
                <a:gd name="T50" fmla="*/ 61696 w 44"/>
                <a:gd name="T51" fmla="*/ 68881 h 59"/>
                <a:gd name="T52" fmla="*/ 61696 w 44"/>
                <a:gd name="T53" fmla="*/ 65437 h 59"/>
                <a:gd name="T54" fmla="*/ 68551 w 44"/>
                <a:gd name="T55" fmla="*/ 58549 h 59"/>
                <a:gd name="T56" fmla="*/ 113109 w 44"/>
                <a:gd name="T57" fmla="*/ 58549 h 59"/>
                <a:gd name="T58" fmla="*/ 116537 w 44"/>
                <a:gd name="T59" fmla="*/ 51661 h 59"/>
                <a:gd name="T60" fmla="*/ 123392 w 44"/>
                <a:gd name="T61" fmla="*/ 27553 h 59"/>
                <a:gd name="T62" fmla="*/ 126819 w 44"/>
                <a:gd name="T63" fmla="*/ 120542 h 59"/>
                <a:gd name="T64" fmla="*/ 147384 w 44"/>
                <a:gd name="T65" fmla="*/ 24108 h 59"/>
                <a:gd name="T66" fmla="*/ 126819 w 44"/>
                <a:gd name="T67" fmla="*/ 120542 h 5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 h="59">
                  <a:moveTo>
                    <a:pt x="37" y="35"/>
                  </a:moveTo>
                  <a:cubicBezTo>
                    <a:pt x="37" y="37"/>
                    <a:pt x="36" y="40"/>
                    <a:pt x="32" y="40"/>
                  </a:cubicBezTo>
                  <a:cubicBezTo>
                    <a:pt x="29" y="40"/>
                    <a:pt x="23" y="40"/>
                    <a:pt x="22" y="40"/>
                  </a:cubicBezTo>
                  <a:cubicBezTo>
                    <a:pt x="22" y="40"/>
                    <a:pt x="22" y="40"/>
                    <a:pt x="21" y="40"/>
                  </a:cubicBezTo>
                  <a:cubicBezTo>
                    <a:pt x="21" y="40"/>
                    <a:pt x="21" y="41"/>
                    <a:pt x="6" y="58"/>
                  </a:cubicBezTo>
                  <a:cubicBezTo>
                    <a:pt x="5" y="59"/>
                    <a:pt x="3" y="59"/>
                    <a:pt x="2" y="59"/>
                  </a:cubicBezTo>
                  <a:cubicBezTo>
                    <a:pt x="2" y="58"/>
                    <a:pt x="0" y="58"/>
                    <a:pt x="0" y="55"/>
                  </a:cubicBezTo>
                  <a:cubicBezTo>
                    <a:pt x="0" y="7"/>
                    <a:pt x="0" y="5"/>
                    <a:pt x="0" y="5"/>
                  </a:cubicBezTo>
                  <a:cubicBezTo>
                    <a:pt x="0" y="3"/>
                    <a:pt x="2" y="0"/>
                    <a:pt x="6" y="0"/>
                  </a:cubicBezTo>
                  <a:cubicBezTo>
                    <a:pt x="6" y="0"/>
                    <a:pt x="10" y="0"/>
                    <a:pt x="38" y="0"/>
                  </a:cubicBezTo>
                  <a:cubicBezTo>
                    <a:pt x="42" y="0"/>
                    <a:pt x="44" y="2"/>
                    <a:pt x="43" y="7"/>
                  </a:cubicBezTo>
                  <a:cubicBezTo>
                    <a:pt x="41" y="14"/>
                    <a:pt x="37" y="34"/>
                    <a:pt x="37" y="35"/>
                  </a:cubicBezTo>
                  <a:close/>
                  <a:moveTo>
                    <a:pt x="36" y="8"/>
                  </a:moveTo>
                  <a:cubicBezTo>
                    <a:pt x="36" y="7"/>
                    <a:pt x="35" y="6"/>
                    <a:pt x="34" y="6"/>
                  </a:cubicBezTo>
                  <a:cubicBezTo>
                    <a:pt x="34" y="6"/>
                    <a:pt x="33" y="6"/>
                    <a:pt x="9" y="6"/>
                  </a:cubicBezTo>
                  <a:cubicBezTo>
                    <a:pt x="8" y="6"/>
                    <a:pt x="7" y="7"/>
                    <a:pt x="7" y="8"/>
                  </a:cubicBezTo>
                  <a:cubicBezTo>
                    <a:pt x="7" y="47"/>
                    <a:pt x="7" y="47"/>
                    <a:pt x="7" y="47"/>
                  </a:cubicBezTo>
                  <a:cubicBezTo>
                    <a:pt x="7" y="47"/>
                    <a:pt x="7" y="47"/>
                    <a:pt x="7" y="47"/>
                  </a:cubicBezTo>
                  <a:cubicBezTo>
                    <a:pt x="16" y="36"/>
                    <a:pt x="17" y="35"/>
                    <a:pt x="17" y="35"/>
                  </a:cubicBezTo>
                  <a:cubicBezTo>
                    <a:pt x="19" y="34"/>
                    <a:pt x="19" y="33"/>
                    <a:pt x="21" y="33"/>
                  </a:cubicBezTo>
                  <a:cubicBezTo>
                    <a:pt x="28" y="33"/>
                    <a:pt x="29" y="33"/>
                    <a:pt x="29" y="33"/>
                  </a:cubicBezTo>
                  <a:cubicBezTo>
                    <a:pt x="30" y="33"/>
                    <a:pt x="31" y="32"/>
                    <a:pt x="31" y="32"/>
                  </a:cubicBezTo>
                  <a:cubicBezTo>
                    <a:pt x="31" y="31"/>
                    <a:pt x="32" y="26"/>
                    <a:pt x="32" y="25"/>
                  </a:cubicBezTo>
                  <a:cubicBezTo>
                    <a:pt x="33" y="24"/>
                    <a:pt x="32" y="23"/>
                    <a:pt x="31" y="23"/>
                  </a:cubicBezTo>
                  <a:cubicBezTo>
                    <a:pt x="31" y="23"/>
                    <a:pt x="30" y="23"/>
                    <a:pt x="20" y="23"/>
                  </a:cubicBezTo>
                  <a:cubicBezTo>
                    <a:pt x="19" y="23"/>
                    <a:pt x="18" y="22"/>
                    <a:pt x="18" y="20"/>
                  </a:cubicBezTo>
                  <a:cubicBezTo>
                    <a:pt x="18" y="19"/>
                    <a:pt x="18" y="19"/>
                    <a:pt x="18" y="19"/>
                  </a:cubicBezTo>
                  <a:cubicBezTo>
                    <a:pt x="18" y="18"/>
                    <a:pt x="19" y="17"/>
                    <a:pt x="20" y="17"/>
                  </a:cubicBezTo>
                  <a:cubicBezTo>
                    <a:pt x="32" y="17"/>
                    <a:pt x="33" y="17"/>
                    <a:pt x="33" y="17"/>
                  </a:cubicBezTo>
                  <a:cubicBezTo>
                    <a:pt x="33" y="17"/>
                    <a:pt x="34" y="16"/>
                    <a:pt x="34" y="15"/>
                  </a:cubicBezTo>
                  <a:lnTo>
                    <a:pt x="36" y="8"/>
                  </a:lnTo>
                  <a:close/>
                  <a:moveTo>
                    <a:pt x="37" y="35"/>
                  </a:moveTo>
                  <a:cubicBezTo>
                    <a:pt x="37" y="34"/>
                    <a:pt x="41" y="14"/>
                    <a:pt x="43" y="7"/>
                  </a:cubicBezTo>
                  <a:lnTo>
                    <a:pt x="37" y="35"/>
                  </a:lnTo>
                  <a:close/>
                </a:path>
              </a:pathLst>
            </a:custGeom>
            <a:grpFill/>
            <a:ln>
              <a:noFill/>
            </a:ln>
          </p:spPr>
          <p:txBody>
            <a:bodyPr/>
            <a:lstStyle/>
            <a:p>
              <a:endParaRPr lang="en-US" dirty="0">
                <a:latin typeface="微软雅黑" panose="020B0503020204020204" pitchFamily="34" charset="-122"/>
              </a:endParaRPr>
            </a:p>
          </p:txBody>
        </p:sp>
        <p:sp>
          <p:nvSpPr>
            <p:cNvPr id="71" name="Freeform 108"/>
            <p:cNvSpPr>
              <a:spLocks noEditPoints="1"/>
            </p:cNvSpPr>
            <p:nvPr/>
          </p:nvSpPr>
          <p:spPr bwMode="auto">
            <a:xfrm>
              <a:off x="5295397" y="3790191"/>
              <a:ext cx="297194" cy="240584"/>
            </a:xfrm>
            <a:custGeom>
              <a:avLst/>
              <a:gdLst>
                <a:gd name="T0" fmla="*/ 233363 w 68"/>
                <a:gd name="T1" fmla="*/ 168303 h 55"/>
                <a:gd name="T2" fmla="*/ 216204 w 68"/>
                <a:gd name="T3" fmla="*/ 188912 h 55"/>
                <a:gd name="T4" fmla="*/ 17159 w 68"/>
                <a:gd name="T5" fmla="*/ 188912 h 55"/>
                <a:gd name="T6" fmla="*/ 0 w 68"/>
                <a:gd name="T7" fmla="*/ 168303 h 55"/>
                <a:gd name="T8" fmla="*/ 0 w 68"/>
                <a:gd name="T9" fmla="*/ 17174 h 55"/>
                <a:gd name="T10" fmla="*/ 17159 w 68"/>
                <a:gd name="T11" fmla="*/ 0 h 55"/>
                <a:gd name="T12" fmla="*/ 216204 w 68"/>
                <a:gd name="T13" fmla="*/ 0 h 55"/>
                <a:gd name="T14" fmla="*/ 233363 w 68"/>
                <a:gd name="T15" fmla="*/ 17174 h 55"/>
                <a:gd name="T16" fmla="*/ 233363 w 68"/>
                <a:gd name="T17" fmla="*/ 168303 h 55"/>
                <a:gd name="T18" fmla="*/ 17159 w 68"/>
                <a:gd name="T19" fmla="*/ 13739 h 55"/>
                <a:gd name="T20" fmla="*/ 13727 w 68"/>
                <a:gd name="T21" fmla="*/ 17174 h 55"/>
                <a:gd name="T22" fmla="*/ 13727 w 68"/>
                <a:gd name="T23" fmla="*/ 168303 h 55"/>
                <a:gd name="T24" fmla="*/ 17159 w 68"/>
                <a:gd name="T25" fmla="*/ 171738 h 55"/>
                <a:gd name="T26" fmla="*/ 216204 w 68"/>
                <a:gd name="T27" fmla="*/ 171738 h 55"/>
                <a:gd name="T28" fmla="*/ 219636 w 68"/>
                <a:gd name="T29" fmla="*/ 168303 h 55"/>
                <a:gd name="T30" fmla="*/ 219636 w 68"/>
                <a:gd name="T31" fmla="*/ 17174 h 55"/>
                <a:gd name="T32" fmla="*/ 216204 w 68"/>
                <a:gd name="T33" fmla="*/ 13739 h 55"/>
                <a:gd name="T34" fmla="*/ 17159 w 68"/>
                <a:gd name="T35" fmla="*/ 13739 h 55"/>
                <a:gd name="T36" fmla="*/ 54909 w 68"/>
                <a:gd name="T37" fmla="*/ 79000 h 55"/>
                <a:gd name="T38" fmla="*/ 30886 w 68"/>
                <a:gd name="T39" fmla="*/ 54956 h 55"/>
                <a:gd name="T40" fmla="*/ 54909 w 68"/>
                <a:gd name="T41" fmla="*/ 30913 h 55"/>
                <a:gd name="T42" fmla="*/ 78932 w 68"/>
                <a:gd name="T43" fmla="*/ 54956 h 55"/>
                <a:gd name="T44" fmla="*/ 54909 w 68"/>
                <a:gd name="T45" fmla="*/ 79000 h 55"/>
                <a:gd name="T46" fmla="*/ 202477 w 68"/>
                <a:gd name="T47" fmla="*/ 154564 h 55"/>
                <a:gd name="T48" fmla="*/ 30886 w 68"/>
                <a:gd name="T49" fmla="*/ 154564 h 55"/>
                <a:gd name="T50" fmla="*/ 30886 w 68"/>
                <a:gd name="T51" fmla="*/ 133956 h 55"/>
                <a:gd name="T52" fmla="*/ 68636 w 68"/>
                <a:gd name="T53" fmla="*/ 92739 h 55"/>
                <a:gd name="T54" fmla="*/ 89227 w 68"/>
                <a:gd name="T55" fmla="*/ 113347 h 55"/>
                <a:gd name="T56" fmla="*/ 151000 w 68"/>
                <a:gd name="T57" fmla="*/ 51521 h 55"/>
                <a:gd name="T58" fmla="*/ 202477 w 68"/>
                <a:gd name="T59" fmla="*/ 99608 h 55"/>
                <a:gd name="T60" fmla="*/ 202477 w 68"/>
                <a:gd name="T61" fmla="*/ 154564 h 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8" h="55">
                  <a:moveTo>
                    <a:pt x="68" y="49"/>
                  </a:moveTo>
                  <a:cubicBezTo>
                    <a:pt x="68" y="52"/>
                    <a:pt x="66" y="55"/>
                    <a:pt x="63" y="55"/>
                  </a:cubicBezTo>
                  <a:cubicBezTo>
                    <a:pt x="5" y="55"/>
                    <a:pt x="5" y="55"/>
                    <a:pt x="5" y="55"/>
                  </a:cubicBezTo>
                  <a:cubicBezTo>
                    <a:pt x="2" y="55"/>
                    <a:pt x="0" y="52"/>
                    <a:pt x="0" y="49"/>
                  </a:cubicBezTo>
                  <a:cubicBezTo>
                    <a:pt x="0" y="5"/>
                    <a:pt x="0" y="5"/>
                    <a:pt x="0" y="5"/>
                  </a:cubicBezTo>
                  <a:cubicBezTo>
                    <a:pt x="0" y="2"/>
                    <a:pt x="2" y="0"/>
                    <a:pt x="5" y="0"/>
                  </a:cubicBezTo>
                  <a:cubicBezTo>
                    <a:pt x="63" y="0"/>
                    <a:pt x="63" y="0"/>
                    <a:pt x="63" y="0"/>
                  </a:cubicBezTo>
                  <a:cubicBezTo>
                    <a:pt x="66" y="0"/>
                    <a:pt x="68" y="2"/>
                    <a:pt x="68" y="5"/>
                  </a:cubicBezTo>
                  <a:lnTo>
                    <a:pt x="68" y="49"/>
                  </a:lnTo>
                  <a:close/>
                  <a:moveTo>
                    <a:pt x="5" y="4"/>
                  </a:moveTo>
                  <a:cubicBezTo>
                    <a:pt x="5" y="4"/>
                    <a:pt x="4" y="5"/>
                    <a:pt x="4" y="5"/>
                  </a:cubicBezTo>
                  <a:cubicBezTo>
                    <a:pt x="4" y="49"/>
                    <a:pt x="4" y="49"/>
                    <a:pt x="4" y="49"/>
                  </a:cubicBezTo>
                  <a:cubicBezTo>
                    <a:pt x="4" y="49"/>
                    <a:pt x="5" y="50"/>
                    <a:pt x="5" y="50"/>
                  </a:cubicBezTo>
                  <a:cubicBezTo>
                    <a:pt x="63" y="50"/>
                    <a:pt x="63" y="50"/>
                    <a:pt x="63" y="50"/>
                  </a:cubicBezTo>
                  <a:cubicBezTo>
                    <a:pt x="63" y="50"/>
                    <a:pt x="64" y="49"/>
                    <a:pt x="64" y="49"/>
                  </a:cubicBezTo>
                  <a:cubicBezTo>
                    <a:pt x="64" y="5"/>
                    <a:pt x="64" y="5"/>
                    <a:pt x="64" y="5"/>
                  </a:cubicBezTo>
                  <a:cubicBezTo>
                    <a:pt x="64" y="5"/>
                    <a:pt x="63" y="4"/>
                    <a:pt x="63" y="4"/>
                  </a:cubicBezTo>
                  <a:lnTo>
                    <a:pt x="5" y="4"/>
                  </a:lnTo>
                  <a:close/>
                  <a:moveTo>
                    <a:pt x="16" y="23"/>
                  </a:moveTo>
                  <a:cubicBezTo>
                    <a:pt x="12" y="23"/>
                    <a:pt x="9" y="20"/>
                    <a:pt x="9" y="16"/>
                  </a:cubicBezTo>
                  <a:cubicBezTo>
                    <a:pt x="9" y="12"/>
                    <a:pt x="12" y="9"/>
                    <a:pt x="16" y="9"/>
                  </a:cubicBezTo>
                  <a:cubicBezTo>
                    <a:pt x="20" y="9"/>
                    <a:pt x="23" y="12"/>
                    <a:pt x="23" y="16"/>
                  </a:cubicBezTo>
                  <a:cubicBezTo>
                    <a:pt x="23" y="20"/>
                    <a:pt x="20" y="23"/>
                    <a:pt x="16" y="23"/>
                  </a:cubicBezTo>
                  <a:close/>
                  <a:moveTo>
                    <a:pt x="59" y="45"/>
                  </a:moveTo>
                  <a:cubicBezTo>
                    <a:pt x="9" y="45"/>
                    <a:pt x="9" y="45"/>
                    <a:pt x="9" y="45"/>
                  </a:cubicBezTo>
                  <a:cubicBezTo>
                    <a:pt x="9" y="39"/>
                    <a:pt x="9" y="39"/>
                    <a:pt x="9" y="39"/>
                  </a:cubicBezTo>
                  <a:cubicBezTo>
                    <a:pt x="20" y="27"/>
                    <a:pt x="20" y="27"/>
                    <a:pt x="20" y="27"/>
                  </a:cubicBezTo>
                  <a:cubicBezTo>
                    <a:pt x="26" y="33"/>
                    <a:pt x="26" y="33"/>
                    <a:pt x="26" y="33"/>
                  </a:cubicBezTo>
                  <a:cubicBezTo>
                    <a:pt x="44" y="15"/>
                    <a:pt x="44" y="15"/>
                    <a:pt x="44" y="15"/>
                  </a:cubicBezTo>
                  <a:cubicBezTo>
                    <a:pt x="59" y="29"/>
                    <a:pt x="59" y="29"/>
                    <a:pt x="59" y="29"/>
                  </a:cubicBezTo>
                  <a:lnTo>
                    <a:pt x="59" y="45"/>
                  </a:lnTo>
                  <a:close/>
                </a:path>
              </a:pathLst>
            </a:custGeom>
            <a:grpFill/>
            <a:ln>
              <a:noFill/>
            </a:ln>
          </p:spPr>
          <p:txBody>
            <a:bodyPr/>
            <a:lstStyle/>
            <a:p>
              <a:endParaRPr lang="en-US" dirty="0">
                <a:latin typeface="微软雅黑" panose="020B0503020204020204" pitchFamily="34" charset="-122"/>
              </a:endParaRPr>
            </a:p>
          </p:txBody>
        </p:sp>
        <p:sp>
          <p:nvSpPr>
            <p:cNvPr id="72" name="Freeform 109"/>
            <p:cNvSpPr>
              <a:spLocks noEditPoints="1"/>
            </p:cNvSpPr>
            <p:nvPr/>
          </p:nvSpPr>
          <p:spPr bwMode="auto">
            <a:xfrm>
              <a:off x="5924154" y="3790191"/>
              <a:ext cx="240584" cy="240584"/>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123651 w 55"/>
                <a:gd name="T11" fmla="*/ 133956 h 55"/>
                <a:gd name="T12" fmla="*/ 120217 w 55"/>
                <a:gd name="T13" fmla="*/ 127086 h 55"/>
                <a:gd name="T14" fmla="*/ 109912 w 55"/>
                <a:gd name="T15" fmla="*/ 127086 h 55"/>
                <a:gd name="T16" fmla="*/ 109912 w 55"/>
                <a:gd name="T17" fmla="*/ 65261 h 55"/>
                <a:gd name="T18" fmla="*/ 106478 w 55"/>
                <a:gd name="T19" fmla="*/ 61826 h 55"/>
                <a:gd name="T20" fmla="*/ 65261 w 55"/>
                <a:gd name="T21" fmla="*/ 61826 h 55"/>
                <a:gd name="T22" fmla="*/ 61826 w 55"/>
                <a:gd name="T23" fmla="*/ 65261 h 55"/>
                <a:gd name="T24" fmla="*/ 61826 w 55"/>
                <a:gd name="T25" fmla="*/ 85869 h 55"/>
                <a:gd name="T26" fmla="*/ 65261 w 55"/>
                <a:gd name="T27" fmla="*/ 89304 h 55"/>
                <a:gd name="T28" fmla="*/ 79000 w 55"/>
                <a:gd name="T29" fmla="*/ 89304 h 55"/>
                <a:gd name="T30" fmla="*/ 79000 w 55"/>
                <a:gd name="T31" fmla="*/ 127086 h 55"/>
                <a:gd name="T32" fmla="*/ 65261 w 55"/>
                <a:gd name="T33" fmla="*/ 127086 h 55"/>
                <a:gd name="T34" fmla="*/ 61826 w 55"/>
                <a:gd name="T35" fmla="*/ 133956 h 55"/>
                <a:gd name="T36" fmla="*/ 61826 w 55"/>
                <a:gd name="T37" fmla="*/ 151130 h 55"/>
                <a:gd name="T38" fmla="*/ 65261 w 55"/>
                <a:gd name="T39" fmla="*/ 154564 h 55"/>
                <a:gd name="T40" fmla="*/ 120217 w 55"/>
                <a:gd name="T41" fmla="*/ 154564 h 55"/>
                <a:gd name="T42" fmla="*/ 123651 w 55"/>
                <a:gd name="T43" fmla="*/ 151130 h 55"/>
                <a:gd name="T44" fmla="*/ 123651 w 55"/>
                <a:gd name="T45" fmla="*/ 133956 h 55"/>
                <a:gd name="T46" fmla="*/ 109912 w 55"/>
                <a:gd name="T47" fmla="*/ 24043 h 55"/>
                <a:gd name="T48" fmla="*/ 106478 w 55"/>
                <a:gd name="T49" fmla="*/ 17174 h 55"/>
                <a:gd name="T50" fmla="*/ 82434 w 55"/>
                <a:gd name="T51" fmla="*/ 17174 h 55"/>
                <a:gd name="T52" fmla="*/ 79000 w 55"/>
                <a:gd name="T53" fmla="*/ 24043 h 55"/>
                <a:gd name="T54" fmla="*/ 79000 w 55"/>
                <a:gd name="T55" fmla="*/ 41217 h 55"/>
                <a:gd name="T56" fmla="*/ 82434 w 55"/>
                <a:gd name="T57" fmla="*/ 44652 h 55"/>
                <a:gd name="T58" fmla="*/ 106478 w 55"/>
                <a:gd name="T59" fmla="*/ 44652 h 55"/>
                <a:gd name="T60" fmla="*/ 109912 w 55"/>
                <a:gd name="T61" fmla="*/ 41217 h 55"/>
                <a:gd name="T62" fmla="*/ 109912 w 55"/>
                <a:gd name="T63" fmla="*/ 24043 h 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36" y="39"/>
                  </a:moveTo>
                  <a:cubicBezTo>
                    <a:pt x="36" y="38"/>
                    <a:pt x="36" y="37"/>
                    <a:pt x="35" y="37"/>
                  </a:cubicBezTo>
                  <a:cubicBezTo>
                    <a:pt x="32" y="37"/>
                    <a:pt x="32" y="37"/>
                    <a:pt x="32" y="37"/>
                  </a:cubicBezTo>
                  <a:cubicBezTo>
                    <a:pt x="32" y="19"/>
                    <a:pt x="32" y="19"/>
                    <a:pt x="32" y="19"/>
                  </a:cubicBezTo>
                  <a:cubicBezTo>
                    <a:pt x="32" y="19"/>
                    <a:pt x="31" y="18"/>
                    <a:pt x="31" y="18"/>
                  </a:cubicBezTo>
                  <a:cubicBezTo>
                    <a:pt x="19" y="18"/>
                    <a:pt x="19" y="18"/>
                    <a:pt x="19" y="18"/>
                  </a:cubicBezTo>
                  <a:cubicBezTo>
                    <a:pt x="19" y="18"/>
                    <a:pt x="18" y="19"/>
                    <a:pt x="18" y="19"/>
                  </a:cubicBezTo>
                  <a:cubicBezTo>
                    <a:pt x="18" y="25"/>
                    <a:pt x="18" y="25"/>
                    <a:pt x="18" y="25"/>
                  </a:cubicBezTo>
                  <a:cubicBezTo>
                    <a:pt x="18" y="26"/>
                    <a:pt x="19" y="26"/>
                    <a:pt x="19" y="26"/>
                  </a:cubicBezTo>
                  <a:cubicBezTo>
                    <a:pt x="23" y="26"/>
                    <a:pt x="23" y="26"/>
                    <a:pt x="23" y="26"/>
                  </a:cubicBezTo>
                  <a:cubicBezTo>
                    <a:pt x="23" y="37"/>
                    <a:pt x="23" y="37"/>
                    <a:pt x="23" y="37"/>
                  </a:cubicBezTo>
                  <a:cubicBezTo>
                    <a:pt x="19" y="37"/>
                    <a:pt x="19" y="37"/>
                    <a:pt x="19" y="37"/>
                  </a:cubicBezTo>
                  <a:cubicBezTo>
                    <a:pt x="19" y="37"/>
                    <a:pt x="18" y="38"/>
                    <a:pt x="18" y="39"/>
                  </a:cubicBezTo>
                  <a:cubicBezTo>
                    <a:pt x="18" y="44"/>
                    <a:pt x="18" y="44"/>
                    <a:pt x="18" y="44"/>
                  </a:cubicBezTo>
                  <a:cubicBezTo>
                    <a:pt x="18" y="45"/>
                    <a:pt x="19" y="45"/>
                    <a:pt x="19" y="45"/>
                  </a:cubicBezTo>
                  <a:cubicBezTo>
                    <a:pt x="35" y="45"/>
                    <a:pt x="35" y="45"/>
                    <a:pt x="35" y="45"/>
                  </a:cubicBezTo>
                  <a:cubicBezTo>
                    <a:pt x="36" y="45"/>
                    <a:pt x="36" y="45"/>
                    <a:pt x="36" y="44"/>
                  </a:cubicBezTo>
                  <a:lnTo>
                    <a:pt x="36" y="39"/>
                  </a:lnTo>
                  <a:close/>
                  <a:moveTo>
                    <a:pt x="32" y="7"/>
                  </a:moveTo>
                  <a:cubicBezTo>
                    <a:pt x="32" y="6"/>
                    <a:pt x="31" y="5"/>
                    <a:pt x="31" y="5"/>
                  </a:cubicBezTo>
                  <a:cubicBezTo>
                    <a:pt x="24" y="5"/>
                    <a:pt x="24" y="5"/>
                    <a:pt x="24" y="5"/>
                  </a:cubicBezTo>
                  <a:cubicBezTo>
                    <a:pt x="23" y="5"/>
                    <a:pt x="23" y="6"/>
                    <a:pt x="23" y="7"/>
                  </a:cubicBezTo>
                  <a:cubicBezTo>
                    <a:pt x="23" y="12"/>
                    <a:pt x="23" y="12"/>
                    <a:pt x="23" y="12"/>
                  </a:cubicBezTo>
                  <a:cubicBezTo>
                    <a:pt x="23" y="13"/>
                    <a:pt x="23" y="13"/>
                    <a:pt x="24" y="13"/>
                  </a:cubicBezTo>
                  <a:cubicBezTo>
                    <a:pt x="31" y="13"/>
                    <a:pt x="31" y="13"/>
                    <a:pt x="31" y="13"/>
                  </a:cubicBezTo>
                  <a:cubicBezTo>
                    <a:pt x="31" y="13"/>
                    <a:pt x="32" y="13"/>
                    <a:pt x="32" y="12"/>
                  </a:cubicBezTo>
                  <a:lnTo>
                    <a:pt x="32" y="7"/>
                  </a:lnTo>
                  <a:close/>
                </a:path>
              </a:pathLst>
            </a:custGeom>
            <a:grpFill/>
            <a:ln>
              <a:noFill/>
            </a:ln>
          </p:spPr>
          <p:txBody>
            <a:bodyPr/>
            <a:lstStyle/>
            <a:p>
              <a:endParaRPr lang="en-US" dirty="0">
                <a:latin typeface="微软雅黑" panose="020B0503020204020204" pitchFamily="34" charset="-122"/>
              </a:endParaRPr>
            </a:p>
          </p:txBody>
        </p:sp>
        <p:sp>
          <p:nvSpPr>
            <p:cNvPr id="73" name="Freeform 110"/>
            <p:cNvSpPr>
              <a:spLocks noEditPoints="1"/>
            </p:cNvSpPr>
            <p:nvPr/>
          </p:nvSpPr>
          <p:spPr bwMode="auto">
            <a:xfrm>
              <a:off x="6554931" y="3767951"/>
              <a:ext cx="319432" cy="258781"/>
            </a:xfrm>
            <a:custGeom>
              <a:avLst/>
              <a:gdLst>
                <a:gd name="T0" fmla="*/ 240517 w 73"/>
                <a:gd name="T1" fmla="*/ 82658 h 59"/>
                <a:gd name="T2" fmla="*/ 223337 w 73"/>
                <a:gd name="T3" fmla="*/ 82658 h 59"/>
                <a:gd name="T4" fmla="*/ 226773 w 73"/>
                <a:gd name="T5" fmla="*/ 103322 h 59"/>
                <a:gd name="T6" fmla="*/ 123695 w 73"/>
                <a:gd name="T7" fmla="*/ 203200 h 59"/>
                <a:gd name="T8" fmla="*/ 34360 w 73"/>
                <a:gd name="T9" fmla="*/ 144651 h 59"/>
                <a:gd name="T10" fmla="*/ 10308 w 73"/>
                <a:gd name="T11" fmla="*/ 144651 h 59"/>
                <a:gd name="T12" fmla="*/ 0 w 73"/>
                <a:gd name="T13" fmla="*/ 134319 h 59"/>
                <a:gd name="T14" fmla="*/ 10308 w 73"/>
                <a:gd name="T15" fmla="*/ 123986 h 59"/>
                <a:gd name="T16" fmla="*/ 27488 w 73"/>
                <a:gd name="T17" fmla="*/ 123986 h 59"/>
                <a:gd name="T18" fmla="*/ 24052 w 73"/>
                <a:gd name="T19" fmla="*/ 103322 h 59"/>
                <a:gd name="T20" fmla="*/ 123695 w 73"/>
                <a:gd name="T21" fmla="*/ 0 h 59"/>
                <a:gd name="T22" fmla="*/ 216465 w 73"/>
                <a:gd name="T23" fmla="*/ 61993 h 59"/>
                <a:gd name="T24" fmla="*/ 240517 w 73"/>
                <a:gd name="T25" fmla="*/ 61993 h 59"/>
                <a:gd name="T26" fmla="*/ 250825 w 73"/>
                <a:gd name="T27" fmla="*/ 72325 h 59"/>
                <a:gd name="T28" fmla="*/ 240517 w 73"/>
                <a:gd name="T29" fmla="*/ 82658 h 59"/>
                <a:gd name="T30" fmla="*/ 202722 w 73"/>
                <a:gd name="T31" fmla="*/ 82658 h 59"/>
                <a:gd name="T32" fmla="*/ 82463 w 73"/>
                <a:gd name="T33" fmla="*/ 82658 h 59"/>
                <a:gd name="T34" fmla="*/ 72155 w 73"/>
                <a:gd name="T35" fmla="*/ 72325 h 59"/>
                <a:gd name="T36" fmla="*/ 82463 w 73"/>
                <a:gd name="T37" fmla="*/ 61993 h 59"/>
                <a:gd name="T38" fmla="*/ 192414 w 73"/>
                <a:gd name="T39" fmla="*/ 61993 h 59"/>
                <a:gd name="T40" fmla="*/ 123695 w 73"/>
                <a:gd name="T41" fmla="*/ 24108 h 59"/>
                <a:gd name="T42" fmla="*/ 44667 w 73"/>
                <a:gd name="T43" fmla="*/ 103322 h 59"/>
                <a:gd name="T44" fmla="*/ 48103 w 73"/>
                <a:gd name="T45" fmla="*/ 123986 h 59"/>
                <a:gd name="T46" fmla="*/ 168362 w 73"/>
                <a:gd name="T47" fmla="*/ 123986 h 59"/>
                <a:gd name="T48" fmla="*/ 178670 w 73"/>
                <a:gd name="T49" fmla="*/ 134319 h 59"/>
                <a:gd name="T50" fmla="*/ 168362 w 73"/>
                <a:gd name="T51" fmla="*/ 144651 h 59"/>
                <a:gd name="T52" fmla="*/ 58411 w 73"/>
                <a:gd name="T53" fmla="*/ 144651 h 59"/>
                <a:gd name="T54" fmla="*/ 123695 w 73"/>
                <a:gd name="T55" fmla="*/ 182536 h 59"/>
                <a:gd name="T56" fmla="*/ 206158 w 73"/>
                <a:gd name="T57" fmla="*/ 103322 h 59"/>
                <a:gd name="T58" fmla="*/ 202722 w 73"/>
                <a:gd name="T59" fmla="*/ 82658 h 59"/>
                <a:gd name="T60" fmla="*/ 168362 w 73"/>
                <a:gd name="T61" fmla="*/ 113654 h 59"/>
                <a:gd name="T62" fmla="*/ 82463 w 73"/>
                <a:gd name="T63" fmla="*/ 113654 h 59"/>
                <a:gd name="T64" fmla="*/ 72155 w 73"/>
                <a:gd name="T65" fmla="*/ 103322 h 59"/>
                <a:gd name="T66" fmla="*/ 82463 w 73"/>
                <a:gd name="T67" fmla="*/ 92990 h 59"/>
                <a:gd name="T68" fmla="*/ 168362 w 73"/>
                <a:gd name="T69" fmla="*/ 92990 h 59"/>
                <a:gd name="T70" fmla="*/ 178670 w 73"/>
                <a:gd name="T71" fmla="*/ 103322 h 59"/>
                <a:gd name="T72" fmla="*/ 168362 w 73"/>
                <a:gd name="T73" fmla="*/ 113654 h 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73" h="59">
                  <a:moveTo>
                    <a:pt x="70" y="24"/>
                  </a:moveTo>
                  <a:cubicBezTo>
                    <a:pt x="65" y="24"/>
                    <a:pt x="65" y="24"/>
                    <a:pt x="65" y="24"/>
                  </a:cubicBezTo>
                  <a:cubicBezTo>
                    <a:pt x="66" y="26"/>
                    <a:pt x="66" y="28"/>
                    <a:pt x="66" y="30"/>
                  </a:cubicBezTo>
                  <a:cubicBezTo>
                    <a:pt x="66" y="46"/>
                    <a:pt x="53" y="59"/>
                    <a:pt x="36" y="59"/>
                  </a:cubicBezTo>
                  <a:cubicBezTo>
                    <a:pt x="24" y="59"/>
                    <a:pt x="14" y="52"/>
                    <a:pt x="10" y="42"/>
                  </a:cubicBezTo>
                  <a:cubicBezTo>
                    <a:pt x="3" y="42"/>
                    <a:pt x="3" y="42"/>
                    <a:pt x="3" y="42"/>
                  </a:cubicBezTo>
                  <a:cubicBezTo>
                    <a:pt x="1" y="42"/>
                    <a:pt x="0" y="41"/>
                    <a:pt x="0" y="39"/>
                  </a:cubicBezTo>
                  <a:cubicBezTo>
                    <a:pt x="0" y="37"/>
                    <a:pt x="1" y="36"/>
                    <a:pt x="3" y="36"/>
                  </a:cubicBezTo>
                  <a:cubicBezTo>
                    <a:pt x="8" y="36"/>
                    <a:pt x="8" y="36"/>
                    <a:pt x="8" y="36"/>
                  </a:cubicBezTo>
                  <a:cubicBezTo>
                    <a:pt x="7" y="34"/>
                    <a:pt x="7" y="32"/>
                    <a:pt x="7" y="30"/>
                  </a:cubicBezTo>
                  <a:cubicBezTo>
                    <a:pt x="7" y="14"/>
                    <a:pt x="20" y="0"/>
                    <a:pt x="36" y="0"/>
                  </a:cubicBezTo>
                  <a:cubicBezTo>
                    <a:pt x="48" y="0"/>
                    <a:pt x="58" y="8"/>
                    <a:pt x="63" y="18"/>
                  </a:cubicBezTo>
                  <a:cubicBezTo>
                    <a:pt x="70" y="18"/>
                    <a:pt x="70" y="18"/>
                    <a:pt x="70" y="18"/>
                  </a:cubicBezTo>
                  <a:cubicBezTo>
                    <a:pt x="72" y="18"/>
                    <a:pt x="73" y="19"/>
                    <a:pt x="73" y="21"/>
                  </a:cubicBezTo>
                  <a:cubicBezTo>
                    <a:pt x="73" y="22"/>
                    <a:pt x="72" y="24"/>
                    <a:pt x="70" y="24"/>
                  </a:cubicBezTo>
                  <a:close/>
                  <a:moveTo>
                    <a:pt x="59" y="24"/>
                  </a:moveTo>
                  <a:cubicBezTo>
                    <a:pt x="24" y="24"/>
                    <a:pt x="24" y="24"/>
                    <a:pt x="24" y="24"/>
                  </a:cubicBezTo>
                  <a:cubicBezTo>
                    <a:pt x="22" y="24"/>
                    <a:pt x="21" y="22"/>
                    <a:pt x="21" y="21"/>
                  </a:cubicBezTo>
                  <a:cubicBezTo>
                    <a:pt x="21" y="19"/>
                    <a:pt x="22" y="18"/>
                    <a:pt x="24" y="18"/>
                  </a:cubicBezTo>
                  <a:cubicBezTo>
                    <a:pt x="56" y="18"/>
                    <a:pt x="56" y="18"/>
                    <a:pt x="56" y="18"/>
                  </a:cubicBezTo>
                  <a:cubicBezTo>
                    <a:pt x="52" y="11"/>
                    <a:pt x="45" y="7"/>
                    <a:pt x="36" y="7"/>
                  </a:cubicBezTo>
                  <a:cubicBezTo>
                    <a:pt x="24" y="7"/>
                    <a:pt x="13" y="17"/>
                    <a:pt x="13" y="30"/>
                  </a:cubicBezTo>
                  <a:cubicBezTo>
                    <a:pt x="13" y="32"/>
                    <a:pt x="13" y="34"/>
                    <a:pt x="14" y="36"/>
                  </a:cubicBezTo>
                  <a:cubicBezTo>
                    <a:pt x="49" y="36"/>
                    <a:pt x="49" y="36"/>
                    <a:pt x="49" y="36"/>
                  </a:cubicBezTo>
                  <a:cubicBezTo>
                    <a:pt x="51" y="36"/>
                    <a:pt x="52" y="37"/>
                    <a:pt x="52" y="39"/>
                  </a:cubicBezTo>
                  <a:cubicBezTo>
                    <a:pt x="52" y="41"/>
                    <a:pt x="51" y="42"/>
                    <a:pt x="49" y="42"/>
                  </a:cubicBezTo>
                  <a:cubicBezTo>
                    <a:pt x="17" y="42"/>
                    <a:pt x="17" y="42"/>
                    <a:pt x="17" y="42"/>
                  </a:cubicBezTo>
                  <a:cubicBezTo>
                    <a:pt x="21" y="49"/>
                    <a:pt x="28" y="53"/>
                    <a:pt x="36" y="53"/>
                  </a:cubicBezTo>
                  <a:cubicBezTo>
                    <a:pt x="49" y="53"/>
                    <a:pt x="60" y="43"/>
                    <a:pt x="60" y="30"/>
                  </a:cubicBezTo>
                  <a:cubicBezTo>
                    <a:pt x="60" y="28"/>
                    <a:pt x="59" y="26"/>
                    <a:pt x="59" y="24"/>
                  </a:cubicBezTo>
                  <a:close/>
                  <a:moveTo>
                    <a:pt x="49" y="33"/>
                  </a:moveTo>
                  <a:cubicBezTo>
                    <a:pt x="24" y="33"/>
                    <a:pt x="24" y="33"/>
                    <a:pt x="24" y="33"/>
                  </a:cubicBezTo>
                  <a:cubicBezTo>
                    <a:pt x="22" y="33"/>
                    <a:pt x="21" y="32"/>
                    <a:pt x="21" y="30"/>
                  </a:cubicBezTo>
                  <a:cubicBezTo>
                    <a:pt x="21" y="28"/>
                    <a:pt x="22" y="27"/>
                    <a:pt x="24" y="27"/>
                  </a:cubicBezTo>
                  <a:cubicBezTo>
                    <a:pt x="49" y="27"/>
                    <a:pt x="49" y="27"/>
                    <a:pt x="49" y="27"/>
                  </a:cubicBezTo>
                  <a:cubicBezTo>
                    <a:pt x="51" y="27"/>
                    <a:pt x="52" y="28"/>
                    <a:pt x="52" y="30"/>
                  </a:cubicBezTo>
                  <a:cubicBezTo>
                    <a:pt x="52" y="32"/>
                    <a:pt x="51" y="33"/>
                    <a:pt x="49" y="33"/>
                  </a:cubicBezTo>
                  <a:close/>
                </a:path>
              </a:pathLst>
            </a:custGeom>
            <a:grpFill/>
            <a:ln>
              <a:noFill/>
            </a:ln>
          </p:spPr>
          <p:txBody>
            <a:bodyPr/>
            <a:lstStyle/>
            <a:p>
              <a:endParaRPr lang="en-US" dirty="0">
                <a:latin typeface="微软雅黑" panose="020B0503020204020204" pitchFamily="34" charset="-122"/>
              </a:endParaRPr>
            </a:p>
          </p:txBody>
        </p:sp>
        <p:sp>
          <p:nvSpPr>
            <p:cNvPr id="74" name="Freeform 111"/>
            <p:cNvSpPr>
              <a:spLocks noEditPoints="1"/>
            </p:cNvSpPr>
            <p:nvPr/>
          </p:nvSpPr>
          <p:spPr bwMode="auto">
            <a:xfrm>
              <a:off x="7185709" y="3790191"/>
              <a:ext cx="319432" cy="220367"/>
            </a:xfrm>
            <a:custGeom>
              <a:avLst/>
              <a:gdLst>
                <a:gd name="T0" fmla="*/ 250825 w 73"/>
                <a:gd name="T1" fmla="*/ 124587 h 50"/>
                <a:gd name="T2" fmla="*/ 199286 w 73"/>
                <a:gd name="T3" fmla="*/ 173037 h 50"/>
                <a:gd name="T4" fmla="*/ 199286 w 73"/>
                <a:gd name="T5" fmla="*/ 173037 h 50"/>
                <a:gd name="T6" fmla="*/ 51539 w 73"/>
                <a:gd name="T7" fmla="*/ 173037 h 50"/>
                <a:gd name="T8" fmla="*/ 51539 w 73"/>
                <a:gd name="T9" fmla="*/ 173037 h 50"/>
                <a:gd name="T10" fmla="*/ 48103 w 73"/>
                <a:gd name="T11" fmla="*/ 173037 h 50"/>
                <a:gd name="T12" fmla="*/ 48103 w 73"/>
                <a:gd name="T13" fmla="*/ 173037 h 50"/>
                <a:gd name="T14" fmla="*/ 0 w 73"/>
                <a:gd name="T15" fmla="*/ 121126 h 50"/>
                <a:gd name="T16" fmla="*/ 24052 w 73"/>
                <a:gd name="T17" fmla="*/ 79597 h 50"/>
                <a:gd name="T18" fmla="*/ 24052 w 73"/>
                <a:gd name="T19" fmla="*/ 69215 h 50"/>
                <a:gd name="T20" fmla="*/ 58411 w 73"/>
                <a:gd name="T21" fmla="*/ 34607 h 50"/>
                <a:gd name="T22" fmla="*/ 79027 w 73"/>
                <a:gd name="T23" fmla="*/ 41529 h 50"/>
                <a:gd name="T24" fmla="*/ 144310 w 73"/>
                <a:gd name="T25" fmla="*/ 0 h 50"/>
                <a:gd name="T26" fmla="*/ 219901 w 73"/>
                <a:gd name="T27" fmla="*/ 72676 h 50"/>
                <a:gd name="T28" fmla="*/ 219901 w 73"/>
                <a:gd name="T29" fmla="*/ 79597 h 50"/>
                <a:gd name="T30" fmla="*/ 250825 w 73"/>
                <a:gd name="T31" fmla="*/ 124587 h 50"/>
                <a:gd name="T32" fmla="*/ 92771 w 73"/>
                <a:gd name="T33" fmla="*/ 145351 h 50"/>
                <a:gd name="T34" fmla="*/ 120259 w 73"/>
                <a:gd name="T35" fmla="*/ 131508 h 50"/>
                <a:gd name="T36" fmla="*/ 109951 w 73"/>
                <a:gd name="T37" fmla="*/ 117665 h 50"/>
                <a:gd name="T38" fmla="*/ 92771 w 73"/>
                <a:gd name="T39" fmla="*/ 128047 h 50"/>
                <a:gd name="T40" fmla="*/ 75591 w 73"/>
                <a:gd name="T41" fmla="*/ 110744 h 50"/>
                <a:gd name="T42" fmla="*/ 92771 w 73"/>
                <a:gd name="T43" fmla="*/ 96901 h 50"/>
                <a:gd name="T44" fmla="*/ 164926 w 73"/>
                <a:gd name="T45" fmla="*/ 145351 h 50"/>
                <a:gd name="T46" fmla="*/ 199286 w 73"/>
                <a:gd name="T47" fmla="*/ 110744 h 50"/>
                <a:gd name="T48" fmla="*/ 164926 w 73"/>
                <a:gd name="T49" fmla="*/ 79597 h 50"/>
                <a:gd name="T50" fmla="*/ 134002 w 73"/>
                <a:gd name="T51" fmla="*/ 89979 h 50"/>
                <a:gd name="T52" fmla="*/ 147746 w 73"/>
                <a:gd name="T53" fmla="*/ 103822 h 50"/>
                <a:gd name="T54" fmla="*/ 164926 w 73"/>
                <a:gd name="T55" fmla="*/ 96901 h 50"/>
                <a:gd name="T56" fmla="*/ 178670 w 73"/>
                <a:gd name="T57" fmla="*/ 110744 h 50"/>
                <a:gd name="T58" fmla="*/ 164926 w 73"/>
                <a:gd name="T59" fmla="*/ 128047 h 50"/>
                <a:gd name="T60" fmla="*/ 92771 w 73"/>
                <a:gd name="T61" fmla="*/ 79597 h 50"/>
                <a:gd name="T62" fmla="*/ 54975 w 73"/>
                <a:gd name="T63" fmla="*/ 110744 h 50"/>
                <a:gd name="T64" fmla="*/ 92771 w 73"/>
                <a:gd name="T65" fmla="*/ 145351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 h="50">
                  <a:moveTo>
                    <a:pt x="73" y="36"/>
                  </a:moveTo>
                  <a:cubicBezTo>
                    <a:pt x="73" y="44"/>
                    <a:pt x="66" y="50"/>
                    <a:pt x="58" y="50"/>
                  </a:cubicBezTo>
                  <a:cubicBezTo>
                    <a:pt x="58" y="50"/>
                    <a:pt x="58" y="50"/>
                    <a:pt x="58" y="50"/>
                  </a:cubicBezTo>
                  <a:cubicBezTo>
                    <a:pt x="15" y="50"/>
                    <a:pt x="15" y="50"/>
                    <a:pt x="15" y="50"/>
                  </a:cubicBezTo>
                  <a:cubicBezTo>
                    <a:pt x="15" y="50"/>
                    <a:pt x="15" y="50"/>
                    <a:pt x="15" y="50"/>
                  </a:cubicBezTo>
                  <a:cubicBezTo>
                    <a:pt x="14" y="50"/>
                    <a:pt x="14" y="50"/>
                    <a:pt x="14" y="50"/>
                  </a:cubicBezTo>
                  <a:cubicBezTo>
                    <a:pt x="14" y="50"/>
                    <a:pt x="14" y="50"/>
                    <a:pt x="14" y="50"/>
                  </a:cubicBezTo>
                  <a:cubicBezTo>
                    <a:pt x="6" y="50"/>
                    <a:pt x="0" y="43"/>
                    <a:pt x="0" y="35"/>
                  </a:cubicBezTo>
                  <a:cubicBezTo>
                    <a:pt x="0" y="30"/>
                    <a:pt x="3" y="26"/>
                    <a:pt x="7" y="23"/>
                  </a:cubicBezTo>
                  <a:cubicBezTo>
                    <a:pt x="7" y="22"/>
                    <a:pt x="7" y="21"/>
                    <a:pt x="7" y="20"/>
                  </a:cubicBezTo>
                  <a:cubicBezTo>
                    <a:pt x="7" y="15"/>
                    <a:pt x="11" y="10"/>
                    <a:pt x="17" y="10"/>
                  </a:cubicBezTo>
                  <a:cubicBezTo>
                    <a:pt x="19" y="10"/>
                    <a:pt x="21" y="11"/>
                    <a:pt x="23" y="12"/>
                  </a:cubicBezTo>
                  <a:cubicBezTo>
                    <a:pt x="26" y="5"/>
                    <a:pt x="34" y="0"/>
                    <a:pt x="42" y="0"/>
                  </a:cubicBezTo>
                  <a:cubicBezTo>
                    <a:pt x="54" y="0"/>
                    <a:pt x="64" y="10"/>
                    <a:pt x="64" y="21"/>
                  </a:cubicBezTo>
                  <a:cubicBezTo>
                    <a:pt x="64" y="22"/>
                    <a:pt x="64" y="22"/>
                    <a:pt x="64" y="23"/>
                  </a:cubicBezTo>
                  <a:cubicBezTo>
                    <a:pt x="69" y="25"/>
                    <a:pt x="73" y="30"/>
                    <a:pt x="73" y="36"/>
                  </a:cubicBezTo>
                  <a:close/>
                  <a:moveTo>
                    <a:pt x="27" y="42"/>
                  </a:moveTo>
                  <a:cubicBezTo>
                    <a:pt x="30" y="42"/>
                    <a:pt x="33" y="41"/>
                    <a:pt x="35" y="38"/>
                  </a:cubicBezTo>
                  <a:cubicBezTo>
                    <a:pt x="34" y="37"/>
                    <a:pt x="33" y="36"/>
                    <a:pt x="32" y="34"/>
                  </a:cubicBezTo>
                  <a:cubicBezTo>
                    <a:pt x="31" y="36"/>
                    <a:pt x="29" y="37"/>
                    <a:pt x="27" y="37"/>
                  </a:cubicBezTo>
                  <a:cubicBezTo>
                    <a:pt x="25" y="37"/>
                    <a:pt x="22" y="35"/>
                    <a:pt x="22" y="32"/>
                  </a:cubicBezTo>
                  <a:cubicBezTo>
                    <a:pt x="22" y="30"/>
                    <a:pt x="25" y="28"/>
                    <a:pt x="27" y="28"/>
                  </a:cubicBezTo>
                  <a:cubicBezTo>
                    <a:pt x="35" y="28"/>
                    <a:pt x="37" y="42"/>
                    <a:pt x="48" y="42"/>
                  </a:cubicBezTo>
                  <a:cubicBezTo>
                    <a:pt x="54" y="42"/>
                    <a:pt x="58" y="38"/>
                    <a:pt x="58" y="32"/>
                  </a:cubicBezTo>
                  <a:cubicBezTo>
                    <a:pt x="58" y="26"/>
                    <a:pt x="53" y="23"/>
                    <a:pt x="48" y="23"/>
                  </a:cubicBezTo>
                  <a:cubicBezTo>
                    <a:pt x="44" y="23"/>
                    <a:pt x="42" y="24"/>
                    <a:pt x="39" y="26"/>
                  </a:cubicBezTo>
                  <a:cubicBezTo>
                    <a:pt x="40" y="28"/>
                    <a:pt x="41" y="29"/>
                    <a:pt x="43" y="30"/>
                  </a:cubicBezTo>
                  <a:cubicBezTo>
                    <a:pt x="44" y="29"/>
                    <a:pt x="46" y="28"/>
                    <a:pt x="48" y="28"/>
                  </a:cubicBezTo>
                  <a:cubicBezTo>
                    <a:pt x="50" y="28"/>
                    <a:pt x="52" y="30"/>
                    <a:pt x="52" y="32"/>
                  </a:cubicBezTo>
                  <a:cubicBezTo>
                    <a:pt x="52" y="35"/>
                    <a:pt x="50" y="37"/>
                    <a:pt x="48" y="37"/>
                  </a:cubicBezTo>
                  <a:cubicBezTo>
                    <a:pt x="40" y="37"/>
                    <a:pt x="38" y="23"/>
                    <a:pt x="27" y="23"/>
                  </a:cubicBezTo>
                  <a:cubicBezTo>
                    <a:pt x="21" y="23"/>
                    <a:pt x="16" y="26"/>
                    <a:pt x="16" y="32"/>
                  </a:cubicBezTo>
                  <a:cubicBezTo>
                    <a:pt x="16" y="38"/>
                    <a:pt x="21" y="42"/>
                    <a:pt x="27" y="42"/>
                  </a:cubicBezTo>
                  <a:close/>
                </a:path>
              </a:pathLst>
            </a:custGeom>
            <a:grpFill/>
            <a:ln>
              <a:noFill/>
            </a:ln>
          </p:spPr>
          <p:txBody>
            <a:bodyPr/>
            <a:lstStyle/>
            <a:p>
              <a:endParaRPr lang="en-US" dirty="0">
                <a:latin typeface="微软雅黑" panose="020B0503020204020204" pitchFamily="34" charset="-122"/>
              </a:endParaRPr>
            </a:p>
          </p:txBody>
        </p:sp>
        <p:sp>
          <p:nvSpPr>
            <p:cNvPr id="75" name="Freeform 112"/>
            <p:cNvSpPr>
              <a:spLocks noEditPoints="1"/>
            </p:cNvSpPr>
            <p:nvPr/>
          </p:nvSpPr>
          <p:spPr bwMode="auto">
            <a:xfrm>
              <a:off x="7814464" y="3767951"/>
              <a:ext cx="240586" cy="281020"/>
            </a:xfrm>
            <a:custGeom>
              <a:avLst/>
              <a:gdLst>
                <a:gd name="T0" fmla="*/ 92739 w 55"/>
                <a:gd name="T1" fmla="*/ 162049 h 64"/>
                <a:gd name="T2" fmla="*/ 0 w 55"/>
                <a:gd name="T3" fmla="*/ 193080 h 64"/>
                <a:gd name="T4" fmla="*/ 0 w 55"/>
                <a:gd name="T5" fmla="*/ 58614 h 64"/>
                <a:gd name="T6" fmla="*/ 3435 w 55"/>
                <a:gd name="T7" fmla="*/ 55166 h 64"/>
                <a:gd name="T8" fmla="*/ 20609 w 55"/>
                <a:gd name="T9" fmla="*/ 3448 h 64"/>
                <a:gd name="T10" fmla="*/ 168304 w 55"/>
                <a:gd name="T11" fmla="*/ 0 h 64"/>
                <a:gd name="T12" fmla="*/ 168304 w 55"/>
                <a:gd name="T13" fmla="*/ 55166 h 64"/>
                <a:gd name="T14" fmla="*/ 188913 w 55"/>
                <a:gd name="T15" fmla="*/ 193080 h 64"/>
                <a:gd name="T16" fmla="*/ 89304 w 55"/>
                <a:gd name="T17" fmla="*/ 31031 h 64"/>
                <a:gd name="T18" fmla="*/ 3435 w 55"/>
                <a:gd name="T19" fmla="*/ 186184 h 64"/>
                <a:gd name="T20" fmla="*/ 72130 w 55"/>
                <a:gd name="T21" fmla="*/ 131019 h 64"/>
                <a:gd name="T22" fmla="*/ 51522 w 55"/>
                <a:gd name="T23" fmla="*/ 117227 h 64"/>
                <a:gd name="T24" fmla="*/ 20609 w 55"/>
                <a:gd name="T25" fmla="*/ 151706 h 64"/>
                <a:gd name="T26" fmla="*/ 27478 w 55"/>
                <a:gd name="T27" fmla="*/ 141362 h 64"/>
                <a:gd name="T28" fmla="*/ 58391 w 55"/>
                <a:gd name="T29" fmla="*/ 93092 h 64"/>
                <a:gd name="T30" fmla="*/ 34348 w 55"/>
                <a:gd name="T31" fmla="*/ 99988 h 64"/>
                <a:gd name="T32" fmla="*/ 30913 w 55"/>
                <a:gd name="T33" fmla="*/ 103436 h 64"/>
                <a:gd name="T34" fmla="*/ 20609 w 55"/>
                <a:gd name="T35" fmla="*/ 99988 h 64"/>
                <a:gd name="T36" fmla="*/ 27478 w 55"/>
                <a:gd name="T37" fmla="*/ 96540 h 64"/>
                <a:gd name="T38" fmla="*/ 51522 w 55"/>
                <a:gd name="T39" fmla="*/ 89644 h 64"/>
                <a:gd name="T40" fmla="*/ 68696 w 55"/>
                <a:gd name="T41" fmla="*/ 82749 h 64"/>
                <a:gd name="T42" fmla="*/ 61826 w 55"/>
                <a:gd name="T43" fmla="*/ 99988 h 64"/>
                <a:gd name="T44" fmla="*/ 61826 w 55"/>
                <a:gd name="T45" fmla="*/ 120675 h 64"/>
                <a:gd name="T46" fmla="*/ 79000 w 55"/>
                <a:gd name="T47" fmla="*/ 134467 h 64"/>
                <a:gd name="T48" fmla="*/ 54957 w 55"/>
                <a:gd name="T49" fmla="*/ 75853 h 64"/>
                <a:gd name="T50" fmla="*/ 41217 w 55"/>
                <a:gd name="T51" fmla="*/ 82749 h 64"/>
                <a:gd name="T52" fmla="*/ 30913 w 55"/>
                <a:gd name="T53" fmla="*/ 75853 h 64"/>
                <a:gd name="T54" fmla="*/ 44652 w 55"/>
                <a:gd name="T55" fmla="*/ 72405 h 64"/>
                <a:gd name="T56" fmla="*/ 54957 w 55"/>
                <a:gd name="T57" fmla="*/ 72405 h 64"/>
                <a:gd name="T58" fmla="*/ 151130 w 55"/>
                <a:gd name="T59" fmla="*/ 196528 h 64"/>
                <a:gd name="T60" fmla="*/ 140826 w 55"/>
                <a:gd name="T61" fmla="*/ 206872 h 64"/>
                <a:gd name="T62" fmla="*/ 96174 w 55"/>
                <a:gd name="T63" fmla="*/ 220663 h 64"/>
                <a:gd name="T64" fmla="*/ 37783 w 55"/>
                <a:gd name="T65" fmla="*/ 206872 h 64"/>
                <a:gd name="T66" fmla="*/ 37783 w 55"/>
                <a:gd name="T67" fmla="*/ 199976 h 64"/>
                <a:gd name="T68" fmla="*/ 85870 w 55"/>
                <a:gd name="T69" fmla="*/ 217215 h 64"/>
                <a:gd name="T70" fmla="*/ 137391 w 55"/>
                <a:gd name="T71" fmla="*/ 203424 h 64"/>
                <a:gd name="T72" fmla="*/ 151130 w 55"/>
                <a:gd name="T73" fmla="*/ 196528 h 64"/>
                <a:gd name="T74" fmla="*/ 164870 w 55"/>
                <a:gd name="T75" fmla="*/ 6896 h 64"/>
                <a:gd name="T76" fmla="*/ 164870 w 55"/>
                <a:gd name="T77" fmla="*/ 51718 h 64"/>
                <a:gd name="T78" fmla="*/ 147696 w 55"/>
                <a:gd name="T79" fmla="*/ 72405 h 64"/>
                <a:gd name="T80" fmla="*/ 106478 w 55"/>
                <a:gd name="T81" fmla="*/ 134467 h 64"/>
                <a:gd name="T82" fmla="*/ 127087 w 55"/>
                <a:gd name="T83" fmla="*/ 124123 h 64"/>
                <a:gd name="T84" fmla="*/ 154565 w 55"/>
                <a:gd name="T85" fmla="*/ 148258 h 64"/>
                <a:gd name="T86" fmla="*/ 147696 w 55"/>
                <a:gd name="T87" fmla="*/ 117227 h 64"/>
                <a:gd name="T88" fmla="*/ 140826 w 55"/>
                <a:gd name="T89" fmla="*/ 89644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55" h="64">
                  <a:moveTo>
                    <a:pt x="55" y="56"/>
                  </a:moveTo>
                  <a:cubicBezTo>
                    <a:pt x="27" y="47"/>
                    <a:pt x="27" y="47"/>
                    <a:pt x="27" y="47"/>
                  </a:cubicBezTo>
                  <a:cubicBezTo>
                    <a:pt x="26" y="48"/>
                    <a:pt x="1" y="56"/>
                    <a:pt x="0" y="56"/>
                  </a:cubicBezTo>
                  <a:cubicBezTo>
                    <a:pt x="0" y="56"/>
                    <a:pt x="0" y="56"/>
                    <a:pt x="0" y="56"/>
                  </a:cubicBezTo>
                  <a:cubicBezTo>
                    <a:pt x="0" y="56"/>
                    <a:pt x="0" y="56"/>
                    <a:pt x="0" y="56"/>
                  </a:cubicBezTo>
                  <a:cubicBezTo>
                    <a:pt x="0" y="17"/>
                    <a:pt x="0" y="17"/>
                    <a:pt x="0" y="17"/>
                  </a:cubicBezTo>
                  <a:cubicBezTo>
                    <a:pt x="0" y="17"/>
                    <a:pt x="0" y="17"/>
                    <a:pt x="0" y="17"/>
                  </a:cubicBezTo>
                  <a:cubicBezTo>
                    <a:pt x="0" y="16"/>
                    <a:pt x="0" y="16"/>
                    <a:pt x="1" y="16"/>
                  </a:cubicBezTo>
                  <a:cubicBezTo>
                    <a:pt x="1" y="16"/>
                    <a:pt x="3" y="16"/>
                    <a:pt x="6" y="15"/>
                  </a:cubicBezTo>
                  <a:cubicBezTo>
                    <a:pt x="6" y="1"/>
                    <a:pt x="6" y="1"/>
                    <a:pt x="6" y="1"/>
                  </a:cubicBezTo>
                  <a:cubicBezTo>
                    <a:pt x="26" y="8"/>
                    <a:pt x="26" y="8"/>
                    <a:pt x="26" y="8"/>
                  </a:cubicBezTo>
                  <a:cubicBezTo>
                    <a:pt x="26" y="8"/>
                    <a:pt x="48" y="0"/>
                    <a:pt x="49" y="0"/>
                  </a:cubicBezTo>
                  <a:cubicBezTo>
                    <a:pt x="49" y="0"/>
                    <a:pt x="49" y="0"/>
                    <a:pt x="49" y="1"/>
                  </a:cubicBezTo>
                  <a:cubicBezTo>
                    <a:pt x="49" y="16"/>
                    <a:pt x="49" y="16"/>
                    <a:pt x="49" y="16"/>
                  </a:cubicBezTo>
                  <a:cubicBezTo>
                    <a:pt x="55" y="18"/>
                    <a:pt x="55" y="18"/>
                    <a:pt x="55" y="18"/>
                  </a:cubicBezTo>
                  <a:lnTo>
                    <a:pt x="55" y="56"/>
                  </a:lnTo>
                  <a:close/>
                  <a:moveTo>
                    <a:pt x="26" y="46"/>
                  </a:moveTo>
                  <a:cubicBezTo>
                    <a:pt x="26" y="9"/>
                    <a:pt x="26" y="9"/>
                    <a:pt x="26" y="9"/>
                  </a:cubicBezTo>
                  <a:cubicBezTo>
                    <a:pt x="1" y="18"/>
                    <a:pt x="1" y="18"/>
                    <a:pt x="1" y="18"/>
                  </a:cubicBezTo>
                  <a:cubicBezTo>
                    <a:pt x="1" y="54"/>
                    <a:pt x="1" y="54"/>
                    <a:pt x="1" y="54"/>
                  </a:cubicBezTo>
                  <a:lnTo>
                    <a:pt x="26" y="46"/>
                  </a:lnTo>
                  <a:close/>
                  <a:moveTo>
                    <a:pt x="21" y="38"/>
                  </a:moveTo>
                  <a:cubicBezTo>
                    <a:pt x="20" y="38"/>
                    <a:pt x="18" y="37"/>
                    <a:pt x="18" y="36"/>
                  </a:cubicBezTo>
                  <a:cubicBezTo>
                    <a:pt x="17" y="36"/>
                    <a:pt x="15" y="34"/>
                    <a:pt x="15" y="34"/>
                  </a:cubicBezTo>
                  <a:cubicBezTo>
                    <a:pt x="14" y="36"/>
                    <a:pt x="12" y="38"/>
                    <a:pt x="10" y="40"/>
                  </a:cubicBezTo>
                  <a:cubicBezTo>
                    <a:pt x="9" y="41"/>
                    <a:pt x="8" y="44"/>
                    <a:pt x="6" y="44"/>
                  </a:cubicBezTo>
                  <a:cubicBezTo>
                    <a:pt x="6" y="45"/>
                    <a:pt x="5" y="45"/>
                    <a:pt x="5" y="45"/>
                  </a:cubicBezTo>
                  <a:cubicBezTo>
                    <a:pt x="6" y="44"/>
                    <a:pt x="7" y="42"/>
                    <a:pt x="8" y="41"/>
                  </a:cubicBezTo>
                  <a:cubicBezTo>
                    <a:pt x="9" y="40"/>
                    <a:pt x="13" y="34"/>
                    <a:pt x="14" y="33"/>
                  </a:cubicBezTo>
                  <a:cubicBezTo>
                    <a:pt x="15" y="32"/>
                    <a:pt x="17" y="27"/>
                    <a:pt x="17" y="27"/>
                  </a:cubicBezTo>
                  <a:cubicBezTo>
                    <a:pt x="17" y="27"/>
                    <a:pt x="14" y="28"/>
                    <a:pt x="13" y="28"/>
                  </a:cubicBezTo>
                  <a:cubicBezTo>
                    <a:pt x="12" y="28"/>
                    <a:pt x="10" y="29"/>
                    <a:pt x="10" y="29"/>
                  </a:cubicBezTo>
                  <a:cubicBezTo>
                    <a:pt x="10" y="29"/>
                    <a:pt x="10" y="29"/>
                    <a:pt x="10" y="29"/>
                  </a:cubicBezTo>
                  <a:cubicBezTo>
                    <a:pt x="10" y="29"/>
                    <a:pt x="9" y="30"/>
                    <a:pt x="9" y="30"/>
                  </a:cubicBezTo>
                  <a:cubicBezTo>
                    <a:pt x="9" y="30"/>
                    <a:pt x="8" y="30"/>
                    <a:pt x="7" y="30"/>
                  </a:cubicBezTo>
                  <a:cubicBezTo>
                    <a:pt x="7" y="30"/>
                    <a:pt x="6" y="29"/>
                    <a:pt x="6" y="29"/>
                  </a:cubicBezTo>
                  <a:cubicBezTo>
                    <a:pt x="6" y="29"/>
                    <a:pt x="6" y="29"/>
                    <a:pt x="6" y="28"/>
                  </a:cubicBezTo>
                  <a:cubicBezTo>
                    <a:pt x="7" y="28"/>
                    <a:pt x="7" y="28"/>
                    <a:pt x="8" y="28"/>
                  </a:cubicBezTo>
                  <a:cubicBezTo>
                    <a:pt x="9" y="28"/>
                    <a:pt x="11" y="27"/>
                    <a:pt x="12" y="27"/>
                  </a:cubicBezTo>
                  <a:cubicBezTo>
                    <a:pt x="13" y="26"/>
                    <a:pt x="15" y="26"/>
                    <a:pt x="15" y="26"/>
                  </a:cubicBezTo>
                  <a:cubicBezTo>
                    <a:pt x="16" y="25"/>
                    <a:pt x="18" y="24"/>
                    <a:pt x="19" y="24"/>
                  </a:cubicBezTo>
                  <a:cubicBezTo>
                    <a:pt x="19" y="24"/>
                    <a:pt x="20" y="23"/>
                    <a:pt x="20" y="24"/>
                  </a:cubicBezTo>
                  <a:cubicBezTo>
                    <a:pt x="20" y="24"/>
                    <a:pt x="20" y="25"/>
                    <a:pt x="20" y="25"/>
                  </a:cubicBezTo>
                  <a:cubicBezTo>
                    <a:pt x="20" y="25"/>
                    <a:pt x="18" y="28"/>
                    <a:pt x="18" y="29"/>
                  </a:cubicBezTo>
                  <a:cubicBezTo>
                    <a:pt x="18" y="29"/>
                    <a:pt x="17" y="31"/>
                    <a:pt x="15" y="34"/>
                  </a:cubicBezTo>
                  <a:cubicBezTo>
                    <a:pt x="16" y="34"/>
                    <a:pt x="17" y="34"/>
                    <a:pt x="18" y="35"/>
                  </a:cubicBezTo>
                  <a:cubicBezTo>
                    <a:pt x="18" y="35"/>
                    <a:pt x="22" y="37"/>
                    <a:pt x="23" y="37"/>
                  </a:cubicBezTo>
                  <a:cubicBezTo>
                    <a:pt x="23" y="37"/>
                    <a:pt x="23" y="38"/>
                    <a:pt x="23" y="39"/>
                  </a:cubicBezTo>
                  <a:cubicBezTo>
                    <a:pt x="23" y="39"/>
                    <a:pt x="21" y="38"/>
                    <a:pt x="21" y="38"/>
                  </a:cubicBezTo>
                  <a:close/>
                  <a:moveTo>
                    <a:pt x="16" y="22"/>
                  </a:moveTo>
                  <a:cubicBezTo>
                    <a:pt x="15" y="23"/>
                    <a:pt x="14" y="23"/>
                    <a:pt x="14" y="24"/>
                  </a:cubicBezTo>
                  <a:cubicBezTo>
                    <a:pt x="13" y="24"/>
                    <a:pt x="12" y="24"/>
                    <a:pt x="12" y="24"/>
                  </a:cubicBezTo>
                  <a:cubicBezTo>
                    <a:pt x="11" y="24"/>
                    <a:pt x="11" y="24"/>
                    <a:pt x="10" y="23"/>
                  </a:cubicBezTo>
                  <a:cubicBezTo>
                    <a:pt x="10" y="23"/>
                    <a:pt x="9" y="21"/>
                    <a:pt x="9" y="22"/>
                  </a:cubicBezTo>
                  <a:cubicBezTo>
                    <a:pt x="10" y="22"/>
                    <a:pt x="11" y="22"/>
                    <a:pt x="11" y="22"/>
                  </a:cubicBezTo>
                  <a:cubicBezTo>
                    <a:pt x="11" y="22"/>
                    <a:pt x="13" y="21"/>
                    <a:pt x="13" y="21"/>
                  </a:cubicBezTo>
                  <a:cubicBezTo>
                    <a:pt x="14" y="21"/>
                    <a:pt x="15" y="21"/>
                    <a:pt x="15" y="21"/>
                  </a:cubicBezTo>
                  <a:cubicBezTo>
                    <a:pt x="15" y="21"/>
                    <a:pt x="16" y="21"/>
                    <a:pt x="16" y="21"/>
                  </a:cubicBezTo>
                  <a:cubicBezTo>
                    <a:pt x="16" y="22"/>
                    <a:pt x="16" y="22"/>
                    <a:pt x="16" y="22"/>
                  </a:cubicBezTo>
                  <a:close/>
                  <a:moveTo>
                    <a:pt x="44" y="57"/>
                  </a:moveTo>
                  <a:cubicBezTo>
                    <a:pt x="42" y="62"/>
                    <a:pt x="42" y="62"/>
                    <a:pt x="42" y="62"/>
                  </a:cubicBezTo>
                  <a:cubicBezTo>
                    <a:pt x="41" y="60"/>
                    <a:pt x="41" y="60"/>
                    <a:pt x="41" y="60"/>
                  </a:cubicBezTo>
                  <a:cubicBezTo>
                    <a:pt x="38" y="62"/>
                    <a:pt x="34" y="63"/>
                    <a:pt x="31" y="64"/>
                  </a:cubicBezTo>
                  <a:cubicBezTo>
                    <a:pt x="30" y="64"/>
                    <a:pt x="29" y="64"/>
                    <a:pt x="28" y="64"/>
                  </a:cubicBezTo>
                  <a:cubicBezTo>
                    <a:pt x="25" y="64"/>
                    <a:pt x="25" y="64"/>
                    <a:pt x="25" y="64"/>
                  </a:cubicBezTo>
                  <a:cubicBezTo>
                    <a:pt x="21" y="64"/>
                    <a:pt x="14" y="62"/>
                    <a:pt x="11" y="60"/>
                  </a:cubicBezTo>
                  <a:cubicBezTo>
                    <a:pt x="11" y="60"/>
                    <a:pt x="11" y="59"/>
                    <a:pt x="11" y="59"/>
                  </a:cubicBezTo>
                  <a:cubicBezTo>
                    <a:pt x="11" y="59"/>
                    <a:pt x="11" y="58"/>
                    <a:pt x="11" y="58"/>
                  </a:cubicBezTo>
                  <a:cubicBezTo>
                    <a:pt x="12" y="58"/>
                    <a:pt x="13" y="60"/>
                    <a:pt x="14" y="60"/>
                  </a:cubicBezTo>
                  <a:cubicBezTo>
                    <a:pt x="17" y="61"/>
                    <a:pt x="22" y="63"/>
                    <a:pt x="25" y="63"/>
                  </a:cubicBezTo>
                  <a:cubicBezTo>
                    <a:pt x="30" y="63"/>
                    <a:pt x="33" y="62"/>
                    <a:pt x="37" y="60"/>
                  </a:cubicBezTo>
                  <a:cubicBezTo>
                    <a:pt x="38" y="60"/>
                    <a:pt x="39" y="59"/>
                    <a:pt x="40" y="59"/>
                  </a:cubicBezTo>
                  <a:cubicBezTo>
                    <a:pt x="39" y="56"/>
                    <a:pt x="39" y="56"/>
                    <a:pt x="39" y="56"/>
                  </a:cubicBezTo>
                  <a:lnTo>
                    <a:pt x="44" y="57"/>
                  </a:lnTo>
                  <a:close/>
                  <a:moveTo>
                    <a:pt x="48" y="15"/>
                  </a:moveTo>
                  <a:cubicBezTo>
                    <a:pt x="48" y="2"/>
                    <a:pt x="48" y="2"/>
                    <a:pt x="48" y="2"/>
                  </a:cubicBezTo>
                  <a:cubicBezTo>
                    <a:pt x="28" y="9"/>
                    <a:pt x="28" y="9"/>
                    <a:pt x="28" y="9"/>
                  </a:cubicBezTo>
                  <a:lnTo>
                    <a:pt x="48" y="15"/>
                  </a:lnTo>
                  <a:close/>
                  <a:moveTo>
                    <a:pt x="49" y="44"/>
                  </a:moveTo>
                  <a:cubicBezTo>
                    <a:pt x="43" y="21"/>
                    <a:pt x="43" y="21"/>
                    <a:pt x="43" y="21"/>
                  </a:cubicBezTo>
                  <a:cubicBezTo>
                    <a:pt x="39" y="20"/>
                    <a:pt x="39" y="20"/>
                    <a:pt x="39" y="20"/>
                  </a:cubicBezTo>
                  <a:cubicBezTo>
                    <a:pt x="31" y="39"/>
                    <a:pt x="31" y="39"/>
                    <a:pt x="31" y="39"/>
                  </a:cubicBezTo>
                  <a:cubicBezTo>
                    <a:pt x="35" y="40"/>
                    <a:pt x="35" y="40"/>
                    <a:pt x="35" y="40"/>
                  </a:cubicBezTo>
                  <a:cubicBezTo>
                    <a:pt x="37" y="36"/>
                    <a:pt x="37" y="36"/>
                    <a:pt x="37" y="36"/>
                  </a:cubicBezTo>
                  <a:cubicBezTo>
                    <a:pt x="44" y="38"/>
                    <a:pt x="44" y="38"/>
                    <a:pt x="44" y="38"/>
                  </a:cubicBezTo>
                  <a:cubicBezTo>
                    <a:pt x="45" y="43"/>
                    <a:pt x="45" y="43"/>
                    <a:pt x="45" y="43"/>
                  </a:cubicBezTo>
                  <a:lnTo>
                    <a:pt x="49" y="44"/>
                  </a:lnTo>
                  <a:close/>
                  <a:moveTo>
                    <a:pt x="43" y="34"/>
                  </a:moveTo>
                  <a:cubicBezTo>
                    <a:pt x="38" y="33"/>
                    <a:pt x="38" y="33"/>
                    <a:pt x="38" y="33"/>
                  </a:cubicBezTo>
                  <a:cubicBezTo>
                    <a:pt x="41" y="26"/>
                    <a:pt x="41" y="26"/>
                    <a:pt x="41" y="26"/>
                  </a:cubicBezTo>
                  <a:lnTo>
                    <a:pt x="43" y="34"/>
                  </a:lnTo>
                  <a:close/>
                </a:path>
              </a:pathLst>
            </a:custGeom>
            <a:grpFill/>
            <a:ln>
              <a:noFill/>
            </a:ln>
          </p:spPr>
          <p:txBody>
            <a:bodyPr/>
            <a:lstStyle/>
            <a:p>
              <a:endParaRPr lang="en-US" dirty="0">
                <a:latin typeface="微软雅黑" panose="020B0503020204020204" pitchFamily="34" charset="-122"/>
              </a:endParaRPr>
            </a:p>
          </p:txBody>
        </p:sp>
        <p:sp>
          <p:nvSpPr>
            <p:cNvPr id="76" name="Freeform 113"/>
            <p:cNvSpPr>
              <a:spLocks noEditPoints="1"/>
            </p:cNvSpPr>
            <p:nvPr/>
          </p:nvSpPr>
          <p:spPr bwMode="auto">
            <a:xfrm>
              <a:off x="8445242" y="3790191"/>
              <a:ext cx="281020" cy="220367"/>
            </a:xfrm>
            <a:custGeom>
              <a:avLst/>
              <a:gdLst>
                <a:gd name="T0" fmla="*/ 217215 w 64"/>
                <a:gd name="T1" fmla="*/ 69215 h 50"/>
                <a:gd name="T2" fmla="*/ 151706 w 64"/>
                <a:gd name="T3" fmla="*/ 148812 h 50"/>
                <a:gd name="T4" fmla="*/ 96540 w 64"/>
                <a:gd name="T5" fmla="*/ 162655 h 50"/>
                <a:gd name="T6" fmla="*/ 62061 w 64"/>
                <a:gd name="T7" fmla="*/ 159194 h 50"/>
                <a:gd name="T8" fmla="*/ 37926 w 64"/>
                <a:gd name="T9" fmla="*/ 148812 h 50"/>
                <a:gd name="T10" fmla="*/ 13791 w 64"/>
                <a:gd name="T11" fmla="*/ 173037 h 50"/>
                <a:gd name="T12" fmla="*/ 0 w 64"/>
                <a:gd name="T13" fmla="*/ 162655 h 50"/>
                <a:gd name="T14" fmla="*/ 0 w 64"/>
                <a:gd name="T15" fmla="*/ 159194 h 50"/>
                <a:gd name="T16" fmla="*/ 24135 w 64"/>
                <a:gd name="T17" fmla="*/ 128047 h 50"/>
                <a:gd name="T18" fmla="*/ 20687 w 64"/>
                <a:gd name="T19" fmla="*/ 117665 h 50"/>
                <a:gd name="T20" fmla="*/ 17239 w 64"/>
                <a:gd name="T21" fmla="*/ 103822 h 50"/>
                <a:gd name="T22" fmla="*/ 86196 w 64"/>
                <a:gd name="T23" fmla="*/ 27686 h 50"/>
                <a:gd name="T24" fmla="*/ 179289 w 64"/>
                <a:gd name="T25" fmla="*/ 10382 h 50"/>
                <a:gd name="T26" fmla="*/ 199976 w 64"/>
                <a:gd name="T27" fmla="*/ 0 h 50"/>
                <a:gd name="T28" fmla="*/ 220663 w 64"/>
                <a:gd name="T29" fmla="*/ 44990 h 50"/>
                <a:gd name="T30" fmla="*/ 217215 w 64"/>
                <a:gd name="T31" fmla="*/ 69215 h 50"/>
                <a:gd name="T32" fmla="*/ 148258 w 64"/>
                <a:gd name="T33" fmla="*/ 62293 h 50"/>
                <a:gd name="T34" fmla="*/ 48270 w 64"/>
                <a:gd name="T35" fmla="*/ 110744 h 50"/>
                <a:gd name="T36" fmla="*/ 44822 w 64"/>
                <a:gd name="T37" fmla="*/ 117665 h 50"/>
                <a:gd name="T38" fmla="*/ 55166 w 64"/>
                <a:gd name="T39" fmla="*/ 124587 h 50"/>
                <a:gd name="T40" fmla="*/ 58614 w 64"/>
                <a:gd name="T41" fmla="*/ 124587 h 50"/>
                <a:gd name="T42" fmla="*/ 75853 w 64"/>
                <a:gd name="T43" fmla="*/ 107283 h 50"/>
                <a:gd name="T44" fmla="*/ 148258 w 64"/>
                <a:gd name="T45" fmla="*/ 79597 h 50"/>
                <a:gd name="T46" fmla="*/ 155154 w 64"/>
                <a:gd name="T47" fmla="*/ 69215 h 50"/>
                <a:gd name="T48" fmla="*/ 148258 w 64"/>
                <a:gd name="T49" fmla="*/ 62293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 h="50">
                  <a:moveTo>
                    <a:pt x="63" y="20"/>
                  </a:moveTo>
                  <a:cubicBezTo>
                    <a:pt x="61" y="31"/>
                    <a:pt x="54" y="38"/>
                    <a:pt x="44" y="43"/>
                  </a:cubicBezTo>
                  <a:cubicBezTo>
                    <a:pt x="39" y="46"/>
                    <a:pt x="33" y="47"/>
                    <a:pt x="28" y="47"/>
                  </a:cubicBezTo>
                  <a:cubicBezTo>
                    <a:pt x="25" y="47"/>
                    <a:pt x="21" y="47"/>
                    <a:pt x="18" y="46"/>
                  </a:cubicBezTo>
                  <a:cubicBezTo>
                    <a:pt x="16" y="45"/>
                    <a:pt x="13" y="43"/>
                    <a:pt x="11" y="43"/>
                  </a:cubicBezTo>
                  <a:cubicBezTo>
                    <a:pt x="9" y="43"/>
                    <a:pt x="7" y="50"/>
                    <a:pt x="4" y="50"/>
                  </a:cubicBezTo>
                  <a:cubicBezTo>
                    <a:pt x="2" y="50"/>
                    <a:pt x="1" y="49"/>
                    <a:pt x="0" y="47"/>
                  </a:cubicBezTo>
                  <a:cubicBezTo>
                    <a:pt x="0" y="47"/>
                    <a:pt x="0" y="46"/>
                    <a:pt x="0" y="46"/>
                  </a:cubicBezTo>
                  <a:cubicBezTo>
                    <a:pt x="0" y="42"/>
                    <a:pt x="7" y="39"/>
                    <a:pt x="7" y="37"/>
                  </a:cubicBezTo>
                  <a:cubicBezTo>
                    <a:pt x="7" y="37"/>
                    <a:pt x="6" y="35"/>
                    <a:pt x="6" y="34"/>
                  </a:cubicBezTo>
                  <a:cubicBezTo>
                    <a:pt x="6" y="33"/>
                    <a:pt x="5" y="32"/>
                    <a:pt x="5" y="30"/>
                  </a:cubicBezTo>
                  <a:cubicBezTo>
                    <a:pt x="5" y="19"/>
                    <a:pt x="14" y="11"/>
                    <a:pt x="25" y="8"/>
                  </a:cubicBezTo>
                  <a:cubicBezTo>
                    <a:pt x="32" y="5"/>
                    <a:pt x="47" y="8"/>
                    <a:pt x="52" y="3"/>
                  </a:cubicBezTo>
                  <a:cubicBezTo>
                    <a:pt x="54" y="1"/>
                    <a:pt x="55" y="0"/>
                    <a:pt x="58" y="0"/>
                  </a:cubicBezTo>
                  <a:cubicBezTo>
                    <a:pt x="62" y="0"/>
                    <a:pt x="64" y="10"/>
                    <a:pt x="64" y="13"/>
                  </a:cubicBezTo>
                  <a:cubicBezTo>
                    <a:pt x="64" y="16"/>
                    <a:pt x="63" y="18"/>
                    <a:pt x="63" y="20"/>
                  </a:cubicBezTo>
                  <a:close/>
                  <a:moveTo>
                    <a:pt x="43" y="18"/>
                  </a:moveTo>
                  <a:cubicBezTo>
                    <a:pt x="31" y="18"/>
                    <a:pt x="22" y="23"/>
                    <a:pt x="14" y="32"/>
                  </a:cubicBezTo>
                  <a:cubicBezTo>
                    <a:pt x="14" y="33"/>
                    <a:pt x="13" y="33"/>
                    <a:pt x="13" y="34"/>
                  </a:cubicBezTo>
                  <a:cubicBezTo>
                    <a:pt x="13" y="35"/>
                    <a:pt x="15" y="36"/>
                    <a:pt x="16" y="36"/>
                  </a:cubicBezTo>
                  <a:cubicBezTo>
                    <a:pt x="16" y="36"/>
                    <a:pt x="17" y="36"/>
                    <a:pt x="17" y="36"/>
                  </a:cubicBezTo>
                  <a:cubicBezTo>
                    <a:pt x="19" y="34"/>
                    <a:pt x="21" y="32"/>
                    <a:pt x="22" y="31"/>
                  </a:cubicBezTo>
                  <a:cubicBezTo>
                    <a:pt x="29" y="25"/>
                    <a:pt x="34" y="23"/>
                    <a:pt x="43" y="23"/>
                  </a:cubicBezTo>
                  <a:cubicBezTo>
                    <a:pt x="44" y="23"/>
                    <a:pt x="45" y="22"/>
                    <a:pt x="45" y="20"/>
                  </a:cubicBezTo>
                  <a:cubicBezTo>
                    <a:pt x="45" y="19"/>
                    <a:pt x="44" y="18"/>
                    <a:pt x="43" y="18"/>
                  </a:cubicBezTo>
                  <a:close/>
                </a:path>
              </a:pathLst>
            </a:custGeom>
            <a:grpFill/>
            <a:ln>
              <a:noFill/>
            </a:ln>
          </p:spPr>
          <p:txBody>
            <a:bodyPr/>
            <a:lstStyle/>
            <a:p>
              <a:endParaRPr lang="en-US" dirty="0">
                <a:latin typeface="微软雅黑" panose="020B0503020204020204" pitchFamily="34" charset="-122"/>
              </a:endParaRPr>
            </a:p>
          </p:txBody>
        </p:sp>
        <p:sp>
          <p:nvSpPr>
            <p:cNvPr id="77" name="Freeform 114"/>
            <p:cNvSpPr/>
            <p:nvPr/>
          </p:nvSpPr>
          <p:spPr bwMode="auto">
            <a:xfrm>
              <a:off x="9076020" y="3790191"/>
              <a:ext cx="161738" cy="220367"/>
            </a:xfrm>
            <a:custGeom>
              <a:avLst/>
              <a:gdLst>
                <a:gd name="T0" fmla="*/ 116703 w 37"/>
                <a:gd name="T1" fmla="*/ 62293 h 50"/>
                <a:gd name="T2" fmla="*/ 92676 w 37"/>
                <a:gd name="T3" fmla="*/ 62293 h 50"/>
                <a:gd name="T4" fmla="*/ 92676 w 37"/>
                <a:gd name="T5" fmla="*/ 169576 h 50"/>
                <a:gd name="T6" fmla="*/ 89243 w 37"/>
                <a:gd name="T7" fmla="*/ 173037 h 50"/>
                <a:gd name="T8" fmla="*/ 3432 w 37"/>
                <a:gd name="T9" fmla="*/ 173037 h 50"/>
                <a:gd name="T10" fmla="*/ 0 w 37"/>
                <a:gd name="T11" fmla="*/ 169576 h 50"/>
                <a:gd name="T12" fmla="*/ 0 w 37"/>
                <a:gd name="T13" fmla="*/ 166116 h 50"/>
                <a:gd name="T14" fmla="*/ 20595 w 37"/>
                <a:gd name="T15" fmla="*/ 141890 h 50"/>
                <a:gd name="T16" fmla="*/ 24027 w 37"/>
                <a:gd name="T17" fmla="*/ 141890 h 50"/>
                <a:gd name="T18" fmla="*/ 61784 w 37"/>
                <a:gd name="T19" fmla="*/ 141890 h 50"/>
                <a:gd name="T20" fmla="*/ 61784 w 37"/>
                <a:gd name="T21" fmla="*/ 62293 h 50"/>
                <a:gd name="T22" fmla="*/ 37757 w 37"/>
                <a:gd name="T23" fmla="*/ 62293 h 50"/>
                <a:gd name="T24" fmla="*/ 30892 w 37"/>
                <a:gd name="T25" fmla="*/ 58833 h 50"/>
                <a:gd name="T26" fmla="*/ 30892 w 37"/>
                <a:gd name="T27" fmla="*/ 48450 h 50"/>
                <a:gd name="T28" fmla="*/ 72081 w 37"/>
                <a:gd name="T29" fmla="*/ 3461 h 50"/>
                <a:gd name="T30" fmla="*/ 82378 w 37"/>
                <a:gd name="T31" fmla="*/ 3461 h 50"/>
                <a:gd name="T32" fmla="*/ 123568 w 37"/>
                <a:gd name="T33" fmla="*/ 48450 h 50"/>
                <a:gd name="T34" fmla="*/ 123568 w 37"/>
                <a:gd name="T35" fmla="*/ 58833 h 50"/>
                <a:gd name="T36" fmla="*/ 116703 w 37"/>
                <a:gd name="T37" fmla="*/ 62293 h 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 h="50">
                  <a:moveTo>
                    <a:pt x="34" y="18"/>
                  </a:moveTo>
                  <a:cubicBezTo>
                    <a:pt x="27" y="18"/>
                    <a:pt x="27" y="18"/>
                    <a:pt x="27" y="18"/>
                  </a:cubicBezTo>
                  <a:cubicBezTo>
                    <a:pt x="27" y="49"/>
                    <a:pt x="27" y="49"/>
                    <a:pt x="27" y="49"/>
                  </a:cubicBezTo>
                  <a:cubicBezTo>
                    <a:pt x="27" y="50"/>
                    <a:pt x="27" y="50"/>
                    <a:pt x="26" y="50"/>
                  </a:cubicBezTo>
                  <a:cubicBezTo>
                    <a:pt x="1" y="50"/>
                    <a:pt x="1" y="50"/>
                    <a:pt x="1" y="50"/>
                  </a:cubicBezTo>
                  <a:cubicBezTo>
                    <a:pt x="0" y="50"/>
                    <a:pt x="0" y="50"/>
                    <a:pt x="0" y="49"/>
                  </a:cubicBezTo>
                  <a:cubicBezTo>
                    <a:pt x="0" y="49"/>
                    <a:pt x="0" y="48"/>
                    <a:pt x="0" y="48"/>
                  </a:cubicBezTo>
                  <a:cubicBezTo>
                    <a:pt x="6" y="41"/>
                    <a:pt x="6" y="41"/>
                    <a:pt x="6" y="41"/>
                  </a:cubicBezTo>
                  <a:cubicBezTo>
                    <a:pt x="6" y="41"/>
                    <a:pt x="6" y="41"/>
                    <a:pt x="7" y="41"/>
                  </a:cubicBezTo>
                  <a:cubicBezTo>
                    <a:pt x="18" y="41"/>
                    <a:pt x="18" y="41"/>
                    <a:pt x="18" y="41"/>
                  </a:cubicBezTo>
                  <a:cubicBezTo>
                    <a:pt x="18" y="18"/>
                    <a:pt x="18" y="18"/>
                    <a:pt x="18" y="18"/>
                  </a:cubicBezTo>
                  <a:cubicBezTo>
                    <a:pt x="11" y="18"/>
                    <a:pt x="11" y="18"/>
                    <a:pt x="11" y="18"/>
                  </a:cubicBezTo>
                  <a:cubicBezTo>
                    <a:pt x="10" y="18"/>
                    <a:pt x="10" y="18"/>
                    <a:pt x="9" y="17"/>
                  </a:cubicBezTo>
                  <a:cubicBezTo>
                    <a:pt x="9" y="16"/>
                    <a:pt x="9" y="15"/>
                    <a:pt x="9" y="14"/>
                  </a:cubicBezTo>
                  <a:cubicBezTo>
                    <a:pt x="21" y="1"/>
                    <a:pt x="21" y="1"/>
                    <a:pt x="21" y="1"/>
                  </a:cubicBezTo>
                  <a:cubicBezTo>
                    <a:pt x="22" y="0"/>
                    <a:pt x="24" y="0"/>
                    <a:pt x="24" y="1"/>
                  </a:cubicBezTo>
                  <a:cubicBezTo>
                    <a:pt x="36" y="14"/>
                    <a:pt x="36" y="14"/>
                    <a:pt x="36" y="14"/>
                  </a:cubicBezTo>
                  <a:cubicBezTo>
                    <a:pt x="36" y="15"/>
                    <a:pt x="37" y="16"/>
                    <a:pt x="36" y="17"/>
                  </a:cubicBezTo>
                  <a:cubicBezTo>
                    <a:pt x="36" y="18"/>
                    <a:pt x="35" y="18"/>
                    <a:pt x="34" y="18"/>
                  </a:cubicBezTo>
                  <a:close/>
                </a:path>
              </a:pathLst>
            </a:custGeom>
            <a:grpFill/>
            <a:ln>
              <a:noFill/>
            </a:ln>
          </p:spPr>
          <p:txBody>
            <a:bodyPr/>
            <a:lstStyle/>
            <a:p>
              <a:endParaRPr lang="en-US" dirty="0">
                <a:latin typeface="微软雅黑" panose="020B0503020204020204" pitchFamily="34" charset="-122"/>
              </a:endParaRPr>
            </a:p>
          </p:txBody>
        </p:sp>
        <p:sp>
          <p:nvSpPr>
            <p:cNvPr id="78" name="Freeform 115"/>
            <p:cNvSpPr>
              <a:spLocks noEditPoints="1"/>
            </p:cNvSpPr>
            <p:nvPr/>
          </p:nvSpPr>
          <p:spPr bwMode="auto">
            <a:xfrm>
              <a:off x="9706797" y="3767951"/>
              <a:ext cx="278998" cy="281020"/>
            </a:xfrm>
            <a:custGeom>
              <a:avLst/>
              <a:gdLst>
                <a:gd name="T0" fmla="*/ 219075 w 64"/>
                <a:gd name="T1" fmla="*/ 110332 h 64"/>
                <a:gd name="T2" fmla="*/ 109538 w 64"/>
                <a:gd name="T3" fmla="*/ 220663 h 64"/>
                <a:gd name="T4" fmla="*/ 0 w 64"/>
                <a:gd name="T5" fmla="*/ 110332 h 64"/>
                <a:gd name="T6" fmla="*/ 109538 w 64"/>
                <a:gd name="T7" fmla="*/ 0 h 64"/>
                <a:gd name="T8" fmla="*/ 219075 w 64"/>
                <a:gd name="T9" fmla="*/ 110332 h 64"/>
                <a:gd name="T10" fmla="*/ 47923 w 64"/>
                <a:gd name="T11" fmla="*/ 131019 h 64"/>
                <a:gd name="T12" fmla="*/ 44500 w 64"/>
                <a:gd name="T13" fmla="*/ 110332 h 64"/>
                <a:gd name="T14" fmla="*/ 47923 w 64"/>
                <a:gd name="T15" fmla="*/ 89644 h 64"/>
                <a:gd name="T16" fmla="*/ 27384 w 64"/>
                <a:gd name="T17" fmla="*/ 65509 h 64"/>
                <a:gd name="T18" fmla="*/ 13692 w 64"/>
                <a:gd name="T19" fmla="*/ 110332 h 64"/>
                <a:gd name="T20" fmla="*/ 27384 w 64"/>
                <a:gd name="T21" fmla="*/ 155154 h 64"/>
                <a:gd name="T22" fmla="*/ 47923 w 64"/>
                <a:gd name="T23" fmla="*/ 131019 h 64"/>
                <a:gd name="T24" fmla="*/ 154037 w 64"/>
                <a:gd name="T25" fmla="*/ 110332 h 64"/>
                <a:gd name="T26" fmla="*/ 109538 w 64"/>
                <a:gd name="T27" fmla="*/ 62061 h 64"/>
                <a:gd name="T28" fmla="*/ 61615 w 64"/>
                <a:gd name="T29" fmla="*/ 110332 h 64"/>
                <a:gd name="T30" fmla="*/ 109538 w 64"/>
                <a:gd name="T31" fmla="*/ 158602 h 64"/>
                <a:gd name="T32" fmla="*/ 154037 w 64"/>
                <a:gd name="T33" fmla="*/ 110332 h 64"/>
                <a:gd name="T34" fmla="*/ 65038 w 64"/>
                <a:gd name="T35" fmla="*/ 27583 h 64"/>
                <a:gd name="T36" fmla="*/ 88999 w 64"/>
                <a:gd name="T37" fmla="*/ 51718 h 64"/>
                <a:gd name="T38" fmla="*/ 109538 w 64"/>
                <a:gd name="T39" fmla="*/ 48270 h 64"/>
                <a:gd name="T40" fmla="*/ 130076 w 64"/>
                <a:gd name="T41" fmla="*/ 51718 h 64"/>
                <a:gd name="T42" fmla="*/ 154037 w 64"/>
                <a:gd name="T43" fmla="*/ 27583 h 64"/>
                <a:gd name="T44" fmla="*/ 109538 w 64"/>
                <a:gd name="T45" fmla="*/ 17239 h 64"/>
                <a:gd name="T46" fmla="*/ 65038 w 64"/>
                <a:gd name="T47" fmla="*/ 27583 h 64"/>
                <a:gd name="T48" fmla="*/ 154037 w 64"/>
                <a:gd name="T49" fmla="*/ 193080 h 64"/>
                <a:gd name="T50" fmla="*/ 130076 w 64"/>
                <a:gd name="T51" fmla="*/ 168945 h 64"/>
                <a:gd name="T52" fmla="*/ 109538 w 64"/>
                <a:gd name="T53" fmla="*/ 172393 h 64"/>
                <a:gd name="T54" fmla="*/ 88999 w 64"/>
                <a:gd name="T55" fmla="*/ 168945 h 64"/>
                <a:gd name="T56" fmla="*/ 65038 w 64"/>
                <a:gd name="T57" fmla="*/ 193080 h 64"/>
                <a:gd name="T58" fmla="*/ 109538 w 64"/>
                <a:gd name="T59" fmla="*/ 206872 h 64"/>
                <a:gd name="T60" fmla="*/ 154037 w 64"/>
                <a:gd name="T61" fmla="*/ 193080 h 64"/>
                <a:gd name="T62" fmla="*/ 191691 w 64"/>
                <a:gd name="T63" fmla="*/ 155154 h 64"/>
                <a:gd name="T64" fmla="*/ 201960 w 64"/>
                <a:gd name="T65" fmla="*/ 110332 h 64"/>
                <a:gd name="T66" fmla="*/ 191691 w 64"/>
                <a:gd name="T67" fmla="*/ 65509 h 64"/>
                <a:gd name="T68" fmla="*/ 167729 w 64"/>
                <a:gd name="T69" fmla="*/ 89644 h 64"/>
                <a:gd name="T70" fmla="*/ 171152 w 64"/>
                <a:gd name="T71" fmla="*/ 110332 h 64"/>
                <a:gd name="T72" fmla="*/ 167729 w 64"/>
                <a:gd name="T73" fmla="*/ 131019 h 64"/>
                <a:gd name="T74" fmla="*/ 191691 w 64"/>
                <a:gd name="T75" fmla="*/ 155154 h 6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4" h="64">
                  <a:moveTo>
                    <a:pt x="64" y="32"/>
                  </a:moveTo>
                  <a:cubicBezTo>
                    <a:pt x="64" y="50"/>
                    <a:pt x="49" y="64"/>
                    <a:pt x="32" y="64"/>
                  </a:cubicBezTo>
                  <a:cubicBezTo>
                    <a:pt x="14" y="64"/>
                    <a:pt x="0" y="50"/>
                    <a:pt x="0" y="32"/>
                  </a:cubicBezTo>
                  <a:cubicBezTo>
                    <a:pt x="0" y="14"/>
                    <a:pt x="14" y="0"/>
                    <a:pt x="32" y="0"/>
                  </a:cubicBezTo>
                  <a:cubicBezTo>
                    <a:pt x="49" y="0"/>
                    <a:pt x="64" y="14"/>
                    <a:pt x="64" y="32"/>
                  </a:cubicBezTo>
                  <a:close/>
                  <a:moveTo>
                    <a:pt x="14" y="38"/>
                  </a:moveTo>
                  <a:cubicBezTo>
                    <a:pt x="14" y="36"/>
                    <a:pt x="13" y="34"/>
                    <a:pt x="13" y="32"/>
                  </a:cubicBezTo>
                  <a:cubicBezTo>
                    <a:pt x="13" y="30"/>
                    <a:pt x="14" y="28"/>
                    <a:pt x="14" y="26"/>
                  </a:cubicBezTo>
                  <a:cubicBezTo>
                    <a:pt x="8" y="19"/>
                    <a:pt x="8" y="19"/>
                    <a:pt x="8" y="19"/>
                  </a:cubicBezTo>
                  <a:cubicBezTo>
                    <a:pt x="6" y="23"/>
                    <a:pt x="4" y="28"/>
                    <a:pt x="4" y="32"/>
                  </a:cubicBezTo>
                  <a:cubicBezTo>
                    <a:pt x="4" y="37"/>
                    <a:pt x="6" y="41"/>
                    <a:pt x="8" y="45"/>
                  </a:cubicBezTo>
                  <a:lnTo>
                    <a:pt x="14" y="38"/>
                  </a:lnTo>
                  <a:close/>
                  <a:moveTo>
                    <a:pt x="45" y="32"/>
                  </a:moveTo>
                  <a:cubicBezTo>
                    <a:pt x="45" y="25"/>
                    <a:pt x="39" y="18"/>
                    <a:pt x="32" y="18"/>
                  </a:cubicBezTo>
                  <a:cubicBezTo>
                    <a:pt x="24" y="18"/>
                    <a:pt x="18" y="25"/>
                    <a:pt x="18" y="32"/>
                  </a:cubicBezTo>
                  <a:cubicBezTo>
                    <a:pt x="18" y="40"/>
                    <a:pt x="24" y="46"/>
                    <a:pt x="32" y="46"/>
                  </a:cubicBezTo>
                  <a:cubicBezTo>
                    <a:pt x="39" y="46"/>
                    <a:pt x="45" y="40"/>
                    <a:pt x="45" y="32"/>
                  </a:cubicBezTo>
                  <a:close/>
                  <a:moveTo>
                    <a:pt x="19" y="8"/>
                  </a:moveTo>
                  <a:cubicBezTo>
                    <a:pt x="26" y="15"/>
                    <a:pt x="26" y="15"/>
                    <a:pt x="26" y="15"/>
                  </a:cubicBezTo>
                  <a:cubicBezTo>
                    <a:pt x="28" y="14"/>
                    <a:pt x="30" y="14"/>
                    <a:pt x="32" y="14"/>
                  </a:cubicBezTo>
                  <a:cubicBezTo>
                    <a:pt x="34" y="14"/>
                    <a:pt x="36" y="14"/>
                    <a:pt x="38" y="15"/>
                  </a:cubicBezTo>
                  <a:cubicBezTo>
                    <a:pt x="45" y="8"/>
                    <a:pt x="45" y="8"/>
                    <a:pt x="45" y="8"/>
                  </a:cubicBezTo>
                  <a:cubicBezTo>
                    <a:pt x="41" y="6"/>
                    <a:pt x="36" y="5"/>
                    <a:pt x="32" y="5"/>
                  </a:cubicBezTo>
                  <a:cubicBezTo>
                    <a:pt x="27" y="5"/>
                    <a:pt x="23" y="6"/>
                    <a:pt x="19" y="8"/>
                  </a:cubicBezTo>
                  <a:close/>
                  <a:moveTo>
                    <a:pt x="45" y="56"/>
                  </a:moveTo>
                  <a:cubicBezTo>
                    <a:pt x="38" y="49"/>
                    <a:pt x="38" y="49"/>
                    <a:pt x="38" y="49"/>
                  </a:cubicBezTo>
                  <a:cubicBezTo>
                    <a:pt x="36" y="50"/>
                    <a:pt x="34" y="50"/>
                    <a:pt x="32" y="50"/>
                  </a:cubicBezTo>
                  <a:cubicBezTo>
                    <a:pt x="30" y="50"/>
                    <a:pt x="28" y="50"/>
                    <a:pt x="26" y="49"/>
                  </a:cubicBezTo>
                  <a:cubicBezTo>
                    <a:pt x="19" y="56"/>
                    <a:pt x="19" y="56"/>
                    <a:pt x="19" y="56"/>
                  </a:cubicBezTo>
                  <a:cubicBezTo>
                    <a:pt x="23" y="58"/>
                    <a:pt x="27" y="60"/>
                    <a:pt x="32" y="60"/>
                  </a:cubicBezTo>
                  <a:cubicBezTo>
                    <a:pt x="36" y="60"/>
                    <a:pt x="41" y="58"/>
                    <a:pt x="45" y="56"/>
                  </a:cubicBezTo>
                  <a:close/>
                  <a:moveTo>
                    <a:pt x="56" y="45"/>
                  </a:moveTo>
                  <a:cubicBezTo>
                    <a:pt x="58" y="41"/>
                    <a:pt x="59" y="37"/>
                    <a:pt x="59" y="32"/>
                  </a:cubicBezTo>
                  <a:cubicBezTo>
                    <a:pt x="59" y="28"/>
                    <a:pt x="58" y="23"/>
                    <a:pt x="56" y="19"/>
                  </a:cubicBezTo>
                  <a:cubicBezTo>
                    <a:pt x="49" y="26"/>
                    <a:pt x="49" y="26"/>
                    <a:pt x="49" y="26"/>
                  </a:cubicBezTo>
                  <a:cubicBezTo>
                    <a:pt x="50" y="28"/>
                    <a:pt x="50" y="30"/>
                    <a:pt x="50" y="32"/>
                  </a:cubicBezTo>
                  <a:cubicBezTo>
                    <a:pt x="50" y="34"/>
                    <a:pt x="50" y="36"/>
                    <a:pt x="49" y="38"/>
                  </a:cubicBezTo>
                  <a:lnTo>
                    <a:pt x="56" y="45"/>
                  </a:lnTo>
                  <a:close/>
                </a:path>
              </a:pathLst>
            </a:custGeom>
            <a:grpFill/>
            <a:ln>
              <a:noFill/>
            </a:ln>
          </p:spPr>
          <p:txBody>
            <a:bodyPr/>
            <a:lstStyle/>
            <a:p>
              <a:endParaRPr lang="en-US" dirty="0">
                <a:latin typeface="微软雅黑" panose="020B0503020204020204" pitchFamily="34" charset="-122"/>
              </a:endParaRPr>
            </a:p>
          </p:txBody>
        </p:sp>
        <p:sp>
          <p:nvSpPr>
            <p:cNvPr id="79" name="Freeform 116"/>
            <p:cNvSpPr>
              <a:spLocks noEditPoints="1"/>
            </p:cNvSpPr>
            <p:nvPr/>
          </p:nvSpPr>
          <p:spPr bwMode="auto">
            <a:xfrm>
              <a:off x="10339597" y="3808386"/>
              <a:ext cx="250694" cy="202172"/>
            </a:xfrm>
            <a:custGeom>
              <a:avLst/>
              <a:gdLst>
                <a:gd name="T0" fmla="*/ 189943 w 57"/>
                <a:gd name="T1" fmla="*/ 93179 h 46"/>
                <a:gd name="T2" fmla="*/ 186489 w 57"/>
                <a:gd name="T3" fmla="*/ 93179 h 46"/>
                <a:gd name="T4" fmla="*/ 186489 w 57"/>
                <a:gd name="T5" fmla="*/ 93179 h 46"/>
                <a:gd name="T6" fmla="*/ 183036 w 57"/>
                <a:gd name="T7" fmla="*/ 93179 h 46"/>
                <a:gd name="T8" fmla="*/ 96698 w 57"/>
                <a:gd name="T9" fmla="*/ 20707 h 46"/>
                <a:gd name="T10" fmla="*/ 13814 w 57"/>
                <a:gd name="T11" fmla="*/ 93179 h 46"/>
                <a:gd name="T12" fmla="*/ 10361 w 57"/>
                <a:gd name="T13" fmla="*/ 93179 h 46"/>
                <a:gd name="T14" fmla="*/ 6907 w 57"/>
                <a:gd name="T15" fmla="*/ 93179 h 46"/>
                <a:gd name="T16" fmla="*/ 0 w 57"/>
                <a:gd name="T17" fmla="*/ 82826 h 46"/>
                <a:gd name="T18" fmla="*/ 0 w 57"/>
                <a:gd name="T19" fmla="*/ 79375 h 46"/>
                <a:gd name="T20" fmla="*/ 89791 w 57"/>
                <a:gd name="T21" fmla="*/ 3451 h 46"/>
                <a:gd name="T22" fmla="*/ 107059 w 57"/>
                <a:gd name="T23" fmla="*/ 3451 h 46"/>
                <a:gd name="T24" fmla="*/ 138140 w 57"/>
                <a:gd name="T25" fmla="*/ 27609 h 46"/>
                <a:gd name="T26" fmla="*/ 138140 w 57"/>
                <a:gd name="T27" fmla="*/ 3451 h 46"/>
                <a:gd name="T28" fmla="*/ 141594 w 57"/>
                <a:gd name="T29" fmla="*/ 0 h 46"/>
                <a:gd name="T30" fmla="*/ 165768 w 57"/>
                <a:gd name="T31" fmla="*/ 0 h 46"/>
                <a:gd name="T32" fmla="*/ 169222 w 57"/>
                <a:gd name="T33" fmla="*/ 3451 h 46"/>
                <a:gd name="T34" fmla="*/ 169222 w 57"/>
                <a:gd name="T35" fmla="*/ 55217 h 46"/>
                <a:gd name="T36" fmla="*/ 196850 w 57"/>
                <a:gd name="T37" fmla="*/ 79375 h 46"/>
                <a:gd name="T38" fmla="*/ 196850 w 57"/>
                <a:gd name="T39" fmla="*/ 82826 h 46"/>
                <a:gd name="T40" fmla="*/ 189943 w 57"/>
                <a:gd name="T41" fmla="*/ 93179 h 46"/>
                <a:gd name="T42" fmla="*/ 169222 w 57"/>
                <a:gd name="T43" fmla="*/ 151848 h 46"/>
                <a:gd name="T44" fmla="*/ 162315 w 57"/>
                <a:gd name="T45" fmla="*/ 158750 h 46"/>
                <a:gd name="T46" fmla="*/ 113966 w 57"/>
                <a:gd name="T47" fmla="*/ 158750 h 46"/>
                <a:gd name="T48" fmla="*/ 113966 w 57"/>
                <a:gd name="T49" fmla="*/ 110435 h 46"/>
                <a:gd name="T50" fmla="*/ 82884 w 57"/>
                <a:gd name="T51" fmla="*/ 110435 h 46"/>
                <a:gd name="T52" fmla="*/ 82884 w 57"/>
                <a:gd name="T53" fmla="*/ 158750 h 46"/>
                <a:gd name="T54" fmla="*/ 34535 w 57"/>
                <a:gd name="T55" fmla="*/ 158750 h 46"/>
                <a:gd name="T56" fmla="*/ 27628 w 57"/>
                <a:gd name="T57" fmla="*/ 151848 h 46"/>
                <a:gd name="T58" fmla="*/ 27628 w 57"/>
                <a:gd name="T59" fmla="*/ 93179 h 46"/>
                <a:gd name="T60" fmla="*/ 27628 w 57"/>
                <a:gd name="T61" fmla="*/ 89728 h 46"/>
                <a:gd name="T62" fmla="*/ 96698 w 57"/>
                <a:gd name="T63" fmla="*/ 31060 h 46"/>
                <a:gd name="T64" fmla="*/ 169222 w 57"/>
                <a:gd name="T65" fmla="*/ 89728 h 46"/>
                <a:gd name="T66" fmla="*/ 169222 w 57"/>
                <a:gd name="T67" fmla="*/ 93179 h 46"/>
                <a:gd name="T68" fmla="*/ 169222 w 57"/>
                <a:gd name="T69" fmla="*/ 151848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grpFill/>
            <a:ln>
              <a:noFill/>
            </a:ln>
          </p:spPr>
          <p:txBody>
            <a:bodyPr/>
            <a:lstStyle/>
            <a:p>
              <a:endParaRPr lang="en-US" dirty="0">
                <a:latin typeface="微软雅黑" panose="020B0503020204020204" pitchFamily="34" charset="-122"/>
              </a:endParaRPr>
            </a:p>
          </p:txBody>
        </p:sp>
        <p:sp>
          <p:nvSpPr>
            <p:cNvPr id="80" name="Freeform 117"/>
            <p:cNvSpPr>
              <a:spLocks noEditPoints="1"/>
            </p:cNvSpPr>
            <p:nvPr/>
          </p:nvSpPr>
          <p:spPr bwMode="auto">
            <a:xfrm>
              <a:off x="10966331" y="3790191"/>
              <a:ext cx="240584" cy="232498"/>
            </a:xfrm>
            <a:custGeom>
              <a:avLst/>
              <a:gdLst>
                <a:gd name="T0" fmla="*/ 20609 w 55"/>
                <a:gd name="T1" fmla="*/ 44779 h 53"/>
                <a:gd name="T2" fmla="*/ 20609 w 55"/>
                <a:gd name="T3" fmla="*/ 44779 h 53"/>
                <a:gd name="T4" fmla="*/ 0 w 55"/>
                <a:gd name="T5" fmla="*/ 24112 h 53"/>
                <a:gd name="T6" fmla="*/ 20609 w 55"/>
                <a:gd name="T7" fmla="*/ 0 h 53"/>
                <a:gd name="T8" fmla="*/ 44652 w 55"/>
                <a:gd name="T9" fmla="*/ 24112 h 53"/>
                <a:gd name="T10" fmla="*/ 20609 w 55"/>
                <a:gd name="T11" fmla="*/ 44779 h 53"/>
                <a:gd name="T12" fmla="*/ 41217 w 55"/>
                <a:gd name="T13" fmla="*/ 182562 h 53"/>
                <a:gd name="T14" fmla="*/ 0 w 55"/>
                <a:gd name="T15" fmla="*/ 182562 h 53"/>
                <a:gd name="T16" fmla="*/ 0 w 55"/>
                <a:gd name="T17" fmla="*/ 58558 h 53"/>
                <a:gd name="T18" fmla="*/ 41217 w 55"/>
                <a:gd name="T19" fmla="*/ 58558 h 53"/>
                <a:gd name="T20" fmla="*/ 41217 w 55"/>
                <a:gd name="T21" fmla="*/ 182562 h 53"/>
                <a:gd name="T22" fmla="*/ 188912 w 55"/>
                <a:gd name="T23" fmla="*/ 182562 h 53"/>
                <a:gd name="T24" fmla="*/ 147695 w 55"/>
                <a:gd name="T25" fmla="*/ 182562 h 53"/>
                <a:gd name="T26" fmla="*/ 147695 w 55"/>
                <a:gd name="T27" fmla="*/ 117115 h 53"/>
                <a:gd name="T28" fmla="*/ 127086 w 55"/>
                <a:gd name="T29" fmla="*/ 89559 h 53"/>
                <a:gd name="T30" fmla="*/ 106478 w 55"/>
                <a:gd name="T31" fmla="*/ 103337 h 53"/>
                <a:gd name="T32" fmla="*/ 103043 w 55"/>
                <a:gd name="T33" fmla="*/ 113671 h 53"/>
                <a:gd name="T34" fmla="*/ 103043 w 55"/>
                <a:gd name="T35" fmla="*/ 182562 h 53"/>
                <a:gd name="T36" fmla="*/ 65261 w 55"/>
                <a:gd name="T37" fmla="*/ 182562 h 53"/>
                <a:gd name="T38" fmla="*/ 65261 w 55"/>
                <a:gd name="T39" fmla="*/ 58558 h 53"/>
                <a:gd name="T40" fmla="*/ 103043 w 55"/>
                <a:gd name="T41" fmla="*/ 58558 h 53"/>
                <a:gd name="T42" fmla="*/ 103043 w 55"/>
                <a:gd name="T43" fmla="*/ 79225 h 53"/>
                <a:gd name="T44" fmla="*/ 103043 w 55"/>
                <a:gd name="T45" fmla="*/ 79225 h 53"/>
                <a:gd name="T46" fmla="*/ 140825 w 55"/>
                <a:gd name="T47" fmla="*/ 58558 h 53"/>
                <a:gd name="T48" fmla="*/ 188912 w 55"/>
                <a:gd name="T49" fmla="*/ 113671 h 53"/>
                <a:gd name="T50" fmla="*/ 188912 w 55"/>
                <a:gd name="T51" fmla="*/ 182562 h 5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5" h="53">
                  <a:moveTo>
                    <a:pt x="6" y="13"/>
                  </a:moveTo>
                  <a:cubicBezTo>
                    <a:pt x="6" y="13"/>
                    <a:pt x="6" y="13"/>
                    <a:pt x="6" y="13"/>
                  </a:cubicBezTo>
                  <a:cubicBezTo>
                    <a:pt x="2" y="13"/>
                    <a:pt x="0" y="10"/>
                    <a:pt x="0" y="7"/>
                  </a:cubicBezTo>
                  <a:cubicBezTo>
                    <a:pt x="0" y="3"/>
                    <a:pt x="2" y="0"/>
                    <a:pt x="6" y="0"/>
                  </a:cubicBezTo>
                  <a:cubicBezTo>
                    <a:pt x="10" y="0"/>
                    <a:pt x="13" y="3"/>
                    <a:pt x="13" y="7"/>
                  </a:cubicBezTo>
                  <a:cubicBezTo>
                    <a:pt x="13" y="10"/>
                    <a:pt x="10" y="13"/>
                    <a:pt x="6" y="13"/>
                  </a:cubicBezTo>
                  <a:close/>
                  <a:moveTo>
                    <a:pt x="12" y="53"/>
                  </a:moveTo>
                  <a:cubicBezTo>
                    <a:pt x="0" y="53"/>
                    <a:pt x="0" y="53"/>
                    <a:pt x="0" y="53"/>
                  </a:cubicBezTo>
                  <a:cubicBezTo>
                    <a:pt x="0" y="17"/>
                    <a:pt x="0" y="17"/>
                    <a:pt x="0" y="17"/>
                  </a:cubicBezTo>
                  <a:cubicBezTo>
                    <a:pt x="12" y="17"/>
                    <a:pt x="12" y="17"/>
                    <a:pt x="12" y="17"/>
                  </a:cubicBezTo>
                  <a:lnTo>
                    <a:pt x="12" y="53"/>
                  </a:lnTo>
                  <a:close/>
                  <a:moveTo>
                    <a:pt x="55" y="53"/>
                  </a:moveTo>
                  <a:cubicBezTo>
                    <a:pt x="43" y="53"/>
                    <a:pt x="43" y="53"/>
                    <a:pt x="43" y="53"/>
                  </a:cubicBezTo>
                  <a:cubicBezTo>
                    <a:pt x="43" y="34"/>
                    <a:pt x="43" y="34"/>
                    <a:pt x="43" y="34"/>
                  </a:cubicBezTo>
                  <a:cubicBezTo>
                    <a:pt x="43" y="29"/>
                    <a:pt x="41" y="26"/>
                    <a:pt x="37" y="26"/>
                  </a:cubicBezTo>
                  <a:cubicBezTo>
                    <a:pt x="34" y="26"/>
                    <a:pt x="32" y="28"/>
                    <a:pt x="31" y="30"/>
                  </a:cubicBezTo>
                  <a:cubicBezTo>
                    <a:pt x="31" y="31"/>
                    <a:pt x="30" y="32"/>
                    <a:pt x="30" y="33"/>
                  </a:cubicBezTo>
                  <a:cubicBezTo>
                    <a:pt x="30" y="53"/>
                    <a:pt x="30" y="53"/>
                    <a:pt x="30" y="53"/>
                  </a:cubicBezTo>
                  <a:cubicBezTo>
                    <a:pt x="19" y="53"/>
                    <a:pt x="19" y="53"/>
                    <a:pt x="19" y="53"/>
                  </a:cubicBezTo>
                  <a:cubicBezTo>
                    <a:pt x="19" y="21"/>
                    <a:pt x="19" y="17"/>
                    <a:pt x="19" y="17"/>
                  </a:cubicBezTo>
                  <a:cubicBezTo>
                    <a:pt x="30" y="17"/>
                    <a:pt x="30" y="17"/>
                    <a:pt x="30" y="17"/>
                  </a:cubicBezTo>
                  <a:cubicBezTo>
                    <a:pt x="30" y="23"/>
                    <a:pt x="30" y="23"/>
                    <a:pt x="30" y="23"/>
                  </a:cubicBezTo>
                  <a:cubicBezTo>
                    <a:pt x="30" y="23"/>
                    <a:pt x="30" y="23"/>
                    <a:pt x="30" y="23"/>
                  </a:cubicBezTo>
                  <a:cubicBezTo>
                    <a:pt x="32" y="20"/>
                    <a:pt x="35" y="17"/>
                    <a:pt x="41" y="17"/>
                  </a:cubicBezTo>
                  <a:cubicBezTo>
                    <a:pt x="49" y="17"/>
                    <a:pt x="55" y="22"/>
                    <a:pt x="55" y="33"/>
                  </a:cubicBezTo>
                  <a:lnTo>
                    <a:pt x="55" y="53"/>
                  </a:lnTo>
                  <a:close/>
                </a:path>
              </a:pathLst>
            </a:custGeom>
            <a:grpFill/>
            <a:ln>
              <a:noFill/>
            </a:ln>
          </p:spPr>
          <p:txBody>
            <a:bodyPr/>
            <a:lstStyle/>
            <a:p>
              <a:endParaRPr lang="en-US" dirty="0">
                <a:latin typeface="微软雅黑" panose="020B0503020204020204" pitchFamily="34" charset="-122"/>
              </a:endParaRPr>
            </a:p>
          </p:txBody>
        </p:sp>
        <p:sp>
          <p:nvSpPr>
            <p:cNvPr id="81" name="Freeform 118"/>
            <p:cNvSpPr>
              <a:spLocks noEditPoints="1"/>
            </p:cNvSpPr>
            <p:nvPr/>
          </p:nvSpPr>
          <p:spPr bwMode="auto">
            <a:xfrm>
              <a:off x="11544544" y="3790191"/>
              <a:ext cx="278998" cy="220367"/>
            </a:xfrm>
            <a:custGeom>
              <a:avLst/>
              <a:gdLst>
                <a:gd name="T0" fmla="*/ 198537 w 64"/>
                <a:gd name="T1" fmla="*/ 173037 h 50"/>
                <a:gd name="T2" fmla="*/ 0 w 64"/>
                <a:gd name="T3" fmla="*/ 152273 h 50"/>
                <a:gd name="T4" fmla="*/ 17115 w 64"/>
                <a:gd name="T5" fmla="*/ 0 h 50"/>
                <a:gd name="T6" fmla="*/ 219075 w 64"/>
                <a:gd name="T7" fmla="*/ 17304 h 50"/>
                <a:gd name="T8" fmla="*/ 201960 w 64"/>
                <a:gd name="T9" fmla="*/ 51911 h 50"/>
                <a:gd name="T10" fmla="*/ 17115 w 64"/>
                <a:gd name="T11" fmla="*/ 44990 h 50"/>
                <a:gd name="T12" fmla="*/ 13692 w 64"/>
                <a:gd name="T13" fmla="*/ 152273 h 50"/>
                <a:gd name="T14" fmla="*/ 198537 w 64"/>
                <a:gd name="T15" fmla="*/ 155733 h 50"/>
                <a:gd name="T16" fmla="*/ 201960 w 64"/>
                <a:gd name="T17" fmla="*/ 51911 h 50"/>
                <a:gd name="T18" fmla="*/ 41077 w 64"/>
                <a:gd name="T19" fmla="*/ 79597 h 50"/>
                <a:gd name="T20" fmla="*/ 30807 w 64"/>
                <a:gd name="T21" fmla="*/ 72676 h 50"/>
                <a:gd name="T22" fmla="*/ 34230 w 64"/>
                <a:gd name="T23" fmla="*/ 62293 h 50"/>
                <a:gd name="T24" fmla="*/ 44500 w 64"/>
                <a:gd name="T25" fmla="*/ 65754 h 50"/>
                <a:gd name="T26" fmla="*/ 44500 w 64"/>
                <a:gd name="T27" fmla="*/ 107283 h 50"/>
                <a:gd name="T28" fmla="*/ 34230 w 64"/>
                <a:gd name="T29" fmla="*/ 110744 h 50"/>
                <a:gd name="T30" fmla="*/ 30807 w 64"/>
                <a:gd name="T31" fmla="*/ 96901 h 50"/>
                <a:gd name="T32" fmla="*/ 41077 w 64"/>
                <a:gd name="T33" fmla="*/ 93440 h 50"/>
                <a:gd name="T34" fmla="*/ 44500 w 64"/>
                <a:gd name="T35" fmla="*/ 107283 h 50"/>
                <a:gd name="T36" fmla="*/ 41077 w 64"/>
                <a:gd name="T37" fmla="*/ 141890 h 50"/>
                <a:gd name="T38" fmla="*/ 30807 w 64"/>
                <a:gd name="T39" fmla="*/ 138430 h 50"/>
                <a:gd name="T40" fmla="*/ 34230 w 64"/>
                <a:gd name="T41" fmla="*/ 124587 h 50"/>
                <a:gd name="T42" fmla="*/ 44500 w 64"/>
                <a:gd name="T43" fmla="*/ 128047 h 50"/>
                <a:gd name="T44" fmla="*/ 188268 w 64"/>
                <a:gd name="T45" fmla="*/ 72676 h 50"/>
                <a:gd name="T46" fmla="*/ 65038 w 64"/>
                <a:gd name="T47" fmla="*/ 79597 h 50"/>
                <a:gd name="T48" fmla="*/ 61615 w 64"/>
                <a:gd name="T49" fmla="*/ 65754 h 50"/>
                <a:gd name="T50" fmla="*/ 181421 w 64"/>
                <a:gd name="T51" fmla="*/ 62293 h 50"/>
                <a:gd name="T52" fmla="*/ 188268 w 64"/>
                <a:gd name="T53" fmla="*/ 72676 h 50"/>
                <a:gd name="T54" fmla="*/ 181421 w 64"/>
                <a:gd name="T55" fmla="*/ 110744 h 50"/>
                <a:gd name="T56" fmla="*/ 61615 w 64"/>
                <a:gd name="T57" fmla="*/ 107283 h 50"/>
                <a:gd name="T58" fmla="*/ 65038 w 64"/>
                <a:gd name="T59" fmla="*/ 93440 h 50"/>
                <a:gd name="T60" fmla="*/ 188268 w 64"/>
                <a:gd name="T61" fmla="*/ 96901 h 50"/>
                <a:gd name="T62" fmla="*/ 188268 w 64"/>
                <a:gd name="T63" fmla="*/ 138430 h 50"/>
                <a:gd name="T64" fmla="*/ 65038 w 64"/>
                <a:gd name="T65" fmla="*/ 141890 h 50"/>
                <a:gd name="T66" fmla="*/ 61615 w 64"/>
                <a:gd name="T67" fmla="*/ 128047 h 50"/>
                <a:gd name="T68" fmla="*/ 181421 w 64"/>
                <a:gd name="T69" fmla="*/ 124587 h 50"/>
                <a:gd name="T70" fmla="*/ 188268 w 64"/>
                <a:gd name="T71" fmla="*/ 138430 h 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4" h="50">
                  <a:moveTo>
                    <a:pt x="64" y="44"/>
                  </a:moveTo>
                  <a:cubicBezTo>
                    <a:pt x="64" y="47"/>
                    <a:pt x="61" y="50"/>
                    <a:pt x="58" y="50"/>
                  </a:cubicBezTo>
                  <a:cubicBezTo>
                    <a:pt x="5" y="50"/>
                    <a:pt x="5" y="50"/>
                    <a:pt x="5" y="50"/>
                  </a:cubicBezTo>
                  <a:cubicBezTo>
                    <a:pt x="2" y="50"/>
                    <a:pt x="0" y="47"/>
                    <a:pt x="0" y="44"/>
                  </a:cubicBezTo>
                  <a:cubicBezTo>
                    <a:pt x="0" y="5"/>
                    <a:pt x="0" y="5"/>
                    <a:pt x="0" y="5"/>
                  </a:cubicBezTo>
                  <a:cubicBezTo>
                    <a:pt x="0" y="2"/>
                    <a:pt x="2" y="0"/>
                    <a:pt x="5" y="0"/>
                  </a:cubicBezTo>
                  <a:cubicBezTo>
                    <a:pt x="58" y="0"/>
                    <a:pt x="58" y="0"/>
                    <a:pt x="58" y="0"/>
                  </a:cubicBezTo>
                  <a:cubicBezTo>
                    <a:pt x="61" y="0"/>
                    <a:pt x="64" y="2"/>
                    <a:pt x="64" y="5"/>
                  </a:cubicBezTo>
                  <a:lnTo>
                    <a:pt x="64" y="44"/>
                  </a:lnTo>
                  <a:close/>
                  <a:moveTo>
                    <a:pt x="59" y="15"/>
                  </a:moveTo>
                  <a:cubicBezTo>
                    <a:pt x="59" y="14"/>
                    <a:pt x="59" y="13"/>
                    <a:pt x="58" y="13"/>
                  </a:cubicBezTo>
                  <a:cubicBezTo>
                    <a:pt x="5" y="13"/>
                    <a:pt x="5" y="13"/>
                    <a:pt x="5" y="13"/>
                  </a:cubicBezTo>
                  <a:cubicBezTo>
                    <a:pt x="5" y="13"/>
                    <a:pt x="4" y="14"/>
                    <a:pt x="4" y="15"/>
                  </a:cubicBezTo>
                  <a:cubicBezTo>
                    <a:pt x="4" y="44"/>
                    <a:pt x="4" y="44"/>
                    <a:pt x="4" y="44"/>
                  </a:cubicBezTo>
                  <a:cubicBezTo>
                    <a:pt x="4" y="45"/>
                    <a:pt x="5" y="45"/>
                    <a:pt x="5" y="45"/>
                  </a:cubicBezTo>
                  <a:cubicBezTo>
                    <a:pt x="58" y="45"/>
                    <a:pt x="58" y="45"/>
                    <a:pt x="58" y="45"/>
                  </a:cubicBezTo>
                  <a:cubicBezTo>
                    <a:pt x="59" y="45"/>
                    <a:pt x="59" y="45"/>
                    <a:pt x="59" y="44"/>
                  </a:cubicBezTo>
                  <a:lnTo>
                    <a:pt x="59" y="15"/>
                  </a:lnTo>
                  <a:close/>
                  <a:moveTo>
                    <a:pt x="13" y="21"/>
                  </a:moveTo>
                  <a:cubicBezTo>
                    <a:pt x="13" y="22"/>
                    <a:pt x="13" y="23"/>
                    <a:pt x="12" y="23"/>
                  </a:cubicBezTo>
                  <a:cubicBezTo>
                    <a:pt x="10" y="23"/>
                    <a:pt x="10" y="23"/>
                    <a:pt x="10" y="23"/>
                  </a:cubicBezTo>
                  <a:cubicBezTo>
                    <a:pt x="9" y="23"/>
                    <a:pt x="9" y="22"/>
                    <a:pt x="9" y="21"/>
                  </a:cubicBezTo>
                  <a:cubicBezTo>
                    <a:pt x="9" y="19"/>
                    <a:pt x="9" y="19"/>
                    <a:pt x="9" y="19"/>
                  </a:cubicBezTo>
                  <a:cubicBezTo>
                    <a:pt x="9" y="19"/>
                    <a:pt x="9" y="18"/>
                    <a:pt x="10" y="18"/>
                  </a:cubicBezTo>
                  <a:cubicBezTo>
                    <a:pt x="12" y="18"/>
                    <a:pt x="12" y="18"/>
                    <a:pt x="12" y="18"/>
                  </a:cubicBezTo>
                  <a:cubicBezTo>
                    <a:pt x="13" y="18"/>
                    <a:pt x="13" y="19"/>
                    <a:pt x="13" y="19"/>
                  </a:cubicBezTo>
                  <a:lnTo>
                    <a:pt x="13" y="21"/>
                  </a:lnTo>
                  <a:close/>
                  <a:moveTo>
                    <a:pt x="13" y="31"/>
                  </a:moveTo>
                  <a:cubicBezTo>
                    <a:pt x="13" y="31"/>
                    <a:pt x="13" y="32"/>
                    <a:pt x="12" y="32"/>
                  </a:cubicBezTo>
                  <a:cubicBezTo>
                    <a:pt x="10" y="32"/>
                    <a:pt x="10" y="32"/>
                    <a:pt x="10" y="32"/>
                  </a:cubicBezTo>
                  <a:cubicBezTo>
                    <a:pt x="9" y="32"/>
                    <a:pt x="9" y="31"/>
                    <a:pt x="9" y="31"/>
                  </a:cubicBezTo>
                  <a:cubicBezTo>
                    <a:pt x="9" y="28"/>
                    <a:pt x="9" y="28"/>
                    <a:pt x="9" y="28"/>
                  </a:cubicBezTo>
                  <a:cubicBezTo>
                    <a:pt x="9" y="28"/>
                    <a:pt x="9" y="27"/>
                    <a:pt x="10" y="27"/>
                  </a:cubicBezTo>
                  <a:cubicBezTo>
                    <a:pt x="12" y="27"/>
                    <a:pt x="12" y="27"/>
                    <a:pt x="12" y="27"/>
                  </a:cubicBezTo>
                  <a:cubicBezTo>
                    <a:pt x="13" y="27"/>
                    <a:pt x="13" y="28"/>
                    <a:pt x="13" y="28"/>
                  </a:cubicBezTo>
                  <a:lnTo>
                    <a:pt x="13" y="31"/>
                  </a:lnTo>
                  <a:close/>
                  <a:moveTo>
                    <a:pt x="13" y="40"/>
                  </a:moveTo>
                  <a:cubicBezTo>
                    <a:pt x="13" y="40"/>
                    <a:pt x="13" y="41"/>
                    <a:pt x="12" y="41"/>
                  </a:cubicBezTo>
                  <a:cubicBezTo>
                    <a:pt x="10" y="41"/>
                    <a:pt x="10" y="41"/>
                    <a:pt x="10" y="41"/>
                  </a:cubicBezTo>
                  <a:cubicBezTo>
                    <a:pt x="9" y="41"/>
                    <a:pt x="9" y="40"/>
                    <a:pt x="9" y="40"/>
                  </a:cubicBezTo>
                  <a:cubicBezTo>
                    <a:pt x="9" y="37"/>
                    <a:pt x="9" y="37"/>
                    <a:pt x="9" y="37"/>
                  </a:cubicBezTo>
                  <a:cubicBezTo>
                    <a:pt x="9" y="37"/>
                    <a:pt x="9" y="36"/>
                    <a:pt x="10" y="36"/>
                  </a:cubicBezTo>
                  <a:cubicBezTo>
                    <a:pt x="12" y="36"/>
                    <a:pt x="12" y="36"/>
                    <a:pt x="12" y="36"/>
                  </a:cubicBezTo>
                  <a:cubicBezTo>
                    <a:pt x="13" y="36"/>
                    <a:pt x="13" y="37"/>
                    <a:pt x="13" y="37"/>
                  </a:cubicBezTo>
                  <a:lnTo>
                    <a:pt x="13" y="40"/>
                  </a:lnTo>
                  <a:close/>
                  <a:moveTo>
                    <a:pt x="55" y="21"/>
                  </a:moveTo>
                  <a:cubicBezTo>
                    <a:pt x="55" y="22"/>
                    <a:pt x="54" y="23"/>
                    <a:pt x="53" y="23"/>
                  </a:cubicBezTo>
                  <a:cubicBezTo>
                    <a:pt x="19" y="23"/>
                    <a:pt x="19" y="23"/>
                    <a:pt x="19" y="23"/>
                  </a:cubicBezTo>
                  <a:cubicBezTo>
                    <a:pt x="19" y="23"/>
                    <a:pt x="18" y="22"/>
                    <a:pt x="18" y="21"/>
                  </a:cubicBezTo>
                  <a:cubicBezTo>
                    <a:pt x="18" y="19"/>
                    <a:pt x="18" y="19"/>
                    <a:pt x="18" y="19"/>
                  </a:cubicBezTo>
                  <a:cubicBezTo>
                    <a:pt x="18" y="19"/>
                    <a:pt x="19" y="18"/>
                    <a:pt x="19" y="18"/>
                  </a:cubicBezTo>
                  <a:cubicBezTo>
                    <a:pt x="53" y="18"/>
                    <a:pt x="53" y="18"/>
                    <a:pt x="53" y="18"/>
                  </a:cubicBezTo>
                  <a:cubicBezTo>
                    <a:pt x="54" y="18"/>
                    <a:pt x="55" y="19"/>
                    <a:pt x="55" y="19"/>
                  </a:cubicBezTo>
                  <a:lnTo>
                    <a:pt x="55" y="21"/>
                  </a:lnTo>
                  <a:close/>
                  <a:moveTo>
                    <a:pt x="55" y="31"/>
                  </a:moveTo>
                  <a:cubicBezTo>
                    <a:pt x="55" y="31"/>
                    <a:pt x="54" y="32"/>
                    <a:pt x="53" y="32"/>
                  </a:cubicBezTo>
                  <a:cubicBezTo>
                    <a:pt x="19" y="32"/>
                    <a:pt x="19" y="32"/>
                    <a:pt x="19" y="32"/>
                  </a:cubicBezTo>
                  <a:cubicBezTo>
                    <a:pt x="19" y="32"/>
                    <a:pt x="18" y="31"/>
                    <a:pt x="18" y="31"/>
                  </a:cubicBezTo>
                  <a:cubicBezTo>
                    <a:pt x="18" y="28"/>
                    <a:pt x="18" y="28"/>
                    <a:pt x="18" y="28"/>
                  </a:cubicBezTo>
                  <a:cubicBezTo>
                    <a:pt x="18" y="28"/>
                    <a:pt x="19" y="27"/>
                    <a:pt x="19" y="27"/>
                  </a:cubicBezTo>
                  <a:cubicBezTo>
                    <a:pt x="53" y="27"/>
                    <a:pt x="53" y="27"/>
                    <a:pt x="53" y="27"/>
                  </a:cubicBezTo>
                  <a:cubicBezTo>
                    <a:pt x="54" y="27"/>
                    <a:pt x="55" y="28"/>
                    <a:pt x="55" y="28"/>
                  </a:cubicBezTo>
                  <a:lnTo>
                    <a:pt x="55" y="31"/>
                  </a:lnTo>
                  <a:close/>
                  <a:moveTo>
                    <a:pt x="55" y="40"/>
                  </a:moveTo>
                  <a:cubicBezTo>
                    <a:pt x="55" y="40"/>
                    <a:pt x="54" y="41"/>
                    <a:pt x="53" y="41"/>
                  </a:cubicBezTo>
                  <a:cubicBezTo>
                    <a:pt x="19" y="41"/>
                    <a:pt x="19" y="41"/>
                    <a:pt x="19" y="41"/>
                  </a:cubicBezTo>
                  <a:cubicBezTo>
                    <a:pt x="19" y="41"/>
                    <a:pt x="18" y="40"/>
                    <a:pt x="18" y="40"/>
                  </a:cubicBezTo>
                  <a:cubicBezTo>
                    <a:pt x="18" y="37"/>
                    <a:pt x="18" y="37"/>
                    <a:pt x="18" y="37"/>
                  </a:cubicBezTo>
                  <a:cubicBezTo>
                    <a:pt x="18" y="37"/>
                    <a:pt x="19" y="36"/>
                    <a:pt x="19" y="36"/>
                  </a:cubicBezTo>
                  <a:cubicBezTo>
                    <a:pt x="53" y="36"/>
                    <a:pt x="53" y="36"/>
                    <a:pt x="53" y="36"/>
                  </a:cubicBezTo>
                  <a:cubicBezTo>
                    <a:pt x="54" y="36"/>
                    <a:pt x="55" y="37"/>
                    <a:pt x="55" y="37"/>
                  </a:cubicBezTo>
                  <a:lnTo>
                    <a:pt x="55" y="40"/>
                  </a:lnTo>
                  <a:close/>
                </a:path>
              </a:pathLst>
            </a:custGeom>
            <a:grpFill/>
            <a:ln>
              <a:noFill/>
            </a:ln>
          </p:spPr>
          <p:txBody>
            <a:bodyPr/>
            <a:lstStyle/>
            <a:p>
              <a:endParaRPr lang="en-US" dirty="0">
                <a:latin typeface="微软雅黑" panose="020B0503020204020204"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811709" y="2379335"/>
            <a:ext cx="2567583" cy="2099331"/>
            <a:chOff x="793751" y="2361406"/>
            <a:chExt cx="2611438" cy="2135188"/>
          </a:xfrm>
        </p:grpSpPr>
        <p:sp>
          <p:nvSpPr>
            <p:cNvPr id="10" name="Freeform 9"/>
            <p:cNvSpPr>
              <a:spLocks noEditPoints="1"/>
            </p:cNvSpPr>
            <p:nvPr/>
          </p:nvSpPr>
          <p:spPr bwMode="auto">
            <a:xfrm>
              <a:off x="793751" y="2361406"/>
              <a:ext cx="2611438" cy="2135188"/>
            </a:xfrm>
            <a:custGeom>
              <a:avLst/>
              <a:gdLst>
                <a:gd name="T0" fmla="*/ 299 w 1645"/>
                <a:gd name="T1" fmla="*/ 761 h 1345"/>
                <a:gd name="T2" fmla="*/ 299 w 1645"/>
                <a:gd name="T3" fmla="*/ 1059 h 1345"/>
                <a:gd name="T4" fmla="*/ 823 w 1645"/>
                <a:gd name="T5" fmla="*/ 1345 h 1345"/>
                <a:gd name="T6" fmla="*/ 1346 w 1645"/>
                <a:gd name="T7" fmla="*/ 1059 h 1345"/>
                <a:gd name="T8" fmla="*/ 1346 w 1645"/>
                <a:gd name="T9" fmla="*/ 761 h 1345"/>
                <a:gd name="T10" fmla="*/ 823 w 1645"/>
                <a:gd name="T11" fmla="*/ 1046 h 1345"/>
                <a:gd name="T12" fmla="*/ 299 w 1645"/>
                <a:gd name="T13" fmla="*/ 761 h 1345"/>
                <a:gd name="T14" fmla="*/ 299 w 1645"/>
                <a:gd name="T15" fmla="*/ 761 h 1345"/>
                <a:gd name="T16" fmla="*/ 823 w 1645"/>
                <a:gd name="T17" fmla="*/ 0 h 1345"/>
                <a:gd name="T18" fmla="*/ 0 w 1645"/>
                <a:gd name="T19" fmla="*/ 448 h 1345"/>
                <a:gd name="T20" fmla="*/ 823 w 1645"/>
                <a:gd name="T21" fmla="*/ 896 h 1345"/>
                <a:gd name="T22" fmla="*/ 1496 w 1645"/>
                <a:gd name="T23" fmla="*/ 530 h 1345"/>
                <a:gd name="T24" fmla="*/ 1496 w 1645"/>
                <a:gd name="T25" fmla="*/ 1046 h 1345"/>
                <a:gd name="T26" fmla="*/ 1645 w 1645"/>
                <a:gd name="T27" fmla="*/ 1046 h 1345"/>
                <a:gd name="T28" fmla="*/ 1645 w 1645"/>
                <a:gd name="T29" fmla="*/ 448 h 1345"/>
                <a:gd name="T30" fmla="*/ 823 w 1645"/>
                <a:gd name="T31" fmla="*/ 0 h 1345"/>
                <a:gd name="T32" fmla="*/ 823 w 1645"/>
                <a:gd name="T33"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5" h="1345">
                  <a:moveTo>
                    <a:pt x="299" y="761"/>
                  </a:moveTo>
                  <a:lnTo>
                    <a:pt x="299" y="1059"/>
                  </a:lnTo>
                  <a:lnTo>
                    <a:pt x="823" y="1345"/>
                  </a:lnTo>
                  <a:lnTo>
                    <a:pt x="1346" y="1059"/>
                  </a:lnTo>
                  <a:lnTo>
                    <a:pt x="1346" y="761"/>
                  </a:lnTo>
                  <a:lnTo>
                    <a:pt x="823" y="1046"/>
                  </a:lnTo>
                  <a:lnTo>
                    <a:pt x="299" y="761"/>
                  </a:lnTo>
                  <a:lnTo>
                    <a:pt x="299" y="761"/>
                  </a:lnTo>
                  <a:close/>
                  <a:moveTo>
                    <a:pt x="823" y="0"/>
                  </a:moveTo>
                  <a:lnTo>
                    <a:pt x="0" y="448"/>
                  </a:lnTo>
                  <a:lnTo>
                    <a:pt x="823" y="896"/>
                  </a:lnTo>
                  <a:lnTo>
                    <a:pt x="1496" y="530"/>
                  </a:lnTo>
                  <a:lnTo>
                    <a:pt x="1496" y="1046"/>
                  </a:lnTo>
                  <a:lnTo>
                    <a:pt x="1645" y="1046"/>
                  </a:lnTo>
                  <a:lnTo>
                    <a:pt x="1645" y="448"/>
                  </a:lnTo>
                  <a:lnTo>
                    <a:pt x="823" y="0"/>
                  </a:lnTo>
                  <a:lnTo>
                    <a:pt x="823" y="0"/>
                  </a:lnTo>
                  <a:close/>
                </a:path>
              </a:pathLst>
            </a:custGeom>
            <a:gradFill flip="none" rotWithShape="1">
              <a:gsLst>
                <a:gs pos="0">
                  <a:schemeClr val="bg1"/>
                </a:gs>
                <a:gs pos="92000">
                  <a:schemeClr val="bg1">
                    <a:lumMod val="75000"/>
                  </a:schemeClr>
                </a:gs>
                <a:gs pos="100000">
                  <a:schemeClr val="bg1">
                    <a:lumMod val="65000"/>
                  </a:schemeClr>
                </a:gs>
                <a:gs pos="100000">
                  <a:schemeClr val="bg1">
                    <a:lumMod val="50000"/>
                  </a:schemeClr>
                </a:gs>
              </a:gsLst>
              <a:lin ang="5400000" scaled="1"/>
              <a:tileRect/>
            </a:gra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菱形 10"/>
            <p:cNvSpPr/>
            <p:nvPr/>
          </p:nvSpPr>
          <p:spPr>
            <a:xfrm>
              <a:off x="1591470" y="2810527"/>
              <a:ext cx="1016000" cy="533400"/>
            </a:xfrm>
            <a:prstGeom prst="diamond">
              <a:avLst/>
            </a:prstGeom>
            <a:solidFill>
              <a:srgbClr val="005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163615" y="2734995"/>
            <a:ext cx="5783771" cy="1388010"/>
            <a:chOff x="3204115" y="3848269"/>
            <a:chExt cx="5783771" cy="1388010"/>
          </a:xfrm>
        </p:grpSpPr>
        <p:sp>
          <p:nvSpPr>
            <p:cNvPr id="15" name="文本框 14"/>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rPr>
                <a:t>选题背景与意义</a:t>
              </a:r>
            </a:p>
          </p:txBody>
        </p:sp>
        <p:sp>
          <p:nvSpPr>
            <p:cNvPr id="16" name="文本框 15"/>
            <p:cNvSpPr txBox="1"/>
            <p:nvPr/>
          </p:nvSpPr>
          <p:spPr>
            <a:xfrm>
              <a:off x="3379128" y="4866947"/>
              <a:ext cx="5433744" cy="369332"/>
            </a:xfrm>
            <a:prstGeom prst="rect">
              <a:avLst/>
            </a:prstGeom>
            <a:noFill/>
          </p:spPr>
          <p:txBody>
            <a:bodyPr wrap="square" rtlCol="0">
              <a:spAutoFit/>
            </a:bodyPr>
            <a:lstStyle/>
            <a:p>
              <a:pPr algn="dist"/>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rPr>
                <a:t>Background and significance of the selected topic</a:t>
              </a:r>
              <a:endPar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0" name="箭头3"/>
          <p:cNvSpPr/>
          <p:nvPr/>
        </p:nvSpPr>
        <p:spPr bwMode="gray">
          <a:xfrm flipV="1">
            <a:off x="2520365" y="3500970"/>
            <a:ext cx="1608514" cy="1875448"/>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765">
              <a:defRPr/>
            </a:pPr>
            <a:endParaRPr lang="zh-CN" altLang="en-US" sz="1800" dirty="0">
              <a:solidFill>
                <a:srgbClr val="014244"/>
              </a:solidFill>
              <a:latin typeface="Calibri" panose="020F0502020204030204"/>
              <a:ea typeface="微软雅黑" panose="020B0503020204020204" pitchFamily="34" charset="-122"/>
            </a:endParaRPr>
          </a:p>
        </p:txBody>
      </p:sp>
      <p:sp>
        <p:nvSpPr>
          <p:cNvPr id="41" name="箭头2"/>
          <p:cNvSpPr/>
          <p:nvPr/>
        </p:nvSpPr>
        <p:spPr bwMode="gray">
          <a:xfrm rot="16200000">
            <a:off x="2944458" y="2809997"/>
            <a:ext cx="477589" cy="1911942"/>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765">
              <a:defRPr/>
            </a:pPr>
            <a:endParaRPr lang="zh-CN" altLang="en-US" sz="1800" dirty="0">
              <a:solidFill>
                <a:srgbClr val="014244"/>
              </a:solidFill>
              <a:latin typeface="Calibri" panose="020F0502020204030204"/>
              <a:ea typeface="微软雅黑" panose="020B0503020204020204" pitchFamily="34" charset="-122"/>
            </a:endParaRPr>
          </a:p>
        </p:txBody>
      </p:sp>
      <p:sp>
        <p:nvSpPr>
          <p:cNvPr id="42" name="箭头1"/>
          <p:cNvSpPr/>
          <p:nvPr/>
        </p:nvSpPr>
        <p:spPr bwMode="gray">
          <a:xfrm>
            <a:off x="2510021" y="2057345"/>
            <a:ext cx="1608514" cy="1875448"/>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765">
              <a:defRPr/>
            </a:pPr>
            <a:endParaRPr lang="zh-CN" altLang="en-US" sz="1800" dirty="0">
              <a:solidFill>
                <a:srgbClr val="014244"/>
              </a:solidFill>
              <a:latin typeface="Calibri" panose="020F0502020204030204"/>
              <a:ea typeface="微软雅黑" panose="020B0503020204020204" pitchFamily="34" charset="-122"/>
            </a:endParaRPr>
          </a:p>
        </p:txBody>
      </p:sp>
      <p:sp>
        <p:nvSpPr>
          <p:cNvPr id="43" name="文本1"/>
          <p:cNvSpPr>
            <a:spLocks noChangeArrowheads="1"/>
          </p:cNvSpPr>
          <p:nvPr/>
        </p:nvSpPr>
        <p:spPr bwMode="gray">
          <a:xfrm>
            <a:off x="6887516" y="1701707"/>
            <a:ext cx="3379441" cy="1154998"/>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zh-CN" altLang="en-US" sz="1600" dirty="0">
                <a:solidFill>
                  <a:srgbClr val="014244"/>
                </a:solidFill>
                <a:latin typeface="微软雅黑" panose="020B0503020204020204" pitchFamily="34" charset="-122"/>
                <a:ea typeface="微软雅黑" panose="020B0503020204020204" pitchFamily="34" charset="-122"/>
              </a:rPr>
              <a:t>    点击添加文字，点击添加文字</a:t>
            </a:r>
            <a:endParaRPr lang="zh-CN" altLang="zh-CN" sz="1600" dirty="0">
              <a:solidFill>
                <a:srgbClr val="014244"/>
              </a:solidFill>
              <a:latin typeface="微软雅黑" panose="020B0503020204020204" pitchFamily="34" charset="-122"/>
              <a:ea typeface="微软雅黑" panose="020B0503020204020204" pitchFamily="34" charset="-122"/>
            </a:endParaRPr>
          </a:p>
        </p:txBody>
      </p:sp>
      <p:sp>
        <p:nvSpPr>
          <p:cNvPr id="44" name="标题1"/>
          <p:cNvSpPr>
            <a:spLocks noChangeArrowheads="1"/>
          </p:cNvSpPr>
          <p:nvPr/>
        </p:nvSpPr>
        <p:spPr bwMode="gray">
          <a:xfrm>
            <a:off x="4229663" y="1701707"/>
            <a:ext cx="2657853" cy="1154998"/>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zh-CN" altLang="en-US" sz="1800" b="1" dirty="0">
                <a:solidFill>
                  <a:srgbClr val="014244"/>
                </a:solidFill>
                <a:latin typeface="微软雅黑" panose="020B0503020204020204" pitchFamily="34" charset="-122"/>
                <a:ea typeface="微软雅黑" panose="020B0503020204020204" pitchFamily="34" charset="-122"/>
              </a:rPr>
              <a:t>        点击添加文本</a:t>
            </a:r>
            <a:endParaRPr lang="zh-CN" altLang="zh-CN" sz="1800" b="1" dirty="0">
              <a:solidFill>
                <a:srgbClr val="014244"/>
              </a:solidFill>
              <a:latin typeface="微软雅黑" panose="020B0503020204020204" pitchFamily="34" charset="-122"/>
              <a:ea typeface="微软雅黑" panose="020B0503020204020204" pitchFamily="34" charset="-122"/>
            </a:endParaRPr>
          </a:p>
        </p:txBody>
      </p:sp>
      <p:sp>
        <p:nvSpPr>
          <p:cNvPr id="45" name="文本2"/>
          <p:cNvSpPr>
            <a:spLocks noChangeArrowheads="1"/>
          </p:cNvSpPr>
          <p:nvPr/>
        </p:nvSpPr>
        <p:spPr bwMode="gray">
          <a:xfrm>
            <a:off x="6887516" y="3137647"/>
            <a:ext cx="3379441" cy="1154998"/>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endParaRPr lang="en-US" altLang="zh-CN" sz="1600" dirty="0">
              <a:solidFill>
                <a:srgbClr val="014244"/>
              </a:solidFill>
              <a:latin typeface="微软雅黑" panose="020B0503020204020204" pitchFamily="34" charset="-122"/>
              <a:ea typeface="微软雅黑" panose="020B0503020204020204" pitchFamily="34" charset="-122"/>
            </a:endParaRPr>
          </a:p>
          <a:p>
            <a:pPr fontAlgn="base">
              <a:lnSpc>
                <a:spcPct val="120000"/>
              </a:lnSpc>
              <a:spcBef>
                <a:spcPct val="0"/>
              </a:spcBef>
              <a:spcAft>
                <a:spcPct val="0"/>
              </a:spcAft>
              <a:defRPr/>
            </a:pPr>
            <a:r>
              <a:rPr lang="en-US" altLang="zh-CN" sz="1600" dirty="0">
                <a:solidFill>
                  <a:srgbClr val="014244"/>
                </a:solidFill>
                <a:latin typeface="微软雅黑" panose="020B0503020204020204" pitchFamily="34" charset="-122"/>
                <a:ea typeface="微软雅黑" panose="020B0503020204020204" pitchFamily="34" charset="-122"/>
              </a:rPr>
              <a:t>    </a:t>
            </a:r>
            <a:r>
              <a:rPr lang="zh-CN" altLang="en-US" sz="1600" dirty="0">
                <a:solidFill>
                  <a:srgbClr val="014244"/>
                </a:solidFill>
                <a:latin typeface="微软雅黑" panose="020B0503020204020204" pitchFamily="34" charset="-122"/>
                <a:ea typeface="微软雅黑" panose="020B0503020204020204" pitchFamily="34" charset="-122"/>
              </a:rPr>
              <a:t>点击添加文字，点击添加文字</a:t>
            </a:r>
            <a:endParaRPr lang="zh-CN" altLang="zh-CN" sz="1600" dirty="0">
              <a:solidFill>
                <a:srgbClr val="014244"/>
              </a:solidFill>
              <a:latin typeface="微软雅黑" panose="020B0503020204020204" pitchFamily="34" charset="-122"/>
              <a:ea typeface="微软雅黑" panose="020B0503020204020204" pitchFamily="34" charset="-122"/>
            </a:endParaRPr>
          </a:p>
          <a:p>
            <a:pPr lvl="0" fontAlgn="base">
              <a:lnSpc>
                <a:spcPct val="120000"/>
              </a:lnSpc>
              <a:spcBef>
                <a:spcPct val="0"/>
              </a:spcBef>
              <a:spcAft>
                <a:spcPct val="0"/>
              </a:spcAft>
              <a:defRPr/>
            </a:pPr>
            <a:endParaRPr lang="zh-CN" altLang="zh-CN" sz="1600" dirty="0">
              <a:solidFill>
                <a:srgbClr val="014244"/>
              </a:solidFill>
              <a:latin typeface="微软雅黑" panose="020B0503020204020204" pitchFamily="34" charset="-122"/>
              <a:ea typeface="微软雅黑" panose="020B0503020204020204" pitchFamily="34" charset="-122"/>
            </a:endParaRPr>
          </a:p>
        </p:txBody>
      </p:sp>
      <p:sp>
        <p:nvSpPr>
          <p:cNvPr id="46" name="标题2"/>
          <p:cNvSpPr>
            <a:spLocks noChangeArrowheads="1"/>
          </p:cNvSpPr>
          <p:nvPr/>
        </p:nvSpPr>
        <p:spPr bwMode="gray">
          <a:xfrm>
            <a:off x="4242357" y="3137647"/>
            <a:ext cx="2645159" cy="1154998"/>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en-US" sz="1800" b="1" dirty="0">
                <a:solidFill>
                  <a:srgbClr val="014244"/>
                </a:solidFill>
                <a:latin typeface="微软雅黑" panose="020B0503020204020204" pitchFamily="34" charset="-122"/>
                <a:ea typeface="微软雅黑" panose="020B0503020204020204" pitchFamily="34" charset="-122"/>
              </a:rPr>
              <a:t>点击添加文本</a:t>
            </a:r>
            <a:endParaRPr lang="zh-CN" altLang="zh-CN" sz="1800" b="1" dirty="0">
              <a:solidFill>
                <a:srgbClr val="014244"/>
              </a:solidFill>
              <a:latin typeface="微软雅黑" panose="020B0503020204020204" pitchFamily="34" charset="-122"/>
              <a:ea typeface="微软雅黑" panose="020B0503020204020204" pitchFamily="34" charset="-122"/>
            </a:endParaRPr>
          </a:p>
        </p:txBody>
      </p:sp>
      <p:sp>
        <p:nvSpPr>
          <p:cNvPr id="47" name="文本3"/>
          <p:cNvSpPr>
            <a:spLocks noChangeArrowheads="1"/>
          </p:cNvSpPr>
          <p:nvPr/>
        </p:nvSpPr>
        <p:spPr bwMode="ltGray">
          <a:xfrm>
            <a:off x="6887516" y="4587619"/>
            <a:ext cx="3382614" cy="1144438"/>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zh-CN" altLang="en-US" sz="1600" dirty="0">
                <a:solidFill>
                  <a:srgbClr val="014244"/>
                </a:solidFill>
                <a:latin typeface="微软雅黑" panose="020B0503020204020204" pitchFamily="34" charset="-122"/>
                <a:ea typeface="微软雅黑" panose="020B0503020204020204" pitchFamily="34" charset="-122"/>
              </a:rPr>
              <a:t>    点击添加文字，点击添加文字</a:t>
            </a:r>
            <a:endParaRPr lang="zh-CN" altLang="zh-CN" sz="1600" dirty="0">
              <a:solidFill>
                <a:srgbClr val="014244"/>
              </a:solidFill>
              <a:latin typeface="微软雅黑" panose="020B0503020204020204" pitchFamily="34" charset="-122"/>
              <a:ea typeface="微软雅黑" panose="020B0503020204020204" pitchFamily="34" charset="-122"/>
            </a:endParaRPr>
          </a:p>
        </p:txBody>
      </p:sp>
      <p:sp>
        <p:nvSpPr>
          <p:cNvPr id="48" name="标题3"/>
          <p:cNvSpPr>
            <a:spLocks noChangeArrowheads="1"/>
          </p:cNvSpPr>
          <p:nvPr/>
        </p:nvSpPr>
        <p:spPr bwMode="gray">
          <a:xfrm>
            <a:off x="4223317" y="4578098"/>
            <a:ext cx="2664199" cy="1153958"/>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en-US" sz="1800" b="1" dirty="0">
                <a:solidFill>
                  <a:srgbClr val="014244"/>
                </a:solidFill>
                <a:latin typeface="微软雅黑" panose="020B0503020204020204" pitchFamily="34" charset="-122"/>
                <a:ea typeface="微软雅黑" panose="020B0503020204020204" pitchFamily="34" charset="-122"/>
              </a:rPr>
              <a:t>点击添加文本</a:t>
            </a:r>
            <a:endParaRPr lang="zh-CN" altLang="zh-CN" sz="1800" b="1" dirty="0">
              <a:solidFill>
                <a:srgbClr val="014244"/>
              </a:solidFill>
              <a:latin typeface="微软雅黑" panose="020B0503020204020204" pitchFamily="34" charset="-122"/>
              <a:ea typeface="微软雅黑" panose="020B0503020204020204" pitchFamily="34" charset="-122"/>
            </a:endParaRPr>
          </a:p>
        </p:txBody>
      </p:sp>
      <p:sp>
        <p:nvSpPr>
          <p:cNvPr id="49" name="Oval 19"/>
          <p:cNvSpPr>
            <a:spLocks noChangeArrowheads="1"/>
          </p:cNvSpPr>
          <p:nvPr/>
        </p:nvSpPr>
        <p:spPr bwMode="auto">
          <a:xfrm>
            <a:off x="1993681" y="2997336"/>
            <a:ext cx="1439250" cy="1439250"/>
          </a:xfrm>
          <a:prstGeom prst="roundRect">
            <a:avLst/>
          </a:prstGeom>
          <a:solidFill>
            <a:schemeClr val="accent1"/>
          </a:solidFill>
          <a:ln w="3175" cap="flat" cmpd="sng" algn="ctr">
            <a:noFill/>
            <a:prstDash val="solid"/>
          </a:ln>
          <a:effectLst/>
        </p:spPr>
        <p:txBody>
          <a:bodyPr lIns="125934" rIns="125934" bIns="179906" anchor="ctr"/>
          <a:lstStyle/>
          <a:p>
            <a:pPr algn="ctr">
              <a:lnSpc>
                <a:spcPct val="120000"/>
              </a:lnSpc>
            </a:pPr>
            <a:r>
              <a:rPr lang="zh-CN" altLang="en-US" sz="2000" b="1" kern="0" dirty="0">
                <a:solidFill>
                  <a:srgbClr val="014244"/>
                </a:solidFill>
                <a:latin typeface="微软雅黑" panose="020B0503020204020204" pitchFamily="34" charset="-122"/>
                <a:ea typeface="微软雅黑" panose="020B0503020204020204" pitchFamily="34" charset="-122"/>
              </a:rPr>
              <a:t>添加内容</a:t>
            </a:r>
          </a:p>
        </p:txBody>
      </p:sp>
      <p:sp>
        <p:nvSpPr>
          <p:cNvPr id="50"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点击此处添加标题</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500"/>
                                        <p:tgtEl>
                                          <p:spTgt spid="4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left)">
                                      <p:cBhvr>
                                        <p:cTn id="30" dur="500"/>
                                        <p:tgtEl>
                                          <p:spTgt spid="4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left)">
                                      <p:cBhvr>
                                        <p:cTn id="33" dur="500"/>
                                        <p:tgtEl>
                                          <p:spTgt spid="40"/>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left)">
                                      <p:cBhvr>
                                        <p:cTn id="37" dur="500"/>
                                        <p:tgtEl>
                                          <p:spTgt spid="48"/>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ipe(left)">
                                      <p:cBhvr>
                                        <p:cTn id="4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点击此处添加标题</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3" name="MH_SubTitle_3"/>
          <p:cNvSpPr/>
          <p:nvPr/>
        </p:nvSpPr>
        <p:spPr>
          <a:xfrm>
            <a:off x="4762003" y="2456296"/>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4344"/>
                </a:solidFill>
                <a:latin typeface="Arial" panose="020B0604020202020204" pitchFamily="34" charset="0"/>
                <a:ea typeface="黑体" panose="02010609060101010101" pitchFamily="49" charset="-122"/>
              </a:rPr>
              <a:t>标题</a:t>
            </a:r>
          </a:p>
        </p:txBody>
      </p:sp>
      <p:sp>
        <p:nvSpPr>
          <p:cNvPr id="4" name="MH_SubTitle_1"/>
          <p:cNvSpPr/>
          <p:nvPr/>
        </p:nvSpPr>
        <p:spPr>
          <a:xfrm>
            <a:off x="2540725" y="2456295"/>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7 h 1575299"/>
              <a:gd name="connsiteX9" fmla="*/ 1215890 w 1575300"/>
              <a:gd name="connsiteY9" fmla="*/ 1336741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7"/>
                </a:lnTo>
                <a:lnTo>
                  <a:pt x="1215890" y="1336741"/>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4344"/>
                </a:solidFill>
                <a:latin typeface="Arial" panose="020B0604020202020204" pitchFamily="34" charset="0"/>
                <a:ea typeface="黑体" panose="02010609060101010101" pitchFamily="49" charset="-122"/>
              </a:rPr>
              <a:t>标题</a:t>
            </a:r>
          </a:p>
        </p:txBody>
      </p:sp>
      <p:sp>
        <p:nvSpPr>
          <p:cNvPr id="5" name="MH_Text_1"/>
          <p:cNvSpPr/>
          <p:nvPr/>
        </p:nvSpPr>
        <p:spPr>
          <a:xfrm>
            <a:off x="2496653" y="1695449"/>
            <a:ext cx="1627285" cy="710828"/>
          </a:xfrm>
          <a:prstGeom prst="rect">
            <a:avLst/>
          </a:prstGeom>
        </p:spPr>
        <p:txBody>
          <a:bodyPr wrap="square" lIns="0" tIns="0" rIns="0" bIns="0" anchor="ctr" anchorCtr="0">
            <a:normAutofit/>
          </a:bodyPr>
          <a:lstStyle/>
          <a:p>
            <a:pPr algn="ctr">
              <a:lnSpc>
                <a:spcPct val="120000"/>
              </a:lnSpc>
            </a:pPr>
            <a:r>
              <a:rPr lang="zh-CN" altLang="en-US" dirty="0">
                <a:latin typeface="微软雅黑" panose="020B0503020204020204" pitchFamily="34" charset="-122"/>
                <a:ea typeface="微软雅黑" panose="020B0503020204020204" pitchFamily="34" charset="-122"/>
                <a:sym typeface="Arial" panose="020B0604020202020204" pitchFamily="34" charset="0"/>
              </a:rPr>
              <a:t>点击此处输入您的内容</a:t>
            </a:r>
            <a:endParaRPr lang="zh-CN" altLang="en-US" dirty="0">
              <a:latin typeface="微软雅黑" panose="020B0503020204020204" pitchFamily="34" charset="-122"/>
              <a:ea typeface="微软雅黑" panose="020B0503020204020204" pitchFamily="34" charset="-122"/>
            </a:endParaRPr>
          </a:p>
        </p:txBody>
      </p:sp>
      <p:sp>
        <p:nvSpPr>
          <p:cNvPr id="6" name="MH_SubTitle_2"/>
          <p:cNvSpPr/>
          <p:nvPr/>
        </p:nvSpPr>
        <p:spPr>
          <a:xfrm>
            <a:off x="3654245" y="3580339"/>
            <a:ext cx="1539141" cy="1539140"/>
          </a:xfrm>
          <a:custGeom>
            <a:avLst/>
            <a:gdLst>
              <a:gd name="connsiteX0" fmla="*/ 787651 w 1575300"/>
              <a:gd name="connsiteY0" fmla="*/ 0 h 1575300"/>
              <a:gd name="connsiteX1" fmla="*/ 921071 w 1575300"/>
              <a:gd name="connsiteY1" fmla="*/ 55265 h 1575300"/>
              <a:gd name="connsiteX2" fmla="*/ 1160128 w 1575300"/>
              <a:gd name="connsiteY2" fmla="*/ 294322 h 1575300"/>
              <a:gd name="connsiteX3" fmla="*/ 1215891 w 1575300"/>
              <a:gd name="connsiteY3" fmla="*/ 238560 h 1575300"/>
              <a:gd name="connsiteX4" fmla="*/ 1155465 w 1575300"/>
              <a:gd name="connsiteY4" fmla="*/ 178134 h 1575300"/>
              <a:gd name="connsiteX5" fmla="*/ 1381469 w 1575300"/>
              <a:gd name="connsiteY5" fmla="*/ 193833 h 1575300"/>
              <a:gd name="connsiteX6" fmla="*/ 1397168 w 1575300"/>
              <a:gd name="connsiteY6" fmla="*/ 419837 h 1575300"/>
              <a:gd name="connsiteX7" fmla="*/ 1336742 w 1575300"/>
              <a:gd name="connsiteY7" fmla="*/ 359411 h 1575300"/>
              <a:gd name="connsiteX8" fmla="*/ 1280979 w 1575300"/>
              <a:gd name="connsiteY8" fmla="*/ 415174 h 1575300"/>
              <a:gd name="connsiteX9" fmla="*/ 1520036 w 1575300"/>
              <a:gd name="connsiteY9" fmla="*/ 654230 h 1575300"/>
              <a:gd name="connsiteX10" fmla="*/ 1520036 w 1575300"/>
              <a:gd name="connsiteY10" fmla="*/ 921071 h 1575300"/>
              <a:gd name="connsiteX11" fmla="*/ 921071 w 1575300"/>
              <a:gd name="connsiteY11" fmla="*/ 1520036 h 1575300"/>
              <a:gd name="connsiteX12" fmla="*/ 654230 w 1575300"/>
              <a:gd name="connsiteY12" fmla="*/ 1520036 h 1575300"/>
              <a:gd name="connsiteX13" fmla="*/ 55266 w 1575300"/>
              <a:gd name="connsiteY13" fmla="*/ 921071 h 1575300"/>
              <a:gd name="connsiteX14" fmla="*/ 55266 w 1575300"/>
              <a:gd name="connsiteY14" fmla="*/ 654230 h 1575300"/>
              <a:gd name="connsiteX15" fmla="*/ 654230 w 1575300"/>
              <a:gd name="connsiteY15" fmla="*/ 55265 h 1575300"/>
              <a:gd name="connsiteX16" fmla="*/ 787651 w 1575300"/>
              <a:gd name="connsiteY16"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300">
                <a:moveTo>
                  <a:pt x="787651" y="0"/>
                </a:moveTo>
                <a:cubicBezTo>
                  <a:pt x="835939" y="0"/>
                  <a:pt x="884228" y="18422"/>
                  <a:pt x="921071" y="55265"/>
                </a:cubicBezTo>
                <a:lnTo>
                  <a:pt x="1160128" y="294322"/>
                </a:lnTo>
                <a:lnTo>
                  <a:pt x="1215891" y="238560"/>
                </a:lnTo>
                <a:lnTo>
                  <a:pt x="1155465" y="178134"/>
                </a:lnTo>
                <a:lnTo>
                  <a:pt x="1381469" y="193833"/>
                </a:lnTo>
                <a:lnTo>
                  <a:pt x="1397168" y="419837"/>
                </a:lnTo>
                <a:lnTo>
                  <a:pt x="1336742" y="359411"/>
                </a:lnTo>
                <a:lnTo>
                  <a:pt x="1280979" y="415174"/>
                </a:lnTo>
                <a:lnTo>
                  <a:pt x="1520036" y="654230"/>
                </a:lnTo>
                <a:cubicBezTo>
                  <a:pt x="1593722" y="727916"/>
                  <a:pt x="1593722" y="847385"/>
                  <a:pt x="1520036" y="921071"/>
                </a:cubicBezTo>
                <a:lnTo>
                  <a:pt x="921071" y="1520036"/>
                </a:lnTo>
                <a:cubicBezTo>
                  <a:pt x="847385" y="1593722"/>
                  <a:pt x="727916" y="1593722"/>
                  <a:pt x="654230" y="1520036"/>
                </a:cubicBezTo>
                <a:lnTo>
                  <a:pt x="55266" y="921071"/>
                </a:lnTo>
                <a:cubicBezTo>
                  <a:pt x="-18421" y="847385"/>
                  <a:pt x="-18421" y="727916"/>
                  <a:pt x="55266" y="654230"/>
                </a:cubicBezTo>
                <a:lnTo>
                  <a:pt x="654230" y="55265"/>
                </a:lnTo>
                <a:cubicBezTo>
                  <a:pt x="691073" y="18422"/>
                  <a:pt x="739362" y="0"/>
                  <a:pt x="787651" y="0"/>
                </a:cubicBez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4344"/>
                </a:solidFill>
                <a:latin typeface="Arial" panose="020B0604020202020204" pitchFamily="34" charset="0"/>
                <a:ea typeface="黑体" panose="02010609060101010101" pitchFamily="49" charset="-122"/>
              </a:rPr>
              <a:t>标题</a:t>
            </a:r>
          </a:p>
        </p:txBody>
      </p:sp>
      <p:sp>
        <p:nvSpPr>
          <p:cNvPr id="7" name="MH_SubTitle_4"/>
          <p:cNvSpPr/>
          <p:nvPr/>
        </p:nvSpPr>
        <p:spPr>
          <a:xfrm>
            <a:off x="8085278" y="3622881"/>
            <a:ext cx="1539140" cy="1539140"/>
          </a:xfrm>
          <a:custGeom>
            <a:avLst/>
            <a:gdLst>
              <a:gd name="connsiteX0" fmla="*/ 787650 w 1575299"/>
              <a:gd name="connsiteY0" fmla="*/ 0 h 1575300"/>
              <a:gd name="connsiteX1" fmla="*/ 921070 w 1575299"/>
              <a:gd name="connsiteY1" fmla="*/ 55265 h 1575300"/>
              <a:gd name="connsiteX2" fmla="*/ 1520035 w 1575299"/>
              <a:gd name="connsiteY2" fmla="*/ 654230 h 1575300"/>
              <a:gd name="connsiteX3" fmla="*/ 1520035 w 1575299"/>
              <a:gd name="connsiteY3" fmla="*/ 921071 h 1575300"/>
              <a:gd name="connsiteX4" fmla="*/ 921070 w 1575299"/>
              <a:gd name="connsiteY4" fmla="*/ 1520035 h 1575300"/>
              <a:gd name="connsiteX5" fmla="*/ 654229 w 1575299"/>
              <a:gd name="connsiteY5" fmla="*/ 1520035 h 1575300"/>
              <a:gd name="connsiteX6" fmla="*/ 55265 w 1575299"/>
              <a:gd name="connsiteY6" fmla="*/ 921071 h 1575300"/>
              <a:gd name="connsiteX7" fmla="*/ 55265 w 1575299"/>
              <a:gd name="connsiteY7" fmla="*/ 654230 h 1575300"/>
              <a:gd name="connsiteX8" fmla="*/ 654229 w 1575299"/>
              <a:gd name="connsiteY8" fmla="*/ 55265 h 1575300"/>
              <a:gd name="connsiteX9" fmla="*/ 787650 w 1575299"/>
              <a:gd name="connsiteY9"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299" h="1575300">
                <a:moveTo>
                  <a:pt x="787650" y="0"/>
                </a:moveTo>
                <a:cubicBezTo>
                  <a:pt x="835939" y="0"/>
                  <a:pt x="884227" y="18422"/>
                  <a:pt x="921070" y="55265"/>
                </a:cubicBezTo>
                <a:lnTo>
                  <a:pt x="1520035" y="654230"/>
                </a:lnTo>
                <a:cubicBezTo>
                  <a:pt x="1593721" y="727916"/>
                  <a:pt x="1593721" y="847385"/>
                  <a:pt x="1520035" y="921071"/>
                </a:cubicBezTo>
                <a:lnTo>
                  <a:pt x="921070" y="1520035"/>
                </a:lnTo>
                <a:cubicBezTo>
                  <a:pt x="847384" y="1593722"/>
                  <a:pt x="727915" y="1593722"/>
                  <a:pt x="654229" y="1520035"/>
                </a:cubicBezTo>
                <a:lnTo>
                  <a:pt x="55265" y="921071"/>
                </a:lnTo>
                <a:cubicBezTo>
                  <a:pt x="-18422" y="847385"/>
                  <a:pt x="-18422" y="727916"/>
                  <a:pt x="55265" y="654230"/>
                </a:cubicBezTo>
                <a:lnTo>
                  <a:pt x="654229" y="55265"/>
                </a:lnTo>
                <a:cubicBezTo>
                  <a:pt x="691072" y="18422"/>
                  <a:pt x="739361" y="0"/>
                  <a:pt x="787650" y="0"/>
                </a:cubicBez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4344"/>
                </a:solidFill>
                <a:latin typeface="Arial" panose="020B0604020202020204" pitchFamily="34" charset="0"/>
                <a:ea typeface="黑体" panose="02010609060101010101" pitchFamily="49" charset="-122"/>
              </a:rPr>
              <a:t>标题</a:t>
            </a:r>
          </a:p>
        </p:txBody>
      </p:sp>
      <p:sp>
        <p:nvSpPr>
          <p:cNvPr id="8" name="MH_SubTitle_2"/>
          <p:cNvSpPr/>
          <p:nvPr/>
        </p:nvSpPr>
        <p:spPr>
          <a:xfrm>
            <a:off x="5869762" y="3580339"/>
            <a:ext cx="1539141" cy="1539140"/>
          </a:xfrm>
          <a:custGeom>
            <a:avLst/>
            <a:gdLst>
              <a:gd name="connsiteX0" fmla="*/ 787651 w 1575300"/>
              <a:gd name="connsiteY0" fmla="*/ 0 h 1575300"/>
              <a:gd name="connsiteX1" fmla="*/ 921071 w 1575300"/>
              <a:gd name="connsiteY1" fmla="*/ 55265 h 1575300"/>
              <a:gd name="connsiteX2" fmla="*/ 1160128 w 1575300"/>
              <a:gd name="connsiteY2" fmla="*/ 294322 h 1575300"/>
              <a:gd name="connsiteX3" fmla="*/ 1215891 w 1575300"/>
              <a:gd name="connsiteY3" fmla="*/ 238560 h 1575300"/>
              <a:gd name="connsiteX4" fmla="*/ 1155465 w 1575300"/>
              <a:gd name="connsiteY4" fmla="*/ 178134 h 1575300"/>
              <a:gd name="connsiteX5" fmla="*/ 1381469 w 1575300"/>
              <a:gd name="connsiteY5" fmla="*/ 193833 h 1575300"/>
              <a:gd name="connsiteX6" fmla="*/ 1397168 w 1575300"/>
              <a:gd name="connsiteY6" fmla="*/ 419837 h 1575300"/>
              <a:gd name="connsiteX7" fmla="*/ 1336742 w 1575300"/>
              <a:gd name="connsiteY7" fmla="*/ 359411 h 1575300"/>
              <a:gd name="connsiteX8" fmla="*/ 1280979 w 1575300"/>
              <a:gd name="connsiteY8" fmla="*/ 415174 h 1575300"/>
              <a:gd name="connsiteX9" fmla="*/ 1520036 w 1575300"/>
              <a:gd name="connsiteY9" fmla="*/ 654230 h 1575300"/>
              <a:gd name="connsiteX10" fmla="*/ 1520036 w 1575300"/>
              <a:gd name="connsiteY10" fmla="*/ 921071 h 1575300"/>
              <a:gd name="connsiteX11" fmla="*/ 921071 w 1575300"/>
              <a:gd name="connsiteY11" fmla="*/ 1520036 h 1575300"/>
              <a:gd name="connsiteX12" fmla="*/ 654230 w 1575300"/>
              <a:gd name="connsiteY12" fmla="*/ 1520036 h 1575300"/>
              <a:gd name="connsiteX13" fmla="*/ 55266 w 1575300"/>
              <a:gd name="connsiteY13" fmla="*/ 921071 h 1575300"/>
              <a:gd name="connsiteX14" fmla="*/ 55266 w 1575300"/>
              <a:gd name="connsiteY14" fmla="*/ 654230 h 1575300"/>
              <a:gd name="connsiteX15" fmla="*/ 654230 w 1575300"/>
              <a:gd name="connsiteY15" fmla="*/ 55265 h 1575300"/>
              <a:gd name="connsiteX16" fmla="*/ 787651 w 1575300"/>
              <a:gd name="connsiteY16"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300">
                <a:moveTo>
                  <a:pt x="787651" y="0"/>
                </a:moveTo>
                <a:cubicBezTo>
                  <a:pt x="835939" y="0"/>
                  <a:pt x="884228" y="18422"/>
                  <a:pt x="921071" y="55265"/>
                </a:cubicBezTo>
                <a:lnTo>
                  <a:pt x="1160128" y="294322"/>
                </a:lnTo>
                <a:lnTo>
                  <a:pt x="1215891" y="238560"/>
                </a:lnTo>
                <a:lnTo>
                  <a:pt x="1155465" y="178134"/>
                </a:lnTo>
                <a:lnTo>
                  <a:pt x="1381469" y="193833"/>
                </a:lnTo>
                <a:lnTo>
                  <a:pt x="1397168" y="419837"/>
                </a:lnTo>
                <a:lnTo>
                  <a:pt x="1336742" y="359411"/>
                </a:lnTo>
                <a:lnTo>
                  <a:pt x="1280979" y="415174"/>
                </a:lnTo>
                <a:lnTo>
                  <a:pt x="1520036" y="654230"/>
                </a:lnTo>
                <a:cubicBezTo>
                  <a:pt x="1593722" y="727916"/>
                  <a:pt x="1593722" y="847385"/>
                  <a:pt x="1520036" y="921071"/>
                </a:cubicBezTo>
                <a:lnTo>
                  <a:pt x="921071" y="1520036"/>
                </a:lnTo>
                <a:cubicBezTo>
                  <a:pt x="847385" y="1593722"/>
                  <a:pt x="727916" y="1593722"/>
                  <a:pt x="654230" y="1520036"/>
                </a:cubicBezTo>
                <a:lnTo>
                  <a:pt x="55266" y="921071"/>
                </a:lnTo>
                <a:cubicBezTo>
                  <a:pt x="-18421" y="847385"/>
                  <a:pt x="-18421" y="727916"/>
                  <a:pt x="55266" y="654230"/>
                </a:cubicBezTo>
                <a:lnTo>
                  <a:pt x="654230" y="55265"/>
                </a:lnTo>
                <a:cubicBezTo>
                  <a:pt x="691073" y="18422"/>
                  <a:pt x="739362" y="0"/>
                  <a:pt x="787651" y="0"/>
                </a:cubicBez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4344"/>
                </a:solidFill>
                <a:latin typeface="Arial" panose="020B0604020202020204" pitchFamily="34" charset="0"/>
                <a:ea typeface="黑体" panose="02010609060101010101" pitchFamily="49" charset="-122"/>
              </a:rPr>
              <a:t>标题</a:t>
            </a:r>
          </a:p>
        </p:txBody>
      </p:sp>
      <p:sp>
        <p:nvSpPr>
          <p:cNvPr id="9" name="MH_SubTitle_3"/>
          <p:cNvSpPr/>
          <p:nvPr/>
        </p:nvSpPr>
        <p:spPr>
          <a:xfrm>
            <a:off x="6977520" y="2456296"/>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4344"/>
                </a:solidFill>
                <a:latin typeface="Arial" panose="020B0604020202020204" pitchFamily="34" charset="0"/>
                <a:ea typeface="黑体" panose="02010609060101010101" pitchFamily="49" charset="-122"/>
              </a:rPr>
              <a:t>标题</a:t>
            </a:r>
          </a:p>
        </p:txBody>
      </p:sp>
      <p:sp>
        <p:nvSpPr>
          <p:cNvPr id="10" name="MH_Text_1"/>
          <p:cNvSpPr/>
          <p:nvPr/>
        </p:nvSpPr>
        <p:spPr>
          <a:xfrm>
            <a:off x="4705363" y="1695449"/>
            <a:ext cx="1627285" cy="710828"/>
          </a:xfrm>
          <a:prstGeom prst="rect">
            <a:avLst/>
          </a:prstGeom>
        </p:spPr>
        <p:txBody>
          <a:bodyPr wrap="square" lIns="0" tIns="0" rIns="0" bIns="0" anchor="ctr" anchorCtr="0">
            <a:normAutofit/>
          </a:bodyPr>
          <a:lstStyle/>
          <a:p>
            <a:pPr algn="ctr">
              <a:lnSpc>
                <a:spcPct val="120000"/>
              </a:lnSpc>
            </a:pPr>
            <a:r>
              <a:rPr lang="zh-CN" altLang="en-US" dirty="0">
                <a:latin typeface="微软雅黑" panose="020B0503020204020204" pitchFamily="34" charset="-122"/>
                <a:ea typeface="微软雅黑" panose="020B0503020204020204" pitchFamily="34" charset="-122"/>
                <a:sym typeface="Arial" panose="020B0604020202020204" pitchFamily="34" charset="0"/>
              </a:rPr>
              <a:t>点击此处输入您的内容</a:t>
            </a:r>
            <a:endParaRPr lang="zh-CN" altLang="en-US" dirty="0">
              <a:latin typeface="微软雅黑" panose="020B0503020204020204" pitchFamily="34" charset="-122"/>
              <a:ea typeface="微软雅黑" panose="020B0503020204020204" pitchFamily="34" charset="-122"/>
            </a:endParaRPr>
          </a:p>
        </p:txBody>
      </p:sp>
      <p:sp>
        <p:nvSpPr>
          <p:cNvPr id="11" name="MH_Text_1"/>
          <p:cNvSpPr/>
          <p:nvPr/>
        </p:nvSpPr>
        <p:spPr>
          <a:xfrm>
            <a:off x="6938890" y="1695449"/>
            <a:ext cx="1627285" cy="710828"/>
          </a:xfrm>
          <a:prstGeom prst="rect">
            <a:avLst/>
          </a:prstGeom>
        </p:spPr>
        <p:txBody>
          <a:bodyPr wrap="square" lIns="0" tIns="0" rIns="0" bIns="0" anchor="ctr" anchorCtr="0">
            <a:normAutofit/>
          </a:bodyPr>
          <a:lstStyle/>
          <a:p>
            <a:pPr algn="ctr">
              <a:lnSpc>
                <a:spcPct val="120000"/>
              </a:lnSpc>
            </a:pPr>
            <a:r>
              <a:rPr lang="zh-CN" altLang="en-US" dirty="0">
                <a:latin typeface="微软雅黑" panose="020B0503020204020204" pitchFamily="34" charset="-122"/>
                <a:ea typeface="微软雅黑" panose="020B0503020204020204" pitchFamily="34" charset="-122"/>
                <a:sym typeface="Arial" panose="020B0604020202020204" pitchFamily="34" charset="0"/>
              </a:rPr>
              <a:t>点击此处输入您的内容</a:t>
            </a:r>
            <a:endParaRPr lang="zh-CN" altLang="en-US" dirty="0">
              <a:latin typeface="微软雅黑" panose="020B0503020204020204" pitchFamily="34" charset="-122"/>
              <a:ea typeface="微软雅黑" panose="020B0503020204020204" pitchFamily="34" charset="-122"/>
            </a:endParaRPr>
          </a:p>
        </p:txBody>
      </p:sp>
      <p:sp>
        <p:nvSpPr>
          <p:cNvPr id="12" name="MH_Text_1"/>
          <p:cNvSpPr/>
          <p:nvPr/>
        </p:nvSpPr>
        <p:spPr>
          <a:xfrm>
            <a:off x="3625825" y="5207050"/>
            <a:ext cx="1627285" cy="710828"/>
          </a:xfrm>
          <a:prstGeom prst="rect">
            <a:avLst/>
          </a:prstGeom>
        </p:spPr>
        <p:txBody>
          <a:bodyPr wrap="square" lIns="0" tIns="0" rIns="0" bIns="0" anchor="ctr" anchorCtr="0">
            <a:normAutofit/>
          </a:bodyPr>
          <a:lstStyle/>
          <a:p>
            <a:pPr algn="ctr">
              <a:lnSpc>
                <a:spcPct val="120000"/>
              </a:lnSpc>
            </a:pPr>
            <a:r>
              <a:rPr lang="zh-CN" altLang="en-US" dirty="0">
                <a:latin typeface="微软雅黑" panose="020B0503020204020204" pitchFamily="34" charset="-122"/>
                <a:ea typeface="微软雅黑" panose="020B0503020204020204" pitchFamily="34" charset="-122"/>
                <a:sym typeface="Arial" panose="020B0604020202020204" pitchFamily="34" charset="0"/>
              </a:rPr>
              <a:t>点击此处输入您的内容</a:t>
            </a:r>
            <a:endParaRPr lang="zh-CN" altLang="en-US" dirty="0">
              <a:latin typeface="微软雅黑" panose="020B0503020204020204" pitchFamily="34" charset="-122"/>
              <a:ea typeface="微软雅黑" panose="020B0503020204020204" pitchFamily="34" charset="-122"/>
            </a:endParaRPr>
          </a:p>
        </p:txBody>
      </p:sp>
      <p:sp>
        <p:nvSpPr>
          <p:cNvPr id="13" name="MH_Text_1"/>
          <p:cNvSpPr/>
          <p:nvPr/>
        </p:nvSpPr>
        <p:spPr>
          <a:xfrm>
            <a:off x="5834535" y="5207050"/>
            <a:ext cx="1627285" cy="710828"/>
          </a:xfrm>
          <a:prstGeom prst="rect">
            <a:avLst/>
          </a:prstGeom>
        </p:spPr>
        <p:txBody>
          <a:bodyPr wrap="square" lIns="0" tIns="0" rIns="0" bIns="0" anchor="ctr" anchorCtr="0">
            <a:normAutofit/>
          </a:bodyPr>
          <a:lstStyle/>
          <a:p>
            <a:pPr algn="ctr">
              <a:lnSpc>
                <a:spcPct val="120000"/>
              </a:lnSpc>
            </a:pPr>
            <a:r>
              <a:rPr lang="zh-CN" altLang="en-US" dirty="0">
                <a:latin typeface="微软雅黑" panose="020B0503020204020204" pitchFamily="34" charset="-122"/>
                <a:ea typeface="微软雅黑" panose="020B0503020204020204" pitchFamily="34" charset="-122"/>
                <a:sym typeface="Arial" panose="020B0604020202020204" pitchFamily="34" charset="0"/>
              </a:rPr>
              <a:t>点击此处输入您的内容</a:t>
            </a:r>
            <a:endParaRPr lang="zh-CN" altLang="en-US" dirty="0">
              <a:latin typeface="微软雅黑" panose="020B0503020204020204" pitchFamily="34" charset="-122"/>
              <a:ea typeface="微软雅黑" panose="020B0503020204020204" pitchFamily="34" charset="-122"/>
            </a:endParaRPr>
          </a:p>
        </p:txBody>
      </p:sp>
      <p:sp>
        <p:nvSpPr>
          <p:cNvPr id="14" name="MH_Text_1"/>
          <p:cNvSpPr/>
          <p:nvPr/>
        </p:nvSpPr>
        <p:spPr>
          <a:xfrm>
            <a:off x="8068062" y="5207050"/>
            <a:ext cx="1627285" cy="710828"/>
          </a:xfrm>
          <a:prstGeom prst="rect">
            <a:avLst/>
          </a:prstGeom>
        </p:spPr>
        <p:txBody>
          <a:bodyPr wrap="square" lIns="0" tIns="0" rIns="0" bIns="0" anchor="ctr" anchorCtr="0">
            <a:normAutofit/>
          </a:bodyPr>
          <a:lstStyle/>
          <a:p>
            <a:pPr algn="ctr">
              <a:lnSpc>
                <a:spcPct val="120000"/>
              </a:lnSpc>
            </a:pPr>
            <a:r>
              <a:rPr lang="zh-CN" altLang="en-US" dirty="0">
                <a:latin typeface="微软雅黑" panose="020B0503020204020204" pitchFamily="34" charset="-122"/>
                <a:ea typeface="微软雅黑" panose="020B0503020204020204" pitchFamily="34" charset="-122"/>
                <a:sym typeface="Arial" panose="020B0604020202020204" pitchFamily="34" charset="0"/>
              </a:rPr>
              <a:t>点击此处输入您的内容</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点击此处添加标题</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3" name="Text Placeholder 2"/>
          <p:cNvSpPr txBox="1"/>
          <p:nvPr/>
        </p:nvSpPr>
        <p:spPr>
          <a:xfrm>
            <a:off x="8355954" y="2190380"/>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dirty="0">
                <a:solidFill>
                  <a:schemeClr val="bg1"/>
                </a:solidFill>
                <a:latin typeface="Clear Sans" panose="020B0503030202020304" pitchFamily="34" charset="0"/>
                <a:ea typeface="微软雅黑" panose="020B0503020204020204" pitchFamily="34" charset="-122"/>
                <a:cs typeface="Clear Sans" panose="020B0503030202020304" pitchFamily="34" charset="0"/>
              </a:rPr>
              <a:t>单击编辑标题</a:t>
            </a:r>
            <a:endParaRPr lang="en-GB" sz="1600" b="1" dirty="0">
              <a:solidFill>
                <a:schemeClr val="bg1"/>
              </a:solidFill>
              <a:latin typeface="Clear Sans" panose="020B0503030202020304" pitchFamily="34" charset="0"/>
              <a:cs typeface="Clear Sans" panose="020B0503030202020304" pitchFamily="34" charset="0"/>
            </a:endParaRPr>
          </a:p>
        </p:txBody>
      </p:sp>
      <p:sp>
        <p:nvSpPr>
          <p:cNvPr id="4" name="TextBox 55"/>
          <p:cNvSpPr txBox="1"/>
          <p:nvPr/>
        </p:nvSpPr>
        <p:spPr>
          <a:xfrm>
            <a:off x="8431421" y="2529653"/>
            <a:ext cx="2139379" cy="369332"/>
          </a:xfrm>
          <a:prstGeom prst="rect">
            <a:avLst/>
          </a:prstGeom>
          <a:noFill/>
        </p:spPr>
        <p:txBody>
          <a:bodyPr wrap="square" lIns="0" tIns="0" rIns="0" bIns="0" rtlCol="0">
            <a:spAutoFit/>
          </a:bodyPr>
          <a:lstStyle/>
          <a:p>
            <a:r>
              <a:rPr lang="zh-CN" altLang="en-US" sz="1200" dirty="0">
                <a:solidFill>
                  <a:schemeClr val="bg1"/>
                </a:solidFill>
                <a:latin typeface="Lato Light" panose="020F0302020204030203" pitchFamily="34" charset="0"/>
                <a:ea typeface="微软雅黑" panose="020B0503020204020204" pitchFamily="34" charset="-122"/>
                <a:cs typeface="Clear Sans Light" panose="020B0303030202020304" pitchFamily="34" charset="0"/>
              </a:rPr>
              <a:t>单击此处可编辑内容单击此处可编辑内容单击此处可编辑内容</a:t>
            </a:r>
            <a:endParaRPr lang="en-US" sz="1200" dirty="0">
              <a:solidFill>
                <a:schemeClr val="bg1"/>
              </a:solidFill>
              <a:latin typeface="Lato Light" panose="020F0302020204030203" pitchFamily="34" charset="0"/>
              <a:cs typeface="Clear Sans Light" panose="020B0303030202020304" pitchFamily="34" charset="0"/>
            </a:endParaRPr>
          </a:p>
        </p:txBody>
      </p:sp>
      <p:sp>
        <p:nvSpPr>
          <p:cNvPr id="5" name="Text Placeholder 2"/>
          <p:cNvSpPr txBox="1"/>
          <p:nvPr/>
        </p:nvSpPr>
        <p:spPr>
          <a:xfrm>
            <a:off x="8355954" y="4356689"/>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dirty="0">
                <a:solidFill>
                  <a:schemeClr val="bg1"/>
                </a:solidFill>
                <a:latin typeface="Clear Sans" panose="020B0503030202020304" pitchFamily="34" charset="0"/>
                <a:ea typeface="微软雅黑" panose="020B0503020204020204" pitchFamily="34" charset="-122"/>
                <a:cs typeface="Clear Sans" panose="020B0503030202020304" pitchFamily="34" charset="0"/>
              </a:rPr>
              <a:t>单击编辑标题</a:t>
            </a:r>
            <a:endParaRPr lang="en-GB" sz="1600" b="1" dirty="0">
              <a:solidFill>
                <a:schemeClr val="bg1"/>
              </a:solidFill>
              <a:latin typeface="Clear Sans" panose="020B0503030202020304" pitchFamily="34" charset="0"/>
              <a:cs typeface="Clear Sans" panose="020B0503030202020304" pitchFamily="34" charset="0"/>
            </a:endParaRPr>
          </a:p>
        </p:txBody>
      </p:sp>
      <p:sp>
        <p:nvSpPr>
          <p:cNvPr id="6" name="TextBox 57"/>
          <p:cNvSpPr txBox="1"/>
          <p:nvPr/>
        </p:nvSpPr>
        <p:spPr>
          <a:xfrm>
            <a:off x="8431421" y="4695962"/>
            <a:ext cx="2139379" cy="369332"/>
          </a:xfrm>
          <a:prstGeom prst="rect">
            <a:avLst/>
          </a:prstGeom>
          <a:noFill/>
        </p:spPr>
        <p:txBody>
          <a:bodyPr wrap="square" lIns="0" tIns="0" rIns="0" bIns="0" rtlCol="0">
            <a:spAutoFit/>
          </a:bodyPr>
          <a:lstStyle/>
          <a:p>
            <a:r>
              <a:rPr lang="zh-CN" altLang="en-US" sz="1200" dirty="0">
                <a:solidFill>
                  <a:schemeClr val="bg1"/>
                </a:solidFill>
                <a:latin typeface="Lato Light" panose="020F0302020204030203" pitchFamily="34" charset="0"/>
                <a:ea typeface="微软雅黑" panose="020B0503020204020204" pitchFamily="34" charset="-122"/>
                <a:cs typeface="Clear Sans Light" panose="020B0303030202020304" pitchFamily="34" charset="0"/>
              </a:rPr>
              <a:t>单击此处可编辑内容单击此处可编辑内容单击此处可编辑内容</a:t>
            </a:r>
            <a:endParaRPr lang="en-US" sz="1200" dirty="0">
              <a:solidFill>
                <a:schemeClr val="bg1"/>
              </a:solidFill>
              <a:latin typeface="Lato Light" panose="020F0302020204030203" pitchFamily="34" charset="0"/>
              <a:cs typeface="Clear Sans Light" panose="020B0303030202020304" pitchFamily="34" charset="0"/>
            </a:endParaRPr>
          </a:p>
        </p:txBody>
      </p:sp>
      <p:sp>
        <p:nvSpPr>
          <p:cNvPr id="7" name="Text Placeholder 2"/>
          <p:cNvSpPr txBox="1"/>
          <p:nvPr/>
        </p:nvSpPr>
        <p:spPr>
          <a:xfrm>
            <a:off x="1863153" y="2190380"/>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b="1" dirty="0">
                <a:solidFill>
                  <a:schemeClr val="bg1"/>
                </a:solidFill>
                <a:latin typeface="Clear Sans" panose="020B0503030202020304" pitchFamily="34" charset="0"/>
                <a:ea typeface="微软雅黑" panose="020B0503020204020204" pitchFamily="34" charset="-122"/>
                <a:cs typeface="Clear Sans" panose="020B0503030202020304" pitchFamily="34" charset="0"/>
              </a:rPr>
              <a:t>单击编辑标题</a:t>
            </a:r>
            <a:endParaRPr lang="en-GB" sz="1600" b="1" dirty="0">
              <a:solidFill>
                <a:schemeClr val="bg1"/>
              </a:solidFill>
              <a:latin typeface="Clear Sans" panose="020B0503030202020304" pitchFamily="34" charset="0"/>
              <a:cs typeface="Clear Sans" panose="020B0503030202020304" pitchFamily="34" charset="0"/>
            </a:endParaRPr>
          </a:p>
        </p:txBody>
      </p:sp>
      <p:sp>
        <p:nvSpPr>
          <p:cNvPr id="8" name="TextBox 59"/>
          <p:cNvSpPr txBox="1"/>
          <p:nvPr/>
        </p:nvSpPr>
        <p:spPr>
          <a:xfrm>
            <a:off x="1633819" y="2529653"/>
            <a:ext cx="2139379" cy="369332"/>
          </a:xfrm>
          <a:prstGeom prst="rect">
            <a:avLst/>
          </a:prstGeom>
          <a:noFill/>
        </p:spPr>
        <p:txBody>
          <a:bodyPr wrap="square" lIns="0" tIns="0" rIns="0" bIns="0" rtlCol="0">
            <a:spAutoFit/>
          </a:bodyPr>
          <a:lstStyle/>
          <a:p>
            <a:pPr algn="r"/>
            <a:r>
              <a:rPr lang="zh-CN" altLang="en-US" sz="1200" dirty="0">
                <a:solidFill>
                  <a:schemeClr val="bg1"/>
                </a:solidFill>
                <a:latin typeface="Lato Light" panose="020F0302020204030203" pitchFamily="34" charset="0"/>
                <a:ea typeface="微软雅黑" panose="020B0503020204020204" pitchFamily="34" charset="-122"/>
                <a:cs typeface="Clear Sans Light" panose="020B0303030202020304" pitchFamily="34" charset="0"/>
              </a:rPr>
              <a:t>单击此处可编辑内容单击此处可编辑内容单击此处可编辑内容</a:t>
            </a:r>
            <a:endParaRPr lang="en-US" sz="1200" dirty="0">
              <a:solidFill>
                <a:schemeClr val="bg1"/>
              </a:solidFill>
              <a:latin typeface="Lato Light" panose="020F0302020204030203" pitchFamily="34" charset="0"/>
              <a:cs typeface="Clear Sans Light" panose="020B0303030202020304" pitchFamily="34" charset="0"/>
            </a:endParaRPr>
          </a:p>
        </p:txBody>
      </p:sp>
      <p:sp>
        <p:nvSpPr>
          <p:cNvPr id="9" name="Text Placeholder 2"/>
          <p:cNvSpPr txBox="1"/>
          <p:nvPr/>
        </p:nvSpPr>
        <p:spPr>
          <a:xfrm>
            <a:off x="1863153" y="4356689"/>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b="1" dirty="0">
                <a:solidFill>
                  <a:schemeClr val="bg1"/>
                </a:solidFill>
                <a:latin typeface="Clear Sans" panose="020B0503030202020304" pitchFamily="34" charset="0"/>
                <a:ea typeface="微软雅黑" panose="020B0503020204020204" pitchFamily="34" charset="-122"/>
                <a:cs typeface="Clear Sans" panose="020B0503030202020304" pitchFamily="34" charset="0"/>
              </a:rPr>
              <a:t>单击编辑标题</a:t>
            </a:r>
            <a:endParaRPr lang="en-GB" sz="1600" b="1" dirty="0">
              <a:solidFill>
                <a:schemeClr val="bg1"/>
              </a:solidFill>
              <a:latin typeface="Clear Sans" panose="020B0503030202020304" pitchFamily="34" charset="0"/>
              <a:cs typeface="Clear Sans" panose="020B0503030202020304" pitchFamily="34" charset="0"/>
            </a:endParaRPr>
          </a:p>
        </p:txBody>
      </p:sp>
      <p:sp>
        <p:nvSpPr>
          <p:cNvPr id="10" name="TextBox 61"/>
          <p:cNvSpPr txBox="1"/>
          <p:nvPr/>
        </p:nvSpPr>
        <p:spPr>
          <a:xfrm>
            <a:off x="1633819" y="4695962"/>
            <a:ext cx="2139379" cy="369332"/>
          </a:xfrm>
          <a:prstGeom prst="rect">
            <a:avLst/>
          </a:prstGeom>
          <a:noFill/>
        </p:spPr>
        <p:txBody>
          <a:bodyPr wrap="square" lIns="0" tIns="0" rIns="0" bIns="0" rtlCol="0">
            <a:spAutoFit/>
          </a:bodyPr>
          <a:lstStyle/>
          <a:p>
            <a:pPr algn="r"/>
            <a:r>
              <a:rPr lang="zh-CN" altLang="en-US" sz="1200" dirty="0">
                <a:solidFill>
                  <a:schemeClr val="bg1"/>
                </a:solidFill>
                <a:latin typeface="Lato Light" panose="020F0302020204030203" pitchFamily="34" charset="0"/>
                <a:ea typeface="微软雅黑" panose="020B0503020204020204" pitchFamily="34" charset="-122"/>
                <a:cs typeface="Clear Sans Light" panose="020B0303030202020304" pitchFamily="34" charset="0"/>
              </a:rPr>
              <a:t>单击此处可编辑内容单击此处可编辑内容单击此处可编辑内容</a:t>
            </a:r>
            <a:endParaRPr lang="en-US" sz="1200" dirty="0">
              <a:solidFill>
                <a:schemeClr val="bg1"/>
              </a:solidFill>
              <a:latin typeface="Lato Light" panose="020F0302020204030203" pitchFamily="34" charset="0"/>
              <a:cs typeface="Clear Sans Light" panose="020B0303030202020304" pitchFamily="34" charset="0"/>
            </a:endParaRPr>
          </a:p>
        </p:txBody>
      </p:sp>
      <p:grpSp>
        <p:nvGrpSpPr>
          <p:cNvPr id="11" name="Group 1"/>
          <p:cNvGrpSpPr/>
          <p:nvPr/>
        </p:nvGrpSpPr>
        <p:grpSpPr>
          <a:xfrm>
            <a:off x="4190941" y="1774248"/>
            <a:ext cx="3871097" cy="3882497"/>
            <a:chOff x="4190941" y="1774248"/>
            <a:chExt cx="3871097" cy="3882497"/>
          </a:xfrm>
        </p:grpSpPr>
        <p:sp>
          <p:nvSpPr>
            <p:cNvPr id="12" name="Freeform 5"/>
            <p:cNvSpPr/>
            <p:nvPr/>
          </p:nvSpPr>
          <p:spPr bwMode="auto">
            <a:xfrm>
              <a:off x="4190941" y="1774248"/>
              <a:ext cx="3871097" cy="1558536"/>
            </a:xfrm>
            <a:custGeom>
              <a:avLst/>
              <a:gdLst>
                <a:gd name="T0" fmla="*/ 618 w 773"/>
                <a:gd name="T1" fmla="*/ 0 h 311"/>
                <a:gd name="T2" fmla="*/ 773 w 773"/>
                <a:gd name="T3" fmla="*/ 155 h 311"/>
                <a:gd name="T4" fmla="*/ 618 w 773"/>
                <a:gd name="T5" fmla="*/ 311 h 311"/>
                <a:gd name="T6" fmla="*/ 510 w 773"/>
                <a:gd name="T7" fmla="*/ 268 h 311"/>
                <a:gd name="T8" fmla="*/ 506 w 773"/>
                <a:gd name="T9" fmla="*/ 268 h 311"/>
                <a:gd name="T10" fmla="*/ 386 w 773"/>
                <a:gd name="T11" fmla="*/ 211 h 311"/>
                <a:gd name="T12" fmla="*/ 265 w 773"/>
                <a:gd name="T13" fmla="*/ 268 h 311"/>
                <a:gd name="T14" fmla="*/ 263 w 773"/>
                <a:gd name="T15" fmla="*/ 268 h 311"/>
                <a:gd name="T16" fmla="*/ 155 w 773"/>
                <a:gd name="T17" fmla="*/ 311 h 311"/>
                <a:gd name="T18" fmla="*/ 0 w 773"/>
                <a:gd name="T19" fmla="*/ 155 h 311"/>
                <a:gd name="T20" fmla="*/ 155 w 773"/>
                <a:gd name="T21" fmla="*/ 0 h 311"/>
                <a:gd name="T22" fmla="*/ 260 w 773"/>
                <a:gd name="T23" fmla="*/ 40 h 311"/>
                <a:gd name="T24" fmla="*/ 262 w 773"/>
                <a:gd name="T25" fmla="*/ 40 h 311"/>
                <a:gd name="T26" fmla="*/ 386 w 773"/>
                <a:gd name="T27" fmla="*/ 102 h 311"/>
                <a:gd name="T28" fmla="*/ 510 w 773"/>
                <a:gd name="T29" fmla="*/ 40 h 311"/>
                <a:gd name="T30" fmla="*/ 513 w 773"/>
                <a:gd name="T31" fmla="*/ 40 h 311"/>
                <a:gd name="T32" fmla="*/ 618 w 773"/>
                <a:gd name="T33"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3" h="311">
                  <a:moveTo>
                    <a:pt x="618" y="0"/>
                  </a:moveTo>
                  <a:cubicBezTo>
                    <a:pt x="704" y="0"/>
                    <a:pt x="773" y="69"/>
                    <a:pt x="773" y="155"/>
                  </a:cubicBezTo>
                  <a:cubicBezTo>
                    <a:pt x="773" y="241"/>
                    <a:pt x="704" y="311"/>
                    <a:pt x="618" y="311"/>
                  </a:cubicBezTo>
                  <a:cubicBezTo>
                    <a:pt x="576" y="311"/>
                    <a:pt x="538" y="295"/>
                    <a:pt x="510" y="268"/>
                  </a:cubicBezTo>
                  <a:cubicBezTo>
                    <a:pt x="506" y="268"/>
                    <a:pt x="506" y="268"/>
                    <a:pt x="506" y="268"/>
                  </a:cubicBezTo>
                  <a:cubicBezTo>
                    <a:pt x="478" y="233"/>
                    <a:pt x="434" y="211"/>
                    <a:pt x="386" y="211"/>
                  </a:cubicBezTo>
                  <a:cubicBezTo>
                    <a:pt x="337" y="211"/>
                    <a:pt x="294" y="233"/>
                    <a:pt x="265" y="268"/>
                  </a:cubicBezTo>
                  <a:cubicBezTo>
                    <a:pt x="263" y="268"/>
                    <a:pt x="263" y="268"/>
                    <a:pt x="263" y="268"/>
                  </a:cubicBezTo>
                  <a:cubicBezTo>
                    <a:pt x="235" y="295"/>
                    <a:pt x="197" y="311"/>
                    <a:pt x="155" y="311"/>
                  </a:cubicBezTo>
                  <a:cubicBezTo>
                    <a:pt x="69" y="311"/>
                    <a:pt x="0" y="241"/>
                    <a:pt x="0" y="155"/>
                  </a:cubicBezTo>
                  <a:cubicBezTo>
                    <a:pt x="0" y="69"/>
                    <a:pt x="69" y="0"/>
                    <a:pt x="155" y="0"/>
                  </a:cubicBezTo>
                  <a:cubicBezTo>
                    <a:pt x="196" y="0"/>
                    <a:pt x="233" y="15"/>
                    <a:pt x="260" y="40"/>
                  </a:cubicBezTo>
                  <a:cubicBezTo>
                    <a:pt x="262" y="40"/>
                    <a:pt x="262" y="40"/>
                    <a:pt x="262" y="40"/>
                  </a:cubicBezTo>
                  <a:cubicBezTo>
                    <a:pt x="290" y="78"/>
                    <a:pt x="335" y="102"/>
                    <a:pt x="386" y="102"/>
                  </a:cubicBezTo>
                  <a:cubicBezTo>
                    <a:pt x="436" y="102"/>
                    <a:pt x="481" y="78"/>
                    <a:pt x="510" y="40"/>
                  </a:cubicBezTo>
                  <a:cubicBezTo>
                    <a:pt x="513" y="40"/>
                    <a:pt x="513" y="40"/>
                    <a:pt x="513" y="40"/>
                  </a:cubicBezTo>
                  <a:cubicBezTo>
                    <a:pt x="540" y="15"/>
                    <a:pt x="577" y="0"/>
                    <a:pt x="618" y="0"/>
                  </a:cubicBezTo>
                  <a:close/>
                </a:path>
              </a:pathLst>
            </a:custGeom>
            <a:solidFill>
              <a:schemeClr val="bg1">
                <a:lumMod val="85000"/>
              </a:schemeClr>
            </a:solidFill>
            <a:ln w="9525" cap="flat">
              <a:noFill/>
              <a:prstDash val="solid"/>
              <a:miter lim="800000"/>
            </a:ln>
          </p:spPr>
          <p:txBody>
            <a:bodyPr vert="horz" wrap="square" lIns="91440" tIns="45720" rIns="91440" bIns="45720" numCol="1" anchor="t" anchorCtr="0" compatLnSpc="1"/>
            <a:lstStyle/>
            <a:p>
              <a:endParaRPr lang="en-US" dirty="0">
                <a:solidFill>
                  <a:schemeClr val="bg1"/>
                </a:solidFill>
                <a:latin typeface="微软雅黑" panose="020B0503020204020204" pitchFamily="34" charset="-122"/>
              </a:endParaRPr>
            </a:p>
          </p:txBody>
        </p:sp>
        <p:sp>
          <p:nvSpPr>
            <p:cNvPr id="13" name="Freeform 8"/>
            <p:cNvSpPr/>
            <p:nvPr/>
          </p:nvSpPr>
          <p:spPr bwMode="auto">
            <a:xfrm>
              <a:off x="4190941" y="4098209"/>
              <a:ext cx="3871097" cy="1558536"/>
            </a:xfrm>
            <a:custGeom>
              <a:avLst/>
              <a:gdLst>
                <a:gd name="T0" fmla="*/ 618 w 773"/>
                <a:gd name="T1" fmla="*/ 0 h 311"/>
                <a:gd name="T2" fmla="*/ 773 w 773"/>
                <a:gd name="T3" fmla="*/ 155 h 311"/>
                <a:gd name="T4" fmla="*/ 618 w 773"/>
                <a:gd name="T5" fmla="*/ 311 h 311"/>
                <a:gd name="T6" fmla="*/ 510 w 773"/>
                <a:gd name="T7" fmla="*/ 268 h 311"/>
                <a:gd name="T8" fmla="*/ 506 w 773"/>
                <a:gd name="T9" fmla="*/ 268 h 311"/>
                <a:gd name="T10" fmla="*/ 386 w 773"/>
                <a:gd name="T11" fmla="*/ 211 h 311"/>
                <a:gd name="T12" fmla="*/ 265 w 773"/>
                <a:gd name="T13" fmla="*/ 268 h 311"/>
                <a:gd name="T14" fmla="*/ 263 w 773"/>
                <a:gd name="T15" fmla="*/ 268 h 311"/>
                <a:gd name="T16" fmla="*/ 155 w 773"/>
                <a:gd name="T17" fmla="*/ 311 h 311"/>
                <a:gd name="T18" fmla="*/ 0 w 773"/>
                <a:gd name="T19" fmla="*/ 155 h 311"/>
                <a:gd name="T20" fmla="*/ 155 w 773"/>
                <a:gd name="T21" fmla="*/ 0 h 311"/>
                <a:gd name="T22" fmla="*/ 260 w 773"/>
                <a:gd name="T23" fmla="*/ 40 h 311"/>
                <a:gd name="T24" fmla="*/ 262 w 773"/>
                <a:gd name="T25" fmla="*/ 40 h 311"/>
                <a:gd name="T26" fmla="*/ 386 w 773"/>
                <a:gd name="T27" fmla="*/ 102 h 311"/>
                <a:gd name="T28" fmla="*/ 510 w 773"/>
                <a:gd name="T29" fmla="*/ 40 h 311"/>
                <a:gd name="T30" fmla="*/ 513 w 773"/>
                <a:gd name="T31" fmla="*/ 40 h 311"/>
                <a:gd name="T32" fmla="*/ 618 w 773"/>
                <a:gd name="T33"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3" h="311">
                  <a:moveTo>
                    <a:pt x="618" y="0"/>
                  </a:moveTo>
                  <a:cubicBezTo>
                    <a:pt x="704" y="0"/>
                    <a:pt x="773" y="69"/>
                    <a:pt x="773" y="155"/>
                  </a:cubicBezTo>
                  <a:cubicBezTo>
                    <a:pt x="773" y="241"/>
                    <a:pt x="704" y="311"/>
                    <a:pt x="618" y="311"/>
                  </a:cubicBezTo>
                  <a:cubicBezTo>
                    <a:pt x="576" y="311"/>
                    <a:pt x="538" y="295"/>
                    <a:pt x="510" y="268"/>
                  </a:cubicBezTo>
                  <a:cubicBezTo>
                    <a:pt x="506" y="268"/>
                    <a:pt x="506" y="268"/>
                    <a:pt x="506" y="268"/>
                  </a:cubicBezTo>
                  <a:cubicBezTo>
                    <a:pt x="478" y="233"/>
                    <a:pt x="434" y="211"/>
                    <a:pt x="386" y="211"/>
                  </a:cubicBezTo>
                  <a:cubicBezTo>
                    <a:pt x="337" y="211"/>
                    <a:pt x="294" y="233"/>
                    <a:pt x="265" y="268"/>
                  </a:cubicBezTo>
                  <a:cubicBezTo>
                    <a:pt x="263" y="268"/>
                    <a:pt x="263" y="268"/>
                    <a:pt x="263" y="268"/>
                  </a:cubicBezTo>
                  <a:cubicBezTo>
                    <a:pt x="235" y="295"/>
                    <a:pt x="197" y="311"/>
                    <a:pt x="155" y="311"/>
                  </a:cubicBezTo>
                  <a:cubicBezTo>
                    <a:pt x="69" y="311"/>
                    <a:pt x="0" y="241"/>
                    <a:pt x="0" y="155"/>
                  </a:cubicBezTo>
                  <a:cubicBezTo>
                    <a:pt x="0" y="69"/>
                    <a:pt x="69" y="0"/>
                    <a:pt x="155" y="0"/>
                  </a:cubicBezTo>
                  <a:cubicBezTo>
                    <a:pt x="196" y="0"/>
                    <a:pt x="233" y="15"/>
                    <a:pt x="260" y="40"/>
                  </a:cubicBezTo>
                  <a:cubicBezTo>
                    <a:pt x="262" y="40"/>
                    <a:pt x="262" y="40"/>
                    <a:pt x="262" y="40"/>
                  </a:cubicBezTo>
                  <a:cubicBezTo>
                    <a:pt x="290" y="78"/>
                    <a:pt x="335" y="102"/>
                    <a:pt x="386" y="102"/>
                  </a:cubicBezTo>
                  <a:cubicBezTo>
                    <a:pt x="436" y="102"/>
                    <a:pt x="481" y="78"/>
                    <a:pt x="510" y="40"/>
                  </a:cubicBezTo>
                  <a:cubicBezTo>
                    <a:pt x="513" y="40"/>
                    <a:pt x="513" y="40"/>
                    <a:pt x="513" y="40"/>
                  </a:cubicBezTo>
                  <a:cubicBezTo>
                    <a:pt x="540" y="15"/>
                    <a:pt x="577" y="0"/>
                    <a:pt x="618" y="0"/>
                  </a:cubicBezTo>
                  <a:close/>
                </a:path>
              </a:pathLst>
            </a:custGeom>
            <a:solidFill>
              <a:schemeClr val="bg1">
                <a:lumMod val="85000"/>
              </a:schemeClr>
            </a:solidFill>
            <a:ln w="9525" cap="flat">
              <a:noFill/>
              <a:prstDash val="solid"/>
              <a:miter lim="800000"/>
            </a:ln>
          </p:spPr>
          <p:txBody>
            <a:bodyPr vert="horz" wrap="square" lIns="91440" tIns="45720" rIns="91440" bIns="45720" numCol="1" anchor="t" anchorCtr="0" compatLnSpc="1"/>
            <a:lstStyle/>
            <a:p>
              <a:endParaRPr lang="en-US" dirty="0">
                <a:solidFill>
                  <a:schemeClr val="bg1"/>
                </a:solidFill>
                <a:latin typeface="微软雅黑" panose="020B0503020204020204" pitchFamily="34" charset="-122"/>
              </a:endParaRPr>
            </a:p>
          </p:txBody>
        </p:sp>
        <p:sp>
          <p:nvSpPr>
            <p:cNvPr id="14" name="Freeform 11"/>
            <p:cNvSpPr/>
            <p:nvPr/>
          </p:nvSpPr>
          <p:spPr bwMode="auto">
            <a:xfrm>
              <a:off x="6498616" y="1774248"/>
              <a:ext cx="1558536" cy="3877610"/>
            </a:xfrm>
            <a:custGeom>
              <a:avLst/>
              <a:gdLst>
                <a:gd name="T0" fmla="*/ 0 w 311"/>
                <a:gd name="T1" fmla="*/ 156 h 774"/>
                <a:gd name="T2" fmla="*/ 156 w 311"/>
                <a:gd name="T3" fmla="*/ 0 h 774"/>
                <a:gd name="T4" fmla="*/ 311 w 311"/>
                <a:gd name="T5" fmla="*/ 156 h 774"/>
                <a:gd name="T6" fmla="*/ 268 w 311"/>
                <a:gd name="T7" fmla="*/ 264 h 774"/>
                <a:gd name="T8" fmla="*/ 268 w 311"/>
                <a:gd name="T9" fmla="*/ 267 h 774"/>
                <a:gd name="T10" fmla="*/ 211 w 311"/>
                <a:gd name="T11" fmla="*/ 388 h 774"/>
                <a:gd name="T12" fmla="*/ 268 w 311"/>
                <a:gd name="T13" fmla="*/ 509 h 774"/>
                <a:gd name="T14" fmla="*/ 268 w 311"/>
                <a:gd name="T15" fmla="*/ 511 h 774"/>
                <a:gd name="T16" fmla="*/ 311 w 311"/>
                <a:gd name="T17" fmla="*/ 619 h 774"/>
                <a:gd name="T18" fmla="*/ 156 w 311"/>
                <a:gd name="T19" fmla="*/ 774 h 774"/>
                <a:gd name="T20" fmla="*/ 0 w 311"/>
                <a:gd name="T21" fmla="*/ 619 h 774"/>
                <a:gd name="T22" fmla="*/ 41 w 311"/>
                <a:gd name="T23" fmla="*/ 514 h 774"/>
                <a:gd name="T24" fmla="*/ 41 w 311"/>
                <a:gd name="T25" fmla="*/ 512 h 774"/>
                <a:gd name="T26" fmla="*/ 102 w 311"/>
                <a:gd name="T27" fmla="*/ 388 h 774"/>
                <a:gd name="T28" fmla="*/ 41 w 311"/>
                <a:gd name="T29" fmla="*/ 264 h 774"/>
                <a:gd name="T30" fmla="*/ 41 w 311"/>
                <a:gd name="T31" fmla="*/ 261 h 774"/>
                <a:gd name="T32" fmla="*/ 0 w 311"/>
                <a:gd name="T33" fmla="*/ 156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1" h="774">
                  <a:moveTo>
                    <a:pt x="0" y="156"/>
                  </a:moveTo>
                  <a:cubicBezTo>
                    <a:pt x="0" y="70"/>
                    <a:pt x="70" y="0"/>
                    <a:pt x="156" y="0"/>
                  </a:cubicBezTo>
                  <a:cubicBezTo>
                    <a:pt x="241" y="0"/>
                    <a:pt x="311" y="70"/>
                    <a:pt x="311" y="156"/>
                  </a:cubicBezTo>
                  <a:cubicBezTo>
                    <a:pt x="311" y="198"/>
                    <a:pt x="295" y="236"/>
                    <a:pt x="268" y="264"/>
                  </a:cubicBezTo>
                  <a:cubicBezTo>
                    <a:pt x="268" y="267"/>
                    <a:pt x="268" y="267"/>
                    <a:pt x="268" y="267"/>
                  </a:cubicBezTo>
                  <a:cubicBezTo>
                    <a:pt x="233" y="296"/>
                    <a:pt x="211" y="339"/>
                    <a:pt x="211" y="388"/>
                  </a:cubicBezTo>
                  <a:cubicBezTo>
                    <a:pt x="211" y="437"/>
                    <a:pt x="233" y="480"/>
                    <a:pt x="268" y="509"/>
                  </a:cubicBezTo>
                  <a:cubicBezTo>
                    <a:pt x="268" y="511"/>
                    <a:pt x="268" y="511"/>
                    <a:pt x="268" y="511"/>
                  </a:cubicBezTo>
                  <a:cubicBezTo>
                    <a:pt x="295" y="539"/>
                    <a:pt x="311" y="577"/>
                    <a:pt x="311" y="619"/>
                  </a:cubicBezTo>
                  <a:cubicBezTo>
                    <a:pt x="311" y="705"/>
                    <a:pt x="241" y="774"/>
                    <a:pt x="156" y="774"/>
                  </a:cubicBezTo>
                  <a:cubicBezTo>
                    <a:pt x="70" y="774"/>
                    <a:pt x="0" y="705"/>
                    <a:pt x="0" y="619"/>
                  </a:cubicBezTo>
                  <a:cubicBezTo>
                    <a:pt x="0" y="578"/>
                    <a:pt x="15" y="541"/>
                    <a:pt x="41" y="514"/>
                  </a:cubicBezTo>
                  <a:cubicBezTo>
                    <a:pt x="41" y="512"/>
                    <a:pt x="41" y="512"/>
                    <a:pt x="41" y="512"/>
                  </a:cubicBezTo>
                  <a:cubicBezTo>
                    <a:pt x="78" y="483"/>
                    <a:pt x="102" y="439"/>
                    <a:pt x="102" y="388"/>
                  </a:cubicBezTo>
                  <a:cubicBezTo>
                    <a:pt x="102" y="338"/>
                    <a:pt x="78" y="293"/>
                    <a:pt x="41" y="264"/>
                  </a:cubicBezTo>
                  <a:cubicBezTo>
                    <a:pt x="41" y="261"/>
                    <a:pt x="41" y="261"/>
                    <a:pt x="41" y="261"/>
                  </a:cubicBezTo>
                  <a:cubicBezTo>
                    <a:pt x="15" y="233"/>
                    <a:pt x="0" y="197"/>
                    <a:pt x="0" y="156"/>
                  </a:cubicBezTo>
                  <a:close/>
                </a:path>
              </a:pathLst>
            </a:custGeom>
            <a:solidFill>
              <a:schemeClr val="tx2">
                <a:lumMod val="95000"/>
              </a:schemeClr>
            </a:solidFill>
            <a:ln w="9525" cap="flat">
              <a:noFill/>
              <a:prstDash val="solid"/>
              <a:miter lim="800000"/>
            </a:ln>
          </p:spPr>
          <p:txBody>
            <a:bodyPr vert="horz" wrap="square" lIns="91440" tIns="45720" rIns="91440" bIns="45720" numCol="1" anchor="t" anchorCtr="0" compatLnSpc="1"/>
            <a:lstStyle/>
            <a:p>
              <a:endParaRPr lang="en-US" dirty="0">
                <a:solidFill>
                  <a:schemeClr val="bg1"/>
                </a:solidFill>
                <a:latin typeface="微软雅黑" panose="020B0503020204020204" pitchFamily="34" charset="-122"/>
              </a:endParaRPr>
            </a:p>
          </p:txBody>
        </p:sp>
        <p:sp>
          <p:nvSpPr>
            <p:cNvPr id="15" name="Freeform 12"/>
            <p:cNvSpPr/>
            <p:nvPr/>
          </p:nvSpPr>
          <p:spPr bwMode="auto">
            <a:xfrm>
              <a:off x="4190941" y="1774248"/>
              <a:ext cx="1556907" cy="3877610"/>
            </a:xfrm>
            <a:custGeom>
              <a:avLst/>
              <a:gdLst>
                <a:gd name="T0" fmla="*/ 0 w 311"/>
                <a:gd name="T1" fmla="*/ 156 h 774"/>
                <a:gd name="T2" fmla="*/ 155 w 311"/>
                <a:gd name="T3" fmla="*/ 0 h 774"/>
                <a:gd name="T4" fmla="*/ 311 w 311"/>
                <a:gd name="T5" fmla="*/ 156 h 774"/>
                <a:gd name="T6" fmla="*/ 268 w 311"/>
                <a:gd name="T7" fmla="*/ 264 h 774"/>
                <a:gd name="T8" fmla="*/ 268 w 311"/>
                <a:gd name="T9" fmla="*/ 267 h 774"/>
                <a:gd name="T10" fmla="*/ 210 w 311"/>
                <a:gd name="T11" fmla="*/ 388 h 774"/>
                <a:gd name="T12" fmla="*/ 268 w 311"/>
                <a:gd name="T13" fmla="*/ 509 h 774"/>
                <a:gd name="T14" fmla="*/ 268 w 311"/>
                <a:gd name="T15" fmla="*/ 511 h 774"/>
                <a:gd name="T16" fmla="*/ 311 w 311"/>
                <a:gd name="T17" fmla="*/ 619 h 774"/>
                <a:gd name="T18" fmla="*/ 155 w 311"/>
                <a:gd name="T19" fmla="*/ 774 h 774"/>
                <a:gd name="T20" fmla="*/ 0 w 311"/>
                <a:gd name="T21" fmla="*/ 619 h 774"/>
                <a:gd name="T22" fmla="*/ 40 w 311"/>
                <a:gd name="T23" fmla="*/ 514 h 774"/>
                <a:gd name="T24" fmla="*/ 40 w 311"/>
                <a:gd name="T25" fmla="*/ 512 h 774"/>
                <a:gd name="T26" fmla="*/ 102 w 311"/>
                <a:gd name="T27" fmla="*/ 388 h 774"/>
                <a:gd name="T28" fmla="*/ 40 w 311"/>
                <a:gd name="T29" fmla="*/ 264 h 774"/>
                <a:gd name="T30" fmla="*/ 40 w 311"/>
                <a:gd name="T31" fmla="*/ 261 h 774"/>
                <a:gd name="T32" fmla="*/ 0 w 311"/>
                <a:gd name="T33" fmla="*/ 156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1" h="774">
                  <a:moveTo>
                    <a:pt x="0" y="156"/>
                  </a:moveTo>
                  <a:cubicBezTo>
                    <a:pt x="0" y="70"/>
                    <a:pt x="69" y="0"/>
                    <a:pt x="155" y="0"/>
                  </a:cubicBezTo>
                  <a:cubicBezTo>
                    <a:pt x="241" y="0"/>
                    <a:pt x="311" y="70"/>
                    <a:pt x="311" y="156"/>
                  </a:cubicBezTo>
                  <a:cubicBezTo>
                    <a:pt x="311" y="198"/>
                    <a:pt x="294" y="236"/>
                    <a:pt x="268" y="264"/>
                  </a:cubicBezTo>
                  <a:cubicBezTo>
                    <a:pt x="268" y="267"/>
                    <a:pt x="268" y="267"/>
                    <a:pt x="268" y="267"/>
                  </a:cubicBezTo>
                  <a:cubicBezTo>
                    <a:pt x="233" y="296"/>
                    <a:pt x="210" y="339"/>
                    <a:pt x="210" y="388"/>
                  </a:cubicBezTo>
                  <a:cubicBezTo>
                    <a:pt x="210" y="437"/>
                    <a:pt x="233" y="480"/>
                    <a:pt x="268" y="509"/>
                  </a:cubicBezTo>
                  <a:cubicBezTo>
                    <a:pt x="268" y="511"/>
                    <a:pt x="268" y="511"/>
                    <a:pt x="268" y="511"/>
                  </a:cubicBezTo>
                  <a:cubicBezTo>
                    <a:pt x="294" y="539"/>
                    <a:pt x="311" y="577"/>
                    <a:pt x="311" y="619"/>
                  </a:cubicBezTo>
                  <a:cubicBezTo>
                    <a:pt x="311" y="705"/>
                    <a:pt x="241" y="774"/>
                    <a:pt x="155" y="774"/>
                  </a:cubicBezTo>
                  <a:cubicBezTo>
                    <a:pt x="69" y="774"/>
                    <a:pt x="0" y="705"/>
                    <a:pt x="0" y="619"/>
                  </a:cubicBezTo>
                  <a:cubicBezTo>
                    <a:pt x="0" y="578"/>
                    <a:pt x="15" y="541"/>
                    <a:pt x="40" y="514"/>
                  </a:cubicBezTo>
                  <a:cubicBezTo>
                    <a:pt x="40" y="512"/>
                    <a:pt x="40" y="512"/>
                    <a:pt x="40" y="512"/>
                  </a:cubicBezTo>
                  <a:cubicBezTo>
                    <a:pt x="78" y="483"/>
                    <a:pt x="102" y="439"/>
                    <a:pt x="102" y="388"/>
                  </a:cubicBezTo>
                  <a:cubicBezTo>
                    <a:pt x="102" y="338"/>
                    <a:pt x="78" y="293"/>
                    <a:pt x="40" y="264"/>
                  </a:cubicBezTo>
                  <a:cubicBezTo>
                    <a:pt x="40" y="261"/>
                    <a:pt x="40" y="261"/>
                    <a:pt x="40" y="261"/>
                  </a:cubicBezTo>
                  <a:cubicBezTo>
                    <a:pt x="15" y="233"/>
                    <a:pt x="0" y="197"/>
                    <a:pt x="0" y="156"/>
                  </a:cubicBezTo>
                  <a:close/>
                </a:path>
              </a:pathLst>
            </a:custGeom>
            <a:solidFill>
              <a:srgbClr val="F2F2F2"/>
            </a:solidFill>
            <a:ln w="9525" cap="flat">
              <a:noFill/>
              <a:prstDash val="solid"/>
              <a:miter lim="800000"/>
            </a:ln>
          </p:spPr>
          <p:txBody>
            <a:bodyPr vert="horz" wrap="square" lIns="91440" tIns="45720" rIns="91440" bIns="45720" numCol="1" anchor="t" anchorCtr="0" compatLnSpc="1"/>
            <a:lstStyle/>
            <a:p>
              <a:endParaRPr lang="en-US" dirty="0">
                <a:solidFill>
                  <a:schemeClr val="bg1"/>
                </a:solidFill>
                <a:latin typeface="微软雅黑" panose="020B0503020204020204" pitchFamily="34" charset="-122"/>
              </a:endParaRPr>
            </a:p>
          </p:txBody>
        </p:sp>
        <p:sp>
          <p:nvSpPr>
            <p:cNvPr id="16" name="Oval 10"/>
            <p:cNvSpPr>
              <a:spLocks noChangeArrowheads="1"/>
            </p:cNvSpPr>
            <p:nvPr/>
          </p:nvSpPr>
          <p:spPr bwMode="auto">
            <a:xfrm>
              <a:off x="4296798" y="4204066"/>
              <a:ext cx="1346822" cy="1346822"/>
            </a:xfrm>
            <a:prstGeom prst="ellipse">
              <a:avLst/>
            </a:prstGeom>
            <a:solidFill>
              <a:srgbClr val="D9D9D9"/>
            </a:solidFill>
            <a:ln w="9525" cap="flat">
              <a:noFill/>
              <a:prstDash val="solid"/>
              <a:miter lim="800000"/>
            </a:ln>
          </p:spPr>
          <p:txBody>
            <a:bodyPr vert="horz" wrap="square" lIns="91440" tIns="45720" rIns="91440" bIns="45720" numCol="1" anchor="t" anchorCtr="0" compatLnSpc="1"/>
            <a:lstStyle/>
            <a:p>
              <a:endParaRPr lang="en-US" dirty="0">
                <a:solidFill>
                  <a:schemeClr val="bg1"/>
                </a:solidFill>
                <a:latin typeface="微软雅黑" panose="020B0503020204020204" pitchFamily="34" charset="-122"/>
              </a:endParaRPr>
            </a:p>
          </p:txBody>
        </p:sp>
        <p:sp>
          <p:nvSpPr>
            <p:cNvPr id="17" name="Oval 7"/>
            <p:cNvSpPr>
              <a:spLocks noChangeArrowheads="1"/>
            </p:cNvSpPr>
            <p:nvPr/>
          </p:nvSpPr>
          <p:spPr bwMode="auto">
            <a:xfrm>
              <a:off x="4296798" y="1880106"/>
              <a:ext cx="1346822" cy="1346822"/>
            </a:xfrm>
            <a:prstGeom prst="ellipse">
              <a:avLst/>
            </a:prstGeom>
            <a:solidFill>
              <a:schemeClr val="bg1">
                <a:lumMod val="85000"/>
              </a:schemeClr>
            </a:solidFill>
            <a:ln w="9525" cap="flat">
              <a:noFill/>
              <a:prstDash val="solid"/>
              <a:miter lim="800000"/>
            </a:ln>
          </p:spPr>
          <p:txBody>
            <a:bodyPr vert="horz" wrap="square" lIns="91440" tIns="45720" rIns="91440" bIns="45720" numCol="1" anchor="t" anchorCtr="0" compatLnSpc="1"/>
            <a:lstStyle/>
            <a:p>
              <a:endParaRPr lang="en-US" dirty="0">
                <a:solidFill>
                  <a:schemeClr val="bg1"/>
                </a:solidFill>
                <a:latin typeface="微软雅黑" panose="020B0503020204020204" pitchFamily="34" charset="-122"/>
              </a:endParaRPr>
            </a:p>
          </p:txBody>
        </p:sp>
        <p:sp>
          <p:nvSpPr>
            <p:cNvPr id="18" name="Oval 9"/>
            <p:cNvSpPr>
              <a:spLocks noChangeArrowheads="1"/>
            </p:cNvSpPr>
            <p:nvPr/>
          </p:nvSpPr>
          <p:spPr bwMode="auto">
            <a:xfrm>
              <a:off x="6619130" y="4204066"/>
              <a:ext cx="1346822" cy="1346822"/>
            </a:xfrm>
            <a:prstGeom prst="ellipse">
              <a:avLst/>
            </a:prstGeom>
            <a:solidFill>
              <a:srgbClr val="D9D9D9"/>
            </a:solidFill>
            <a:ln w="9525" cap="flat">
              <a:noFill/>
              <a:prstDash val="solid"/>
              <a:miter lim="800000"/>
            </a:ln>
          </p:spPr>
          <p:txBody>
            <a:bodyPr vert="horz" wrap="square" lIns="91440" tIns="45720" rIns="91440" bIns="45720" numCol="1" anchor="t" anchorCtr="0" compatLnSpc="1"/>
            <a:lstStyle/>
            <a:p>
              <a:endParaRPr lang="en-US" dirty="0">
                <a:solidFill>
                  <a:schemeClr val="bg1"/>
                </a:solidFill>
                <a:latin typeface="微软雅黑" panose="020B0503020204020204" pitchFamily="34" charset="-122"/>
              </a:endParaRPr>
            </a:p>
          </p:txBody>
        </p:sp>
        <p:sp>
          <p:nvSpPr>
            <p:cNvPr id="19" name="Oval 6"/>
            <p:cNvSpPr>
              <a:spLocks noChangeArrowheads="1"/>
            </p:cNvSpPr>
            <p:nvPr/>
          </p:nvSpPr>
          <p:spPr bwMode="auto">
            <a:xfrm>
              <a:off x="6619130" y="1880106"/>
              <a:ext cx="1346822" cy="1346822"/>
            </a:xfrm>
            <a:prstGeom prst="ellipse">
              <a:avLst/>
            </a:prstGeom>
            <a:solidFill>
              <a:srgbClr val="D9D9D9"/>
            </a:solidFill>
            <a:ln w="9525" cap="flat">
              <a:noFill/>
              <a:prstDash val="solid"/>
              <a:miter lim="800000"/>
            </a:ln>
          </p:spPr>
          <p:txBody>
            <a:bodyPr vert="horz" wrap="square" lIns="91440" tIns="45720" rIns="91440" bIns="45720" numCol="1" anchor="t" anchorCtr="0" compatLnSpc="1"/>
            <a:lstStyle/>
            <a:p>
              <a:endParaRPr lang="en-US" dirty="0">
                <a:solidFill>
                  <a:schemeClr val="bg1"/>
                </a:solidFill>
                <a:latin typeface="微软雅黑" panose="020B0503020204020204" pitchFamily="34" charset="-122"/>
              </a:endParaRPr>
            </a:p>
          </p:txBody>
        </p:sp>
        <p:sp>
          <p:nvSpPr>
            <p:cNvPr id="20" name="Shape 227"/>
            <p:cNvSpPr/>
            <p:nvPr/>
          </p:nvSpPr>
          <p:spPr>
            <a:xfrm>
              <a:off x="6992883" y="4581707"/>
              <a:ext cx="599315" cy="639283"/>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004143"/>
            </a:solidFill>
            <a:ln w="12700" cap="flat">
              <a:noFill/>
              <a:miter lim="400000"/>
            </a:ln>
            <a:effectLst/>
          </p:spPr>
          <p:txBody>
            <a:bodyPr wrap="square" lIns="38100" tIns="38100" rIns="38100" bIns="38100" numCol="1" anchor="ctr">
              <a:noAutofit/>
            </a:bodyPr>
            <a:lstStyle/>
            <a:p>
              <a:pPr lvl="0" algn="l" defTabSz="457200">
                <a:defRPr sz="1200">
                  <a:solidFill>
                    <a:srgbClr val="000000"/>
                  </a:solidFill>
                  <a:latin typeface="Helvetica"/>
                  <a:ea typeface="Helvetica"/>
                  <a:cs typeface="Helvetica"/>
                  <a:sym typeface="Helvetica"/>
                </a:defRPr>
              </a:pPr>
              <a:endParaRPr>
                <a:solidFill>
                  <a:schemeClr val="bg1"/>
                </a:solidFill>
              </a:endParaRPr>
            </a:p>
          </p:txBody>
        </p:sp>
        <p:sp>
          <p:nvSpPr>
            <p:cNvPr id="21" name="Freeform 2"/>
            <p:cNvSpPr>
              <a:spLocks noChangeArrowheads="1"/>
            </p:cNvSpPr>
            <p:nvPr/>
          </p:nvSpPr>
          <p:spPr bwMode="auto">
            <a:xfrm>
              <a:off x="4670434" y="2237714"/>
              <a:ext cx="618283" cy="618283"/>
            </a:xfrm>
            <a:custGeom>
              <a:avLst/>
              <a:gdLst>
                <a:gd name="T0" fmla="*/ 3437 w 6844"/>
                <a:gd name="T1" fmla="*/ 1719 h 6844"/>
                <a:gd name="T2" fmla="*/ 3437 w 6844"/>
                <a:gd name="T3" fmla="*/ 2875 h 6844"/>
                <a:gd name="T4" fmla="*/ 3437 w 6844"/>
                <a:gd name="T5" fmla="*/ 1719 h 6844"/>
                <a:gd name="T6" fmla="*/ 6843 w 6844"/>
                <a:gd name="T7" fmla="*/ 188 h 6844"/>
                <a:gd name="T8" fmla="*/ 5437 w 6844"/>
                <a:gd name="T9" fmla="*/ 2375 h 6844"/>
                <a:gd name="T10" fmla="*/ 5124 w 6844"/>
                <a:gd name="T11" fmla="*/ 1250 h 6844"/>
                <a:gd name="T12" fmla="*/ 5093 w 6844"/>
                <a:gd name="T13" fmla="*/ 2719 h 6844"/>
                <a:gd name="T14" fmla="*/ 4437 w 6844"/>
                <a:gd name="T15" fmla="*/ 3749 h 6844"/>
                <a:gd name="T16" fmla="*/ 5218 w 6844"/>
                <a:gd name="T17" fmla="*/ 4562 h 6844"/>
                <a:gd name="T18" fmla="*/ 5218 w 6844"/>
                <a:gd name="T19" fmla="*/ 4593 h 6844"/>
                <a:gd name="T20" fmla="*/ 5124 w 6844"/>
                <a:gd name="T21" fmla="*/ 6624 h 6844"/>
                <a:gd name="T22" fmla="*/ 4812 w 6844"/>
                <a:gd name="T23" fmla="*/ 6843 h 6844"/>
                <a:gd name="T24" fmla="*/ 4812 w 6844"/>
                <a:gd name="T25" fmla="*/ 5093 h 6844"/>
                <a:gd name="T26" fmla="*/ 2594 w 6844"/>
                <a:gd name="T27" fmla="*/ 5812 h 6844"/>
                <a:gd name="T28" fmla="*/ 2438 w 6844"/>
                <a:gd name="T29" fmla="*/ 5968 h 6844"/>
                <a:gd name="T30" fmla="*/ 875 w 6844"/>
                <a:gd name="T31" fmla="*/ 6843 h 6844"/>
                <a:gd name="T32" fmla="*/ 719 w 6844"/>
                <a:gd name="T33" fmla="*/ 6312 h 6844"/>
                <a:gd name="T34" fmla="*/ 2844 w 6844"/>
                <a:gd name="T35" fmla="*/ 4562 h 6844"/>
                <a:gd name="T36" fmla="*/ 1782 w 6844"/>
                <a:gd name="T37" fmla="*/ 2750 h 6844"/>
                <a:gd name="T38" fmla="*/ 1719 w 6844"/>
                <a:gd name="T39" fmla="*/ 2594 h 6844"/>
                <a:gd name="T40" fmla="*/ 1250 w 6844"/>
                <a:gd name="T41" fmla="*/ 1313 h 6844"/>
                <a:gd name="T42" fmla="*/ 407 w 6844"/>
                <a:gd name="T43" fmla="*/ 2563 h 6844"/>
                <a:gd name="T44" fmla="*/ 1032 w 6844"/>
                <a:gd name="T45" fmla="*/ 32 h 6844"/>
                <a:gd name="T46" fmla="*/ 1813 w 6844"/>
                <a:gd name="T47" fmla="*/ 938 h 6844"/>
                <a:gd name="T48" fmla="*/ 2157 w 6844"/>
                <a:gd name="T49" fmla="*/ 907 h 6844"/>
                <a:gd name="T50" fmla="*/ 4718 w 6844"/>
                <a:gd name="T51" fmla="*/ 907 h 6844"/>
                <a:gd name="T52" fmla="*/ 5031 w 6844"/>
                <a:gd name="T53" fmla="*/ 938 h 6844"/>
                <a:gd name="T54" fmla="*/ 5812 w 6844"/>
                <a:gd name="T55" fmla="*/ 0 h 6844"/>
                <a:gd name="T56" fmla="*/ 4562 w 6844"/>
                <a:gd name="T57" fmla="*/ 1188 h 6844"/>
                <a:gd name="T58" fmla="*/ 3437 w 6844"/>
                <a:gd name="T59" fmla="*/ 1157 h 6844"/>
                <a:gd name="T60" fmla="*/ 2282 w 6844"/>
                <a:gd name="T61" fmla="*/ 2469 h 6844"/>
                <a:gd name="T62" fmla="*/ 3718 w 6844"/>
                <a:gd name="T63" fmla="*/ 3157 h 6844"/>
                <a:gd name="T64" fmla="*/ 4562 w 6844"/>
                <a:gd name="T65" fmla="*/ 1188 h 6844"/>
                <a:gd name="T66" fmla="*/ 4562 w 6844"/>
                <a:gd name="T67" fmla="*/ 1188 h 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44" h="6844">
                  <a:moveTo>
                    <a:pt x="3437" y="1719"/>
                  </a:moveTo>
                  <a:lnTo>
                    <a:pt x="3437" y="1719"/>
                  </a:lnTo>
                  <a:cubicBezTo>
                    <a:pt x="3749" y="1719"/>
                    <a:pt x="3999" y="2000"/>
                    <a:pt x="3999" y="2313"/>
                  </a:cubicBezTo>
                  <a:cubicBezTo>
                    <a:pt x="3999" y="2625"/>
                    <a:pt x="3749" y="2875"/>
                    <a:pt x="3437" y="2875"/>
                  </a:cubicBezTo>
                  <a:cubicBezTo>
                    <a:pt x="3125" y="2875"/>
                    <a:pt x="2844" y="2625"/>
                    <a:pt x="2844" y="2313"/>
                  </a:cubicBezTo>
                  <a:cubicBezTo>
                    <a:pt x="2844" y="2000"/>
                    <a:pt x="3125" y="1719"/>
                    <a:pt x="3437" y="1719"/>
                  </a:cubicBezTo>
                  <a:close/>
                  <a:moveTo>
                    <a:pt x="6843" y="188"/>
                  </a:moveTo>
                  <a:lnTo>
                    <a:pt x="6843" y="188"/>
                  </a:lnTo>
                  <a:cubicBezTo>
                    <a:pt x="6437" y="2532"/>
                    <a:pt x="6437" y="2532"/>
                    <a:pt x="6437" y="2532"/>
                  </a:cubicBezTo>
                  <a:cubicBezTo>
                    <a:pt x="5437" y="2375"/>
                    <a:pt x="5437" y="2375"/>
                    <a:pt x="5437" y="2375"/>
                  </a:cubicBezTo>
                  <a:cubicBezTo>
                    <a:pt x="5593" y="1282"/>
                    <a:pt x="5593" y="1282"/>
                    <a:pt x="5593" y="1282"/>
                  </a:cubicBezTo>
                  <a:cubicBezTo>
                    <a:pt x="5468" y="1282"/>
                    <a:pt x="5312" y="1250"/>
                    <a:pt x="5124" y="1250"/>
                  </a:cubicBezTo>
                  <a:cubicBezTo>
                    <a:pt x="5124" y="2594"/>
                    <a:pt x="5124" y="2594"/>
                    <a:pt x="5124" y="2594"/>
                  </a:cubicBezTo>
                  <a:cubicBezTo>
                    <a:pt x="5124" y="2625"/>
                    <a:pt x="5124" y="2688"/>
                    <a:pt x="5093" y="2719"/>
                  </a:cubicBezTo>
                  <a:lnTo>
                    <a:pt x="5093" y="2750"/>
                  </a:lnTo>
                  <a:cubicBezTo>
                    <a:pt x="4437" y="3749"/>
                    <a:pt x="4437" y="3749"/>
                    <a:pt x="4437" y="3749"/>
                  </a:cubicBezTo>
                  <a:cubicBezTo>
                    <a:pt x="4249" y="4281"/>
                    <a:pt x="4249" y="4281"/>
                    <a:pt x="4249" y="4281"/>
                  </a:cubicBezTo>
                  <a:cubicBezTo>
                    <a:pt x="5218" y="4562"/>
                    <a:pt x="5218" y="4562"/>
                    <a:pt x="5218" y="4562"/>
                  </a:cubicBezTo>
                  <a:cubicBezTo>
                    <a:pt x="5218" y="4562"/>
                    <a:pt x="5218" y="4562"/>
                    <a:pt x="5187" y="4593"/>
                  </a:cubicBezTo>
                  <a:cubicBezTo>
                    <a:pt x="5218" y="4593"/>
                    <a:pt x="5218" y="4593"/>
                    <a:pt x="5218" y="4593"/>
                  </a:cubicBezTo>
                  <a:cubicBezTo>
                    <a:pt x="5343" y="4624"/>
                    <a:pt x="5437" y="4749"/>
                    <a:pt x="5406" y="4906"/>
                  </a:cubicBezTo>
                  <a:cubicBezTo>
                    <a:pt x="5124" y="6624"/>
                    <a:pt x="5124" y="6624"/>
                    <a:pt x="5124" y="6624"/>
                  </a:cubicBezTo>
                  <a:cubicBezTo>
                    <a:pt x="5093" y="6749"/>
                    <a:pt x="4999" y="6843"/>
                    <a:pt x="4843" y="6843"/>
                  </a:cubicBezTo>
                  <a:lnTo>
                    <a:pt x="4812" y="6843"/>
                  </a:lnTo>
                  <a:cubicBezTo>
                    <a:pt x="4656" y="6812"/>
                    <a:pt x="4531" y="6687"/>
                    <a:pt x="4562" y="6531"/>
                  </a:cubicBezTo>
                  <a:cubicBezTo>
                    <a:pt x="4812" y="5093"/>
                    <a:pt x="4812" y="5093"/>
                    <a:pt x="4812" y="5093"/>
                  </a:cubicBezTo>
                  <a:cubicBezTo>
                    <a:pt x="3531" y="5124"/>
                    <a:pt x="3531" y="5124"/>
                    <a:pt x="3531" y="5124"/>
                  </a:cubicBezTo>
                  <a:cubicBezTo>
                    <a:pt x="2594" y="5812"/>
                    <a:pt x="2594" y="5812"/>
                    <a:pt x="2594" y="5812"/>
                  </a:cubicBezTo>
                  <a:cubicBezTo>
                    <a:pt x="2500" y="5906"/>
                    <a:pt x="2500" y="5906"/>
                    <a:pt x="2500" y="5906"/>
                  </a:cubicBezTo>
                  <a:cubicBezTo>
                    <a:pt x="2469" y="5937"/>
                    <a:pt x="2469" y="5937"/>
                    <a:pt x="2438" y="5968"/>
                  </a:cubicBezTo>
                  <a:cubicBezTo>
                    <a:pt x="1000" y="6812"/>
                    <a:pt x="1000" y="6812"/>
                    <a:pt x="1000" y="6812"/>
                  </a:cubicBezTo>
                  <a:cubicBezTo>
                    <a:pt x="969" y="6843"/>
                    <a:pt x="907" y="6843"/>
                    <a:pt x="875" y="6843"/>
                  </a:cubicBezTo>
                  <a:cubicBezTo>
                    <a:pt x="782" y="6843"/>
                    <a:pt x="688" y="6812"/>
                    <a:pt x="625" y="6718"/>
                  </a:cubicBezTo>
                  <a:cubicBezTo>
                    <a:pt x="532" y="6562"/>
                    <a:pt x="594" y="6406"/>
                    <a:pt x="719" y="6312"/>
                  </a:cubicBezTo>
                  <a:cubicBezTo>
                    <a:pt x="1969" y="5562"/>
                    <a:pt x="1969" y="5562"/>
                    <a:pt x="1969" y="5562"/>
                  </a:cubicBezTo>
                  <a:cubicBezTo>
                    <a:pt x="2844" y="4562"/>
                    <a:pt x="2844" y="4562"/>
                    <a:pt x="2844" y="4562"/>
                  </a:cubicBezTo>
                  <a:cubicBezTo>
                    <a:pt x="2563" y="3718"/>
                    <a:pt x="2563" y="3718"/>
                    <a:pt x="2563" y="3718"/>
                  </a:cubicBezTo>
                  <a:cubicBezTo>
                    <a:pt x="1782" y="2750"/>
                    <a:pt x="1782" y="2750"/>
                    <a:pt x="1782" y="2750"/>
                  </a:cubicBezTo>
                  <a:lnTo>
                    <a:pt x="1782" y="2750"/>
                  </a:lnTo>
                  <a:cubicBezTo>
                    <a:pt x="1750" y="2688"/>
                    <a:pt x="1719" y="2657"/>
                    <a:pt x="1719" y="2594"/>
                  </a:cubicBezTo>
                  <a:cubicBezTo>
                    <a:pt x="1719" y="1250"/>
                    <a:pt x="1719" y="1250"/>
                    <a:pt x="1719" y="1250"/>
                  </a:cubicBezTo>
                  <a:cubicBezTo>
                    <a:pt x="1532" y="1250"/>
                    <a:pt x="1375" y="1282"/>
                    <a:pt x="1250" y="1313"/>
                  </a:cubicBezTo>
                  <a:cubicBezTo>
                    <a:pt x="1407" y="2375"/>
                    <a:pt x="1407" y="2375"/>
                    <a:pt x="1407" y="2375"/>
                  </a:cubicBezTo>
                  <a:cubicBezTo>
                    <a:pt x="407" y="2563"/>
                    <a:pt x="407" y="2563"/>
                    <a:pt x="407" y="2563"/>
                  </a:cubicBezTo>
                  <a:cubicBezTo>
                    <a:pt x="0" y="188"/>
                    <a:pt x="0" y="188"/>
                    <a:pt x="0" y="188"/>
                  </a:cubicBezTo>
                  <a:cubicBezTo>
                    <a:pt x="1032" y="32"/>
                    <a:pt x="1032" y="32"/>
                    <a:pt x="1032" y="32"/>
                  </a:cubicBezTo>
                  <a:cubicBezTo>
                    <a:pt x="1188" y="1032"/>
                    <a:pt x="1188" y="1032"/>
                    <a:pt x="1188" y="1032"/>
                  </a:cubicBezTo>
                  <a:cubicBezTo>
                    <a:pt x="1375" y="1000"/>
                    <a:pt x="1594" y="969"/>
                    <a:pt x="1813" y="938"/>
                  </a:cubicBezTo>
                  <a:cubicBezTo>
                    <a:pt x="1875" y="907"/>
                    <a:pt x="1938" y="875"/>
                    <a:pt x="2000" y="875"/>
                  </a:cubicBezTo>
                  <a:cubicBezTo>
                    <a:pt x="2063" y="875"/>
                    <a:pt x="2094" y="907"/>
                    <a:pt x="2157" y="907"/>
                  </a:cubicBezTo>
                  <a:cubicBezTo>
                    <a:pt x="2532" y="907"/>
                    <a:pt x="2938" y="875"/>
                    <a:pt x="3437" y="875"/>
                  </a:cubicBezTo>
                  <a:cubicBezTo>
                    <a:pt x="3906" y="875"/>
                    <a:pt x="4343" y="907"/>
                    <a:pt x="4718" y="907"/>
                  </a:cubicBezTo>
                  <a:cubicBezTo>
                    <a:pt x="4749" y="907"/>
                    <a:pt x="4781" y="875"/>
                    <a:pt x="4843" y="875"/>
                  </a:cubicBezTo>
                  <a:cubicBezTo>
                    <a:pt x="4906" y="875"/>
                    <a:pt x="4968" y="907"/>
                    <a:pt x="5031" y="938"/>
                  </a:cubicBezTo>
                  <a:cubicBezTo>
                    <a:pt x="5281" y="969"/>
                    <a:pt x="5468" y="1000"/>
                    <a:pt x="5656" y="1000"/>
                  </a:cubicBezTo>
                  <a:cubicBezTo>
                    <a:pt x="5812" y="0"/>
                    <a:pt x="5812" y="0"/>
                    <a:pt x="5812" y="0"/>
                  </a:cubicBezTo>
                  <a:lnTo>
                    <a:pt x="6843" y="188"/>
                  </a:lnTo>
                  <a:close/>
                  <a:moveTo>
                    <a:pt x="4562" y="1188"/>
                  </a:moveTo>
                  <a:lnTo>
                    <a:pt x="4562" y="1188"/>
                  </a:lnTo>
                  <a:cubicBezTo>
                    <a:pt x="4218" y="1188"/>
                    <a:pt x="3843" y="1157"/>
                    <a:pt x="3437" y="1157"/>
                  </a:cubicBezTo>
                  <a:cubicBezTo>
                    <a:pt x="3000" y="1157"/>
                    <a:pt x="2625" y="1188"/>
                    <a:pt x="2282" y="1188"/>
                  </a:cubicBezTo>
                  <a:cubicBezTo>
                    <a:pt x="2282" y="2469"/>
                    <a:pt x="2282" y="2469"/>
                    <a:pt x="2282" y="2469"/>
                  </a:cubicBezTo>
                  <a:cubicBezTo>
                    <a:pt x="3157" y="3157"/>
                    <a:pt x="3157" y="3157"/>
                    <a:pt x="3157" y="3157"/>
                  </a:cubicBezTo>
                  <a:cubicBezTo>
                    <a:pt x="3718" y="3157"/>
                    <a:pt x="3718" y="3157"/>
                    <a:pt x="3718" y="3157"/>
                  </a:cubicBezTo>
                  <a:cubicBezTo>
                    <a:pt x="4562" y="2469"/>
                    <a:pt x="4562" y="2469"/>
                    <a:pt x="4562" y="2469"/>
                  </a:cubicBezTo>
                  <a:lnTo>
                    <a:pt x="4562" y="1188"/>
                  </a:lnTo>
                  <a:close/>
                  <a:moveTo>
                    <a:pt x="4562" y="1188"/>
                  </a:moveTo>
                  <a:lnTo>
                    <a:pt x="4562" y="1188"/>
                  </a:lnTo>
                  <a:close/>
                </a:path>
              </a:pathLst>
            </a:custGeom>
            <a:solidFill>
              <a:srgbClr val="004445"/>
            </a:solidFill>
            <a:ln>
              <a:noFill/>
            </a:ln>
            <a:effectLst/>
          </p:spPr>
          <p:txBody>
            <a:bodyPr wrap="none" anchor="ctr"/>
            <a:lstStyle/>
            <a:p>
              <a:endParaRPr lang="en-US" dirty="0">
                <a:solidFill>
                  <a:schemeClr val="bg1"/>
                </a:solidFill>
                <a:latin typeface="微软雅黑" panose="020B0503020204020204" pitchFamily="34" charset="-122"/>
              </a:endParaRPr>
            </a:p>
          </p:txBody>
        </p:sp>
        <p:sp>
          <p:nvSpPr>
            <p:cNvPr id="22" name="Freeform 71"/>
            <p:cNvSpPr>
              <a:spLocks noEditPoints="1"/>
            </p:cNvSpPr>
            <p:nvPr/>
          </p:nvSpPr>
          <p:spPr bwMode="auto">
            <a:xfrm>
              <a:off x="4793644" y="4610768"/>
              <a:ext cx="351499" cy="533417"/>
            </a:xfrm>
            <a:custGeom>
              <a:avLst/>
              <a:gdLst>
                <a:gd name="T0" fmla="*/ 13 w 48"/>
                <a:gd name="T1" fmla="*/ 59 h 73"/>
                <a:gd name="T2" fmla="*/ 36 w 48"/>
                <a:gd name="T3" fmla="*/ 59 h 73"/>
                <a:gd name="T4" fmla="*/ 36 w 48"/>
                <a:gd name="T5" fmla="*/ 59 h 73"/>
                <a:gd name="T6" fmla="*/ 37 w 48"/>
                <a:gd name="T7" fmla="*/ 59 h 73"/>
                <a:gd name="T8" fmla="*/ 38 w 48"/>
                <a:gd name="T9" fmla="*/ 57 h 73"/>
                <a:gd name="T10" fmla="*/ 24 w 48"/>
                <a:gd name="T11" fmla="*/ 41 h 73"/>
                <a:gd name="T12" fmla="*/ 11 w 48"/>
                <a:gd name="T13" fmla="*/ 57 h 73"/>
                <a:gd name="T14" fmla="*/ 11 w 48"/>
                <a:gd name="T15" fmla="*/ 59 h 73"/>
                <a:gd name="T16" fmla="*/ 13 w 48"/>
                <a:gd name="T17" fmla="*/ 59 h 73"/>
                <a:gd name="T18" fmla="*/ 13 w 48"/>
                <a:gd name="T19" fmla="*/ 59 h 73"/>
                <a:gd name="T20" fmla="*/ 44 w 48"/>
                <a:gd name="T21" fmla="*/ 11 h 73"/>
                <a:gd name="T22" fmla="*/ 48 w 48"/>
                <a:gd name="T23" fmla="*/ 7 h 73"/>
                <a:gd name="T24" fmla="*/ 48 w 48"/>
                <a:gd name="T25" fmla="*/ 5 h 73"/>
                <a:gd name="T26" fmla="*/ 44 w 48"/>
                <a:gd name="T27" fmla="*/ 0 h 73"/>
                <a:gd name="T28" fmla="*/ 5 w 48"/>
                <a:gd name="T29" fmla="*/ 0 h 73"/>
                <a:gd name="T30" fmla="*/ 0 w 48"/>
                <a:gd name="T31" fmla="*/ 5 h 73"/>
                <a:gd name="T32" fmla="*/ 0 w 48"/>
                <a:gd name="T33" fmla="*/ 7 h 73"/>
                <a:gd name="T34" fmla="*/ 4 w 48"/>
                <a:gd name="T35" fmla="*/ 11 h 73"/>
                <a:gd name="T36" fmla="*/ 44 w 48"/>
                <a:gd name="T37" fmla="*/ 11 h 73"/>
                <a:gd name="T38" fmla="*/ 40 w 48"/>
                <a:gd name="T39" fmla="*/ 13 h 73"/>
                <a:gd name="T40" fmla="*/ 44 w 48"/>
                <a:gd name="T41" fmla="*/ 13 h 73"/>
                <a:gd name="T42" fmla="*/ 31 w 48"/>
                <a:gd name="T43" fmla="*/ 36 h 73"/>
                <a:gd name="T44" fmla="*/ 44 w 48"/>
                <a:gd name="T45" fmla="*/ 59 h 73"/>
                <a:gd name="T46" fmla="*/ 40 w 48"/>
                <a:gd name="T47" fmla="*/ 59 h 73"/>
                <a:gd name="T48" fmla="*/ 26 w 48"/>
                <a:gd name="T49" fmla="*/ 38 h 73"/>
                <a:gd name="T50" fmla="*/ 25 w 48"/>
                <a:gd name="T51" fmla="*/ 36 h 73"/>
                <a:gd name="T52" fmla="*/ 26 w 48"/>
                <a:gd name="T53" fmla="*/ 35 h 73"/>
                <a:gd name="T54" fmla="*/ 26 w 48"/>
                <a:gd name="T55" fmla="*/ 35 h 73"/>
                <a:gd name="T56" fmla="*/ 40 w 48"/>
                <a:gd name="T57" fmla="*/ 13 h 73"/>
                <a:gd name="T58" fmla="*/ 4 w 48"/>
                <a:gd name="T59" fmla="*/ 61 h 73"/>
                <a:gd name="T60" fmla="*/ 0 w 48"/>
                <a:gd name="T61" fmla="*/ 66 h 73"/>
                <a:gd name="T62" fmla="*/ 0 w 48"/>
                <a:gd name="T63" fmla="*/ 68 h 73"/>
                <a:gd name="T64" fmla="*/ 5 w 48"/>
                <a:gd name="T65" fmla="*/ 73 h 73"/>
                <a:gd name="T66" fmla="*/ 44 w 48"/>
                <a:gd name="T67" fmla="*/ 73 h 73"/>
                <a:gd name="T68" fmla="*/ 48 w 48"/>
                <a:gd name="T69" fmla="*/ 68 h 73"/>
                <a:gd name="T70" fmla="*/ 48 w 48"/>
                <a:gd name="T71" fmla="*/ 66 h 73"/>
                <a:gd name="T72" fmla="*/ 44 w 48"/>
                <a:gd name="T73" fmla="*/ 61 h 73"/>
                <a:gd name="T74" fmla="*/ 4 w 48"/>
                <a:gd name="T75" fmla="*/ 61 h 73"/>
                <a:gd name="T76" fmla="*/ 8 w 48"/>
                <a:gd name="T77" fmla="*/ 59 h 73"/>
                <a:gd name="T78" fmla="*/ 4 w 48"/>
                <a:gd name="T79" fmla="*/ 59 h 73"/>
                <a:gd name="T80" fmla="*/ 18 w 48"/>
                <a:gd name="T81" fmla="*/ 36 h 73"/>
                <a:gd name="T82" fmla="*/ 4 w 48"/>
                <a:gd name="T83" fmla="*/ 13 h 73"/>
                <a:gd name="T84" fmla="*/ 8 w 48"/>
                <a:gd name="T85" fmla="*/ 13 h 73"/>
                <a:gd name="T86" fmla="*/ 22 w 48"/>
                <a:gd name="T87" fmla="*/ 35 h 73"/>
                <a:gd name="T88" fmla="*/ 24 w 48"/>
                <a:gd name="T89" fmla="*/ 37 h 73"/>
                <a:gd name="T90" fmla="*/ 22 w 48"/>
                <a:gd name="T91" fmla="*/ 38 h 73"/>
                <a:gd name="T92" fmla="*/ 8 w 48"/>
                <a:gd name="T93"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rgbClr val="004143"/>
            </a:solidFill>
            <a:ln>
              <a:noFill/>
            </a:ln>
          </p:spPr>
          <p:txBody>
            <a:bodyPr vert="horz" wrap="square" lIns="91440" tIns="45720" rIns="91440" bIns="45720" numCol="1" anchor="t" anchorCtr="0" compatLnSpc="1"/>
            <a:lstStyle/>
            <a:p>
              <a:endParaRPr lang="en-US" dirty="0">
                <a:solidFill>
                  <a:schemeClr val="bg1"/>
                </a:solidFill>
                <a:latin typeface="微软雅黑" panose="020B0503020204020204" pitchFamily="34" charset="-122"/>
              </a:endParaRPr>
            </a:p>
          </p:txBody>
        </p:sp>
        <p:sp>
          <p:nvSpPr>
            <p:cNvPr id="23" name="Freeform 3"/>
            <p:cNvSpPr>
              <a:spLocks noChangeArrowheads="1"/>
            </p:cNvSpPr>
            <p:nvPr/>
          </p:nvSpPr>
          <p:spPr bwMode="auto">
            <a:xfrm>
              <a:off x="6981700" y="2284971"/>
              <a:ext cx="675353" cy="518392"/>
            </a:xfrm>
            <a:custGeom>
              <a:avLst/>
              <a:gdLst>
                <a:gd name="T0" fmla="*/ 3034 w 6392"/>
                <a:gd name="T1" fmla="*/ 2260 h 4907"/>
                <a:gd name="T2" fmla="*/ 2582 w 6392"/>
                <a:gd name="T3" fmla="*/ 1937 h 4907"/>
                <a:gd name="T4" fmla="*/ 1421 w 6392"/>
                <a:gd name="T5" fmla="*/ 2196 h 4907"/>
                <a:gd name="T6" fmla="*/ 388 w 6392"/>
                <a:gd name="T7" fmla="*/ 4583 h 4907"/>
                <a:gd name="T8" fmla="*/ 2712 w 6392"/>
                <a:gd name="T9" fmla="*/ 3551 h 4907"/>
                <a:gd name="T10" fmla="*/ 3034 w 6392"/>
                <a:gd name="T11" fmla="*/ 2260 h 4907"/>
                <a:gd name="T12" fmla="*/ 2454 w 6392"/>
                <a:gd name="T13" fmla="*/ 3228 h 4907"/>
                <a:gd name="T14" fmla="*/ 711 w 6392"/>
                <a:gd name="T15" fmla="*/ 4261 h 4907"/>
                <a:gd name="T16" fmla="*/ 1679 w 6392"/>
                <a:gd name="T17" fmla="*/ 2518 h 4907"/>
                <a:gd name="T18" fmla="*/ 1874 w 6392"/>
                <a:gd name="T19" fmla="*/ 2648 h 4907"/>
                <a:gd name="T20" fmla="*/ 2260 w 6392"/>
                <a:gd name="T21" fmla="*/ 3034 h 4907"/>
                <a:gd name="T22" fmla="*/ 2454 w 6392"/>
                <a:gd name="T23" fmla="*/ 3228 h 4907"/>
                <a:gd name="T24" fmla="*/ 6197 w 6392"/>
                <a:gd name="T25" fmla="*/ 710 h 4907"/>
                <a:gd name="T26" fmla="*/ 3615 w 6392"/>
                <a:gd name="T27" fmla="*/ 646 h 4907"/>
                <a:gd name="T28" fmla="*/ 2776 w 6392"/>
                <a:gd name="T29" fmla="*/ 1679 h 4907"/>
                <a:gd name="T30" fmla="*/ 3034 w 6392"/>
                <a:gd name="T31" fmla="*/ 2196 h 4907"/>
                <a:gd name="T32" fmla="*/ 4326 w 6392"/>
                <a:gd name="T33" fmla="*/ 2454 h 4907"/>
                <a:gd name="T34" fmla="*/ 6197 w 6392"/>
                <a:gd name="T35" fmla="*/ 710 h 4907"/>
                <a:gd name="T36" fmla="*/ 5489 w 6392"/>
                <a:gd name="T37" fmla="*/ 1549 h 4907"/>
                <a:gd name="T38" fmla="*/ 3681 w 6392"/>
                <a:gd name="T39" fmla="*/ 1937 h 4907"/>
                <a:gd name="T40" fmla="*/ 4067 w 6392"/>
                <a:gd name="T41" fmla="*/ 1485 h 4907"/>
                <a:gd name="T42" fmla="*/ 3487 w 6392"/>
                <a:gd name="T43" fmla="*/ 1421 h 4907"/>
                <a:gd name="T44" fmla="*/ 5164 w 6392"/>
                <a:gd name="T45" fmla="*/ 582 h 4907"/>
                <a:gd name="T46" fmla="*/ 5489 w 6392"/>
                <a:gd name="T47" fmla="*/ 1549 h 4907"/>
                <a:gd name="T48" fmla="*/ 3165 w 6392"/>
                <a:gd name="T49" fmla="*/ 2260 h 4907"/>
                <a:gd name="T50" fmla="*/ 3423 w 6392"/>
                <a:gd name="T51" fmla="*/ 3098 h 4907"/>
                <a:gd name="T52" fmla="*/ 3423 w 6392"/>
                <a:gd name="T53" fmla="*/ 2582 h 4907"/>
                <a:gd name="T54" fmla="*/ 3165 w 6392"/>
                <a:gd name="T55" fmla="*/ 2260 h 4907"/>
                <a:gd name="T56" fmla="*/ 2196 w 6392"/>
                <a:gd name="T57" fmla="*/ 1615 h 4907"/>
                <a:gd name="T58" fmla="*/ 2066 w 6392"/>
                <a:gd name="T59" fmla="*/ 1163 h 4907"/>
                <a:gd name="T60" fmla="*/ 2518 w 6392"/>
                <a:gd name="T61" fmla="*/ 1549 h 4907"/>
                <a:gd name="T62" fmla="*/ 2582 w 6392"/>
                <a:gd name="T63" fmla="*/ 1873 h 4907"/>
                <a:gd name="T64" fmla="*/ 2196 w 6392"/>
                <a:gd name="T65" fmla="*/ 1615 h 4907"/>
                <a:gd name="T66" fmla="*/ 2196 w 6392"/>
                <a:gd name="T67" fmla="*/ 1615 h 4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92" h="4907">
                  <a:moveTo>
                    <a:pt x="3034" y="2260"/>
                  </a:moveTo>
                  <a:lnTo>
                    <a:pt x="3034" y="2260"/>
                  </a:lnTo>
                  <a:cubicBezTo>
                    <a:pt x="2776" y="2196"/>
                    <a:pt x="2776" y="2196"/>
                    <a:pt x="2776" y="2196"/>
                  </a:cubicBezTo>
                  <a:cubicBezTo>
                    <a:pt x="2582" y="1937"/>
                    <a:pt x="2582" y="1937"/>
                    <a:pt x="2582" y="1937"/>
                  </a:cubicBezTo>
                  <a:cubicBezTo>
                    <a:pt x="2454" y="2001"/>
                    <a:pt x="2454" y="2001"/>
                    <a:pt x="2454" y="2001"/>
                  </a:cubicBezTo>
                  <a:cubicBezTo>
                    <a:pt x="2132" y="1873"/>
                    <a:pt x="1679" y="1937"/>
                    <a:pt x="1421" y="2196"/>
                  </a:cubicBezTo>
                  <a:cubicBezTo>
                    <a:pt x="388" y="3228"/>
                    <a:pt x="388" y="3228"/>
                    <a:pt x="388" y="3228"/>
                  </a:cubicBezTo>
                  <a:cubicBezTo>
                    <a:pt x="0" y="3615"/>
                    <a:pt x="0" y="4197"/>
                    <a:pt x="388" y="4583"/>
                  </a:cubicBezTo>
                  <a:cubicBezTo>
                    <a:pt x="775" y="4906"/>
                    <a:pt x="1357" y="4906"/>
                    <a:pt x="1743" y="4583"/>
                  </a:cubicBezTo>
                  <a:cubicBezTo>
                    <a:pt x="2712" y="3551"/>
                    <a:pt x="2712" y="3551"/>
                    <a:pt x="2712" y="3551"/>
                  </a:cubicBezTo>
                  <a:cubicBezTo>
                    <a:pt x="3034" y="3228"/>
                    <a:pt x="3099" y="2776"/>
                    <a:pt x="2906" y="2454"/>
                  </a:cubicBezTo>
                  <a:lnTo>
                    <a:pt x="3034" y="2260"/>
                  </a:lnTo>
                  <a:close/>
                  <a:moveTo>
                    <a:pt x="2454" y="3228"/>
                  </a:moveTo>
                  <a:lnTo>
                    <a:pt x="2454" y="3228"/>
                  </a:lnTo>
                  <a:cubicBezTo>
                    <a:pt x="1421" y="4261"/>
                    <a:pt x="1421" y="4261"/>
                    <a:pt x="1421" y="4261"/>
                  </a:cubicBezTo>
                  <a:cubicBezTo>
                    <a:pt x="1227" y="4455"/>
                    <a:pt x="905" y="4455"/>
                    <a:pt x="711" y="4261"/>
                  </a:cubicBezTo>
                  <a:cubicBezTo>
                    <a:pt x="516" y="4067"/>
                    <a:pt x="516" y="3745"/>
                    <a:pt x="711" y="3551"/>
                  </a:cubicBezTo>
                  <a:cubicBezTo>
                    <a:pt x="1679" y="2518"/>
                    <a:pt x="1679" y="2518"/>
                    <a:pt x="1679" y="2518"/>
                  </a:cubicBezTo>
                  <a:cubicBezTo>
                    <a:pt x="1807" y="2390"/>
                    <a:pt x="2002" y="2324"/>
                    <a:pt x="2132" y="2390"/>
                  </a:cubicBezTo>
                  <a:cubicBezTo>
                    <a:pt x="1874" y="2648"/>
                    <a:pt x="1874" y="2648"/>
                    <a:pt x="1874" y="2648"/>
                  </a:cubicBezTo>
                  <a:cubicBezTo>
                    <a:pt x="1743" y="2776"/>
                    <a:pt x="1743" y="2970"/>
                    <a:pt x="1874" y="3034"/>
                  </a:cubicBezTo>
                  <a:cubicBezTo>
                    <a:pt x="1938" y="3164"/>
                    <a:pt x="2132" y="3164"/>
                    <a:pt x="2260" y="3034"/>
                  </a:cubicBezTo>
                  <a:cubicBezTo>
                    <a:pt x="2582" y="2776"/>
                    <a:pt x="2582" y="2776"/>
                    <a:pt x="2582" y="2776"/>
                  </a:cubicBezTo>
                  <a:cubicBezTo>
                    <a:pt x="2582" y="2906"/>
                    <a:pt x="2582" y="3098"/>
                    <a:pt x="2454" y="3228"/>
                  </a:cubicBezTo>
                  <a:close/>
                  <a:moveTo>
                    <a:pt x="6197" y="710"/>
                  </a:moveTo>
                  <a:lnTo>
                    <a:pt x="6197" y="710"/>
                  </a:lnTo>
                  <a:cubicBezTo>
                    <a:pt x="6005" y="258"/>
                    <a:pt x="5489" y="0"/>
                    <a:pt x="4972" y="194"/>
                  </a:cubicBezTo>
                  <a:cubicBezTo>
                    <a:pt x="3615" y="646"/>
                    <a:pt x="3615" y="646"/>
                    <a:pt x="3615" y="646"/>
                  </a:cubicBezTo>
                  <a:cubicBezTo>
                    <a:pt x="3229" y="841"/>
                    <a:pt x="3034" y="1163"/>
                    <a:pt x="3034" y="1549"/>
                  </a:cubicBezTo>
                  <a:cubicBezTo>
                    <a:pt x="2776" y="1679"/>
                    <a:pt x="2776" y="1679"/>
                    <a:pt x="2776" y="1679"/>
                  </a:cubicBezTo>
                  <a:cubicBezTo>
                    <a:pt x="2840" y="2001"/>
                    <a:pt x="2840" y="2001"/>
                    <a:pt x="2840" y="2001"/>
                  </a:cubicBezTo>
                  <a:cubicBezTo>
                    <a:pt x="3034" y="2196"/>
                    <a:pt x="3034" y="2196"/>
                    <a:pt x="3034" y="2196"/>
                  </a:cubicBezTo>
                  <a:cubicBezTo>
                    <a:pt x="3229" y="2132"/>
                    <a:pt x="3229" y="2132"/>
                    <a:pt x="3229" y="2132"/>
                  </a:cubicBezTo>
                  <a:cubicBezTo>
                    <a:pt x="3487" y="2454"/>
                    <a:pt x="3939" y="2582"/>
                    <a:pt x="4326" y="2454"/>
                  </a:cubicBezTo>
                  <a:cubicBezTo>
                    <a:pt x="5681" y="1937"/>
                    <a:pt x="5681" y="1937"/>
                    <a:pt x="5681" y="1937"/>
                  </a:cubicBezTo>
                  <a:cubicBezTo>
                    <a:pt x="6133" y="1743"/>
                    <a:pt x="6391" y="1227"/>
                    <a:pt x="6197" y="710"/>
                  </a:cubicBezTo>
                  <a:close/>
                  <a:moveTo>
                    <a:pt x="5489" y="1549"/>
                  </a:moveTo>
                  <a:lnTo>
                    <a:pt x="5489" y="1549"/>
                  </a:lnTo>
                  <a:cubicBezTo>
                    <a:pt x="4131" y="2065"/>
                    <a:pt x="4131" y="2065"/>
                    <a:pt x="4131" y="2065"/>
                  </a:cubicBezTo>
                  <a:cubicBezTo>
                    <a:pt x="4003" y="2132"/>
                    <a:pt x="3809" y="2065"/>
                    <a:pt x="3681" y="1937"/>
                  </a:cubicBezTo>
                  <a:cubicBezTo>
                    <a:pt x="3939" y="1873"/>
                    <a:pt x="3939" y="1873"/>
                    <a:pt x="3939" y="1873"/>
                  </a:cubicBezTo>
                  <a:cubicBezTo>
                    <a:pt x="4067" y="1807"/>
                    <a:pt x="4131" y="1679"/>
                    <a:pt x="4067" y="1485"/>
                  </a:cubicBezTo>
                  <a:cubicBezTo>
                    <a:pt x="4003" y="1357"/>
                    <a:pt x="3873" y="1291"/>
                    <a:pt x="3681" y="1291"/>
                  </a:cubicBezTo>
                  <a:cubicBezTo>
                    <a:pt x="3487" y="1421"/>
                    <a:pt x="3487" y="1421"/>
                    <a:pt x="3487" y="1421"/>
                  </a:cubicBezTo>
                  <a:cubicBezTo>
                    <a:pt x="3551" y="1227"/>
                    <a:pt x="3615" y="1163"/>
                    <a:pt x="3809" y="1099"/>
                  </a:cubicBezTo>
                  <a:cubicBezTo>
                    <a:pt x="5164" y="582"/>
                    <a:pt x="5164" y="582"/>
                    <a:pt x="5164" y="582"/>
                  </a:cubicBezTo>
                  <a:cubicBezTo>
                    <a:pt x="5422" y="452"/>
                    <a:pt x="5681" y="646"/>
                    <a:pt x="5811" y="905"/>
                  </a:cubicBezTo>
                  <a:cubicBezTo>
                    <a:pt x="5875" y="1163"/>
                    <a:pt x="5747" y="1421"/>
                    <a:pt x="5489" y="1549"/>
                  </a:cubicBezTo>
                  <a:close/>
                  <a:moveTo>
                    <a:pt x="3165" y="2260"/>
                  </a:moveTo>
                  <a:lnTo>
                    <a:pt x="3165" y="2260"/>
                  </a:lnTo>
                  <a:cubicBezTo>
                    <a:pt x="3551" y="2518"/>
                    <a:pt x="3551" y="2518"/>
                    <a:pt x="3551" y="2518"/>
                  </a:cubicBezTo>
                  <a:cubicBezTo>
                    <a:pt x="3423" y="3098"/>
                    <a:pt x="3423" y="3098"/>
                    <a:pt x="3423" y="3098"/>
                  </a:cubicBezTo>
                  <a:cubicBezTo>
                    <a:pt x="3293" y="3098"/>
                    <a:pt x="3293" y="3098"/>
                    <a:pt x="3293" y="3098"/>
                  </a:cubicBezTo>
                  <a:cubicBezTo>
                    <a:pt x="3423" y="2582"/>
                    <a:pt x="3423" y="2582"/>
                    <a:pt x="3423" y="2582"/>
                  </a:cubicBezTo>
                  <a:cubicBezTo>
                    <a:pt x="3034" y="2324"/>
                    <a:pt x="3034" y="2324"/>
                    <a:pt x="3034" y="2324"/>
                  </a:cubicBezTo>
                  <a:lnTo>
                    <a:pt x="3165" y="2260"/>
                  </a:lnTo>
                  <a:close/>
                  <a:moveTo>
                    <a:pt x="2196" y="1615"/>
                  </a:moveTo>
                  <a:lnTo>
                    <a:pt x="2196" y="1615"/>
                  </a:lnTo>
                  <a:cubicBezTo>
                    <a:pt x="1938" y="1163"/>
                    <a:pt x="1938" y="1163"/>
                    <a:pt x="1938" y="1163"/>
                  </a:cubicBezTo>
                  <a:cubicBezTo>
                    <a:pt x="2066" y="1163"/>
                    <a:pt x="2066" y="1163"/>
                    <a:pt x="2066" y="1163"/>
                  </a:cubicBezTo>
                  <a:cubicBezTo>
                    <a:pt x="2260" y="1549"/>
                    <a:pt x="2260" y="1549"/>
                    <a:pt x="2260" y="1549"/>
                  </a:cubicBezTo>
                  <a:cubicBezTo>
                    <a:pt x="2518" y="1549"/>
                    <a:pt x="2518" y="1549"/>
                    <a:pt x="2518" y="1549"/>
                  </a:cubicBezTo>
                  <a:cubicBezTo>
                    <a:pt x="2648" y="1807"/>
                    <a:pt x="2648" y="1807"/>
                    <a:pt x="2648" y="1807"/>
                  </a:cubicBezTo>
                  <a:cubicBezTo>
                    <a:pt x="2582" y="1873"/>
                    <a:pt x="2582" y="1873"/>
                    <a:pt x="2582" y="1873"/>
                  </a:cubicBezTo>
                  <a:cubicBezTo>
                    <a:pt x="2454" y="1679"/>
                    <a:pt x="2454" y="1679"/>
                    <a:pt x="2454" y="1679"/>
                  </a:cubicBezTo>
                  <a:lnTo>
                    <a:pt x="2196" y="1615"/>
                  </a:lnTo>
                  <a:close/>
                  <a:moveTo>
                    <a:pt x="2196" y="1615"/>
                  </a:moveTo>
                  <a:lnTo>
                    <a:pt x="2196" y="1615"/>
                  </a:lnTo>
                  <a:close/>
                </a:path>
              </a:pathLst>
            </a:custGeom>
            <a:solidFill>
              <a:srgbClr val="004445"/>
            </a:solidFill>
            <a:ln>
              <a:noFill/>
            </a:ln>
            <a:effectLst/>
          </p:spPr>
          <p:txBody>
            <a:bodyPr wrap="none" anchor="ctr"/>
            <a:lstStyle/>
            <a:p>
              <a:endParaRPr lang="en-US" dirty="0">
                <a:solidFill>
                  <a:schemeClr val="bg1"/>
                </a:solidFill>
                <a:latin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3000"/>
                            </p:stCondLst>
                            <p:childTnLst>
                              <p:par>
                                <p:cTn id="32" presetID="22" presetClass="entr" presetSubtype="2"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right)">
                                      <p:cBhvr>
                                        <p:cTn id="34" dur="500"/>
                                        <p:tgtEl>
                                          <p:spTgt spid="10"/>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cxnSp>
        <p:nvCxnSpPr>
          <p:cNvPr id="2" name="Straight Connector 10"/>
          <p:cNvCxnSpPr/>
          <p:nvPr/>
        </p:nvCxnSpPr>
        <p:spPr>
          <a:xfrm>
            <a:off x="2126373" y="2653161"/>
            <a:ext cx="142352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 name="Straight Connector 5"/>
          <p:cNvCxnSpPr/>
          <p:nvPr/>
        </p:nvCxnSpPr>
        <p:spPr>
          <a:xfrm>
            <a:off x="853101" y="2653161"/>
            <a:ext cx="1086995" cy="0"/>
          </a:xfrm>
          <a:prstGeom prst="line">
            <a:avLst/>
          </a:prstGeom>
          <a:ln w="19050">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4" name="Straight Connector 25"/>
          <p:cNvCxnSpPr/>
          <p:nvPr/>
        </p:nvCxnSpPr>
        <p:spPr>
          <a:xfrm>
            <a:off x="10237451" y="2653161"/>
            <a:ext cx="1086995" cy="0"/>
          </a:xfrm>
          <a:prstGeom prst="line">
            <a:avLst/>
          </a:prstGeom>
          <a:ln w="19050">
            <a:solidFill>
              <a:schemeClr val="accent6"/>
            </a:solidFill>
            <a:tailEnd type="oval"/>
          </a:ln>
        </p:spPr>
        <p:style>
          <a:lnRef idx="1">
            <a:schemeClr val="accent1"/>
          </a:lnRef>
          <a:fillRef idx="0">
            <a:schemeClr val="accent1"/>
          </a:fillRef>
          <a:effectRef idx="0">
            <a:schemeClr val="accent1"/>
          </a:effectRef>
          <a:fontRef idx="minor">
            <a:schemeClr val="tx1"/>
          </a:fontRef>
        </p:style>
      </p:cxnSp>
      <p:sp>
        <p:nvSpPr>
          <p:cNvPr id="5" name="Oval 6"/>
          <p:cNvSpPr>
            <a:spLocks noChangeAspect="1"/>
          </p:cNvSpPr>
          <p:nvPr/>
        </p:nvSpPr>
        <p:spPr bwMode="auto">
          <a:xfrm rot="16200000" flipH="1" flipV="1">
            <a:off x="1950939" y="2560027"/>
            <a:ext cx="164592" cy="186276"/>
          </a:xfrm>
          <a:prstGeom prst="ellipse">
            <a:avLst/>
          </a:prstGeom>
          <a:noFill/>
          <a:ln w="28575">
            <a:solidFill>
              <a:schemeClr val="accent1"/>
            </a:solidFill>
            <a:round/>
          </a:ln>
        </p:spPr>
        <p:txBody>
          <a:bodyPr vert="horz" wrap="square" lIns="121920" tIns="60960" rIns="121920" bIns="60960" numCol="1" rtlCol="0" anchor="t" anchorCtr="0" compatLnSpc="1"/>
          <a:lstStyle/>
          <a:p>
            <a:pPr algn="ctr"/>
            <a:endParaRPr lang="en-US" sz="2400" dirty="0">
              <a:latin typeface="微软雅黑" panose="020B0503020204020204" pitchFamily="34" charset="-122"/>
            </a:endParaRPr>
          </a:p>
        </p:txBody>
      </p:sp>
      <p:cxnSp>
        <p:nvCxnSpPr>
          <p:cNvPr id="6" name="Straight Connector 14"/>
          <p:cNvCxnSpPr/>
          <p:nvPr/>
        </p:nvCxnSpPr>
        <p:spPr>
          <a:xfrm>
            <a:off x="3742523" y="2653161"/>
            <a:ext cx="142352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17"/>
          <p:cNvCxnSpPr/>
          <p:nvPr/>
        </p:nvCxnSpPr>
        <p:spPr>
          <a:xfrm>
            <a:off x="5366665" y="2653161"/>
            <a:ext cx="142352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Oval 11"/>
          <p:cNvSpPr>
            <a:spLocks noChangeAspect="1"/>
          </p:cNvSpPr>
          <p:nvPr/>
        </p:nvSpPr>
        <p:spPr bwMode="auto">
          <a:xfrm rot="16200000" flipH="1" flipV="1">
            <a:off x="3561940" y="2549676"/>
            <a:ext cx="182880" cy="206973"/>
          </a:xfrm>
          <a:prstGeom prst="ellipse">
            <a:avLst/>
          </a:prstGeom>
          <a:noFill/>
          <a:ln w="28575">
            <a:solidFill>
              <a:schemeClr val="accent2"/>
            </a:solidFill>
            <a:round/>
          </a:ln>
        </p:spPr>
        <p:txBody>
          <a:bodyPr vert="horz" wrap="square" lIns="121920" tIns="60960" rIns="121920" bIns="60960" numCol="1" rtlCol="0" anchor="t" anchorCtr="0" compatLnSpc="1"/>
          <a:lstStyle/>
          <a:p>
            <a:pPr algn="ctr"/>
            <a:endParaRPr lang="en-US" sz="2400" dirty="0">
              <a:latin typeface="微软雅黑" panose="020B0503020204020204" pitchFamily="34" charset="-122"/>
            </a:endParaRPr>
          </a:p>
        </p:txBody>
      </p:sp>
      <p:cxnSp>
        <p:nvCxnSpPr>
          <p:cNvPr id="9" name="Straight Connector 20"/>
          <p:cNvCxnSpPr/>
          <p:nvPr/>
        </p:nvCxnSpPr>
        <p:spPr>
          <a:xfrm>
            <a:off x="6976464" y="2653161"/>
            <a:ext cx="142352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Oval 15"/>
          <p:cNvSpPr>
            <a:spLocks noChangeAspect="1"/>
          </p:cNvSpPr>
          <p:nvPr/>
        </p:nvSpPr>
        <p:spPr bwMode="auto">
          <a:xfrm rot="16200000" flipH="1" flipV="1">
            <a:off x="5171739" y="2549676"/>
            <a:ext cx="182880" cy="206973"/>
          </a:xfrm>
          <a:prstGeom prst="ellipse">
            <a:avLst/>
          </a:prstGeom>
          <a:noFill/>
          <a:ln w="28575">
            <a:solidFill>
              <a:schemeClr val="accent3"/>
            </a:solidFill>
            <a:round/>
          </a:ln>
        </p:spPr>
        <p:txBody>
          <a:bodyPr vert="horz" wrap="square" lIns="121920" tIns="60960" rIns="121920" bIns="60960" numCol="1" rtlCol="0" anchor="t" anchorCtr="0" compatLnSpc="1"/>
          <a:lstStyle/>
          <a:p>
            <a:pPr algn="ctr"/>
            <a:endParaRPr lang="en-US" sz="2400" dirty="0">
              <a:latin typeface="微软雅黑" panose="020B0503020204020204" pitchFamily="34" charset="-122"/>
            </a:endParaRPr>
          </a:p>
        </p:txBody>
      </p:sp>
      <p:cxnSp>
        <p:nvCxnSpPr>
          <p:cNvPr id="11" name="Straight Connector 23"/>
          <p:cNvCxnSpPr/>
          <p:nvPr/>
        </p:nvCxnSpPr>
        <p:spPr>
          <a:xfrm>
            <a:off x="8606957" y="2653161"/>
            <a:ext cx="142352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Oval 18"/>
          <p:cNvSpPr>
            <a:spLocks noChangeAspect="1"/>
          </p:cNvSpPr>
          <p:nvPr/>
        </p:nvSpPr>
        <p:spPr bwMode="auto">
          <a:xfrm rot="16200000" flipH="1" flipV="1">
            <a:off x="6802232" y="2549675"/>
            <a:ext cx="182880" cy="206973"/>
          </a:xfrm>
          <a:prstGeom prst="ellipse">
            <a:avLst/>
          </a:prstGeom>
          <a:noFill/>
          <a:ln w="28575">
            <a:solidFill>
              <a:schemeClr val="accent4"/>
            </a:solidFill>
            <a:round/>
          </a:ln>
        </p:spPr>
        <p:txBody>
          <a:bodyPr vert="horz" wrap="square" lIns="121920" tIns="60960" rIns="121920" bIns="60960" numCol="1" rtlCol="0" anchor="t" anchorCtr="0" compatLnSpc="1"/>
          <a:lstStyle/>
          <a:p>
            <a:pPr algn="ctr"/>
            <a:endParaRPr lang="en-US" sz="2400" dirty="0">
              <a:latin typeface="微软雅黑" panose="020B0503020204020204" pitchFamily="34" charset="-122"/>
            </a:endParaRPr>
          </a:p>
        </p:txBody>
      </p:sp>
      <p:sp>
        <p:nvSpPr>
          <p:cNvPr id="13" name="Oval 21"/>
          <p:cNvSpPr>
            <a:spLocks noChangeAspect="1"/>
          </p:cNvSpPr>
          <p:nvPr/>
        </p:nvSpPr>
        <p:spPr bwMode="auto">
          <a:xfrm rot="16200000" flipH="1" flipV="1">
            <a:off x="8412031" y="2549676"/>
            <a:ext cx="182880" cy="206973"/>
          </a:xfrm>
          <a:prstGeom prst="ellipse">
            <a:avLst/>
          </a:prstGeom>
          <a:noFill/>
          <a:ln w="28575">
            <a:solidFill>
              <a:schemeClr val="accent5"/>
            </a:solidFill>
            <a:round/>
          </a:ln>
        </p:spPr>
        <p:txBody>
          <a:bodyPr vert="horz" wrap="square" lIns="121920" tIns="60960" rIns="121920" bIns="60960" numCol="1" rtlCol="0" anchor="t" anchorCtr="0" compatLnSpc="1"/>
          <a:lstStyle/>
          <a:p>
            <a:pPr algn="ctr"/>
            <a:endParaRPr lang="en-US" sz="2400" dirty="0">
              <a:latin typeface="微软雅黑" panose="020B0503020204020204" pitchFamily="34" charset="-122"/>
            </a:endParaRPr>
          </a:p>
        </p:txBody>
      </p:sp>
      <p:sp>
        <p:nvSpPr>
          <p:cNvPr id="14" name="Oval 24"/>
          <p:cNvSpPr>
            <a:spLocks noChangeAspect="1"/>
          </p:cNvSpPr>
          <p:nvPr/>
        </p:nvSpPr>
        <p:spPr bwMode="auto">
          <a:xfrm rot="16200000" flipH="1" flipV="1">
            <a:off x="10042524" y="2549676"/>
            <a:ext cx="182880" cy="206973"/>
          </a:xfrm>
          <a:prstGeom prst="ellipse">
            <a:avLst/>
          </a:prstGeom>
          <a:noFill/>
          <a:ln w="28575">
            <a:solidFill>
              <a:schemeClr val="accent6"/>
            </a:solidFill>
            <a:round/>
          </a:ln>
        </p:spPr>
        <p:txBody>
          <a:bodyPr vert="horz" wrap="square" lIns="121920" tIns="60960" rIns="121920" bIns="60960" numCol="1" rtlCol="0" anchor="t" anchorCtr="0" compatLnSpc="1"/>
          <a:lstStyle/>
          <a:p>
            <a:pPr algn="ctr"/>
            <a:endParaRPr lang="en-US" sz="2400" dirty="0">
              <a:latin typeface="微软雅黑" panose="020B0503020204020204" pitchFamily="34" charset="-122"/>
            </a:endParaRPr>
          </a:p>
        </p:txBody>
      </p:sp>
      <p:sp>
        <p:nvSpPr>
          <p:cNvPr id="15" name="TextBox 29"/>
          <p:cNvSpPr txBox="1"/>
          <p:nvPr/>
        </p:nvSpPr>
        <p:spPr>
          <a:xfrm>
            <a:off x="1565879" y="2019157"/>
            <a:ext cx="934720" cy="460375"/>
          </a:xfrm>
          <a:prstGeom prst="rect">
            <a:avLst/>
          </a:prstGeom>
          <a:noFill/>
        </p:spPr>
        <p:txBody>
          <a:bodyPr wrap="none" rtlCol="0">
            <a:spAutoFit/>
          </a:bodyPr>
          <a:lstStyle/>
          <a:p>
            <a:pPr algn="ctr"/>
            <a:r>
              <a:rPr lang="en-US" sz="2400" b="1" dirty="0">
                <a:solidFill>
                  <a:schemeClr val="accent1"/>
                </a:solidFill>
                <a:latin typeface="微软雅黑" panose="020B0503020204020204" pitchFamily="34" charset="-122"/>
              </a:rPr>
              <a:t>2012</a:t>
            </a:r>
          </a:p>
        </p:txBody>
      </p:sp>
      <p:sp>
        <p:nvSpPr>
          <p:cNvPr id="16" name="TextBox 30"/>
          <p:cNvSpPr txBox="1"/>
          <p:nvPr/>
        </p:nvSpPr>
        <p:spPr>
          <a:xfrm>
            <a:off x="3186025" y="2019157"/>
            <a:ext cx="934720" cy="460375"/>
          </a:xfrm>
          <a:prstGeom prst="rect">
            <a:avLst/>
          </a:prstGeom>
          <a:noFill/>
        </p:spPr>
        <p:txBody>
          <a:bodyPr wrap="none" rtlCol="0">
            <a:spAutoFit/>
          </a:bodyPr>
          <a:lstStyle/>
          <a:p>
            <a:pPr algn="ctr"/>
            <a:r>
              <a:rPr lang="en-US" sz="2400" b="1" dirty="0">
                <a:solidFill>
                  <a:schemeClr val="accent2"/>
                </a:solidFill>
                <a:latin typeface="微软雅黑" panose="020B0503020204020204" pitchFamily="34" charset="-122"/>
              </a:rPr>
              <a:t>2013</a:t>
            </a:r>
          </a:p>
        </p:txBody>
      </p:sp>
      <p:sp>
        <p:nvSpPr>
          <p:cNvPr id="17" name="TextBox 31"/>
          <p:cNvSpPr txBox="1"/>
          <p:nvPr/>
        </p:nvSpPr>
        <p:spPr>
          <a:xfrm>
            <a:off x="4795823" y="2019157"/>
            <a:ext cx="934720" cy="460375"/>
          </a:xfrm>
          <a:prstGeom prst="rect">
            <a:avLst/>
          </a:prstGeom>
          <a:noFill/>
        </p:spPr>
        <p:txBody>
          <a:bodyPr wrap="none" rtlCol="0">
            <a:spAutoFit/>
          </a:bodyPr>
          <a:lstStyle/>
          <a:p>
            <a:pPr algn="ctr"/>
            <a:r>
              <a:rPr lang="en-US" sz="2400" b="1" dirty="0">
                <a:solidFill>
                  <a:schemeClr val="accent3"/>
                </a:solidFill>
                <a:latin typeface="微软雅黑" panose="020B0503020204020204" pitchFamily="34" charset="-122"/>
              </a:rPr>
              <a:t>2014</a:t>
            </a:r>
          </a:p>
        </p:txBody>
      </p:sp>
      <p:sp>
        <p:nvSpPr>
          <p:cNvPr id="18" name="TextBox 32"/>
          <p:cNvSpPr txBox="1"/>
          <p:nvPr/>
        </p:nvSpPr>
        <p:spPr>
          <a:xfrm>
            <a:off x="6426317" y="2019157"/>
            <a:ext cx="934720" cy="460375"/>
          </a:xfrm>
          <a:prstGeom prst="rect">
            <a:avLst/>
          </a:prstGeom>
          <a:noFill/>
        </p:spPr>
        <p:txBody>
          <a:bodyPr wrap="none" rtlCol="0">
            <a:spAutoFit/>
          </a:bodyPr>
          <a:lstStyle/>
          <a:p>
            <a:pPr algn="ctr"/>
            <a:r>
              <a:rPr lang="en-US" sz="2400" b="1" dirty="0">
                <a:solidFill>
                  <a:schemeClr val="accent4"/>
                </a:solidFill>
                <a:latin typeface="微软雅黑" panose="020B0503020204020204" pitchFamily="34" charset="-122"/>
              </a:rPr>
              <a:t>2015</a:t>
            </a:r>
          </a:p>
        </p:txBody>
      </p:sp>
      <p:sp>
        <p:nvSpPr>
          <p:cNvPr id="19" name="TextBox 33"/>
          <p:cNvSpPr txBox="1"/>
          <p:nvPr/>
        </p:nvSpPr>
        <p:spPr>
          <a:xfrm>
            <a:off x="8036115" y="2019157"/>
            <a:ext cx="934720" cy="460375"/>
          </a:xfrm>
          <a:prstGeom prst="rect">
            <a:avLst/>
          </a:prstGeom>
          <a:noFill/>
        </p:spPr>
        <p:txBody>
          <a:bodyPr wrap="none" rtlCol="0">
            <a:spAutoFit/>
          </a:bodyPr>
          <a:lstStyle/>
          <a:p>
            <a:pPr algn="ctr"/>
            <a:r>
              <a:rPr lang="en-US" sz="2400" b="1" dirty="0">
                <a:solidFill>
                  <a:schemeClr val="accent5"/>
                </a:solidFill>
                <a:latin typeface="微软雅黑" panose="020B0503020204020204" pitchFamily="34" charset="-122"/>
              </a:rPr>
              <a:t>2016</a:t>
            </a:r>
          </a:p>
        </p:txBody>
      </p:sp>
      <p:sp>
        <p:nvSpPr>
          <p:cNvPr id="20" name="TextBox 34"/>
          <p:cNvSpPr txBox="1"/>
          <p:nvPr/>
        </p:nvSpPr>
        <p:spPr>
          <a:xfrm>
            <a:off x="9666609" y="2019157"/>
            <a:ext cx="934720" cy="460375"/>
          </a:xfrm>
          <a:prstGeom prst="rect">
            <a:avLst/>
          </a:prstGeom>
          <a:noFill/>
        </p:spPr>
        <p:txBody>
          <a:bodyPr wrap="none" rtlCol="0">
            <a:spAutoFit/>
          </a:bodyPr>
          <a:lstStyle/>
          <a:p>
            <a:pPr algn="ctr"/>
            <a:r>
              <a:rPr lang="en-US" sz="2400" b="1" dirty="0">
                <a:solidFill>
                  <a:schemeClr val="accent6"/>
                </a:solidFill>
                <a:latin typeface="微软雅黑" panose="020B0503020204020204" pitchFamily="34" charset="-122"/>
              </a:rPr>
              <a:t>2017</a:t>
            </a:r>
          </a:p>
        </p:txBody>
      </p:sp>
      <p:cxnSp>
        <p:nvCxnSpPr>
          <p:cNvPr id="21" name="Straight Connector 36"/>
          <p:cNvCxnSpPr/>
          <p:nvPr/>
        </p:nvCxnSpPr>
        <p:spPr>
          <a:xfrm>
            <a:off x="2033235" y="2756625"/>
            <a:ext cx="0" cy="95630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Oval 39"/>
          <p:cNvSpPr/>
          <p:nvPr/>
        </p:nvSpPr>
        <p:spPr bwMode="auto">
          <a:xfrm>
            <a:off x="1618657" y="3717213"/>
            <a:ext cx="829155" cy="829155"/>
          </a:xfrm>
          <a:prstGeom prst="ellipse">
            <a:avLst/>
          </a:prstGeom>
          <a:solidFill>
            <a:schemeClr val="accent1"/>
          </a:solidFill>
          <a:ln w="9525">
            <a:noFill/>
            <a:round/>
          </a:ln>
        </p:spPr>
        <p:txBody>
          <a:bodyPr vert="horz" wrap="square" lIns="121920" tIns="60960" rIns="121920" bIns="60960" numCol="1" rtlCol="0" anchor="t" anchorCtr="0" compatLnSpc="1"/>
          <a:lstStyle/>
          <a:p>
            <a:pPr algn="ctr"/>
            <a:endParaRPr lang="en-US" sz="2400" dirty="0">
              <a:solidFill>
                <a:schemeClr val="bg1"/>
              </a:solidFill>
              <a:latin typeface="微软雅黑" panose="020B0503020204020204" pitchFamily="34" charset="-122"/>
            </a:endParaRPr>
          </a:p>
        </p:txBody>
      </p:sp>
      <p:cxnSp>
        <p:nvCxnSpPr>
          <p:cNvPr id="23" name="Straight Connector 43"/>
          <p:cNvCxnSpPr/>
          <p:nvPr/>
        </p:nvCxnSpPr>
        <p:spPr>
          <a:xfrm>
            <a:off x="3653380" y="2756625"/>
            <a:ext cx="0" cy="95630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Oval 45"/>
          <p:cNvSpPr/>
          <p:nvPr/>
        </p:nvSpPr>
        <p:spPr bwMode="auto">
          <a:xfrm>
            <a:off x="3238803" y="3717213"/>
            <a:ext cx="829155" cy="829155"/>
          </a:xfrm>
          <a:prstGeom prst="ellipse">
            <a:avLst/>
          </a:prstGeom>
          <a:solidFill>
            <a:schemeClr val="accent2"/>
          </a:solidFill>
          <a:ln w="9525">
            <a:noFill/>
            <a:round/>
          </a:ln>
        </p:spPr>
        <p:txBody>
          <a:bodyPr vert="horz" wrap="square" lIns="121920" tIns="60960" rIns="121920" bIns="60960" numCol="1" rtlCol="0" anchor="t" anchorCtr="0" compatLnSpc="1"/>
          <a:lstStyle/>
          <a:p>
            <a:pPr algn="ctr"/>
            <a:endParaRPr lang="en-US" sz="2400" dirty="0">
              <a:solidFill>
                <a:schemeClr val="bg1"/>
              </a:solidFill>
              <a:latin typeface="微软雅黑" panose="020B0503020204020204" pitchFamily="34" charset="-122"/>
            </a:endParaRPr>
          </a:p>
        </p:txBody>
      </p:sp>
      <p:cxnSp>
        <p:nvCxnSpPr>
          <p:cNvPr id="25" name="Straight Connector 48"/>
          <p:cNvCxnSpPr/>
          <p:nvPr/>
        </p:nvCxnSpPr>
        <p:spPr>
          <a:xfrm>
            <a:off x="5263179" y="2756625"/>
            <a:ext cx="0" cy="95630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Oval 50"/>
          <p:cNvSpPr/>
          <p:nvPr/>
        </p:nvSpPr>
        <p:spPr bwMode="auto">
          <a:xfrm>
            <a:off x="4848601" y="3717213"/>
            <a:ext cx="829155" cy="829155"/>
          </a:xfrm>
          <a:prstGeom prst="ellipse">
            <a:avLst/>
          </a:prstGeom>
          <a:solidFill>
            <a:schemeClr val="accent3"/>
          </a:solidFill>
          <a:ln w="9525">
            <a:noFill/>
            <a:round/>
          </a:ln>
        </p:spPr>
        <p:txBody>
          <a:bodyPr vert="horz" wrap="square" lIns="121920" tIns="60960" rIns="121920" bIns="60960" numCol="1" rtlCol="0" anchor="t" anchorCtr="0" compatLnSpc="1"/>
          <a:lstStyle/>
          <a:p>
            <a:pPr algn="ctr"/>
            <a:endParaRPr lang="en-US" sz="2400" dirty="0">
              <a:solidFill>
                <a:schemeClr val="bg1"/>
              </a:solidFill>
              <a:latin typeface="微软雅黑" panose="020B0503020204020204" pitchFamily="34" charset="-122"/>
            </a:endParaRPr>
          </a:p>
        </p:txBody>
      </p:sp>
      <p:cxnSp>
        <p:nvCxnSpPr>
          <p:cNvPr id="27" name="Straight Connector 53"/>
          <p:cNvCxnSpPr/>
          <p:nvPr/>
        </p:nvCxnSpPr>
        <p:spPr>
          <a:xfrm>
            <a:off x="6893672" y="2756625"/>
            <a:ext cx="0" cy="956307"/>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Oval 55"/>
          <p:cNvSpPr/>
          <p:nvPr/>
        </p:nvSpPr>
        <p:spPr bwMode="auto">
          <a:xfrm>
            <a:off x="6479095" y="3717213"/>
            <a:ext cx="829155" cy="829155"/>
          </a:xfrm>
          <a:prstGeom prst="ellipse">
            <a:avLst/>
          </a:prstGeom>
          <a:solidFill>
            <a:schemeClr val="accent4"/>
          </a:solidFill>
          <a:ln w="9525">
            <a:noFill/>
            <a:round/>
          </a:ln>
        </p:spPr>
        <p:txBody>
          <a:bodyPr vert="horz" wrap="square" lIns="121920" tIns="60960" rIns="121920" bIns="60960" numCol="1" rtlCol="0" anchor="t" anchorCtr="0" compatLnSpc="1"/>
          <a:lstStyle/>
          <a:p>
            <a:pPr algn="ctr"/>
            <a:endParaRPr lang="en-US" sz="2400" dirty="0">
              <a:solidFill>
                <a:schemeClr val="bg1"/>
              </a:solidFill>
              <a:latin typeface="微软雅黑" panose="020B0503020204020204" pitchFamily="34" charset="-122"/>
            </a:endParaRPr>
          </a:p>
        </p:txBody>
      </p:sp>
      <p:cxnSp>
        <p:nvCxnSpPr>
          <p:cNvPr id="29" name="Straight Connector 58"/>
          <p:cNvCxnSpPr/>
          <p:nvPr/>
        </p:nvCxnSpPr>
        <p:spPr>
          <a:xfrm>
            <a:off x="8503471" y="2756625"/>
            <a:ext cx="0" cy="956307"/>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30" name="Oval 60"/>
          <p:cNvSpPr/>
          <p:nvPr/>
        </p:nvSpPr>
        <p:spPr bwMode="auto">
          <a:xfrm>
            <a:off x="8088893" y="3717213"/>
            <a:ext cx="829155" cy="829155"/>
          </a:xfrm>
          <a:prstGeom prst="ellipse">
            <a:avLst/>
          </a:prstGeom>
          <a:solidFill>
            <a:schemeClr val="accent5"/>
          </a:solidFill>
          <a:ln w="9525">
            <a:noFill/>
            <a:round/>
          </a:ln>
        </p:spPr>
        <p:txBody>
          <a:bodyPr vert="horz" wrap="square" lIns="121920" tIns="60960" rIns="121920" bIns="60960" numCol="1" rtlCol="0" anchor="t" anchorCtr="0" compatLnSpc="1"/>
          <a:lstStyle/>
          <a:p>
            <a:pPr algn="ctr"/>
            <a:endParaRPr lang="en-US" sz="2400" dirty="0">
              <a:solidFill>
                <a:schemeClr val="bg1"/>
              </a:solidFill>
              <a:latin typeface="微软雅黑" panose="020B0503020204020204" pitchFamily="34" charset="-122"/>
            </a:endParaRPr>
          </a:p>
        </p:txBody>
      </p:sp>
      <p:cxnSp>
        <p:nvCxnSpPr>
          <p:cNvPr id="31" name="Straight Connector 63"/>
          <p:cNvCxnSpPr/>
          <p:nvPr/>
        </p:nvCxnSpPr>
        <p:spPr>
          <a:xfrm>
            <a:off x="10133964" y="2756625"/>
            <a:ext cx="0" cy="95630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Oval 65"/>
          <p:cNvSpPr/>
          <p:nvPr/>
        </p:nvSpPr>
        <p:spPr bwMode="auto">
          <a:xfrm>
            <a:off x="9719387" y="3717213"/>
            <a:ext cx="829155" cy="829155"/>
          </a:xfrm>
          <a:prstGeom prst="ellipse">
            <a:avLst/>
          </a:prstGeom>
          <a:solidFill>
            <a:schemeClr val="accent6"/>
          </a:solidFill>
          <a:ln w="9525">
            <a:noFill/>
            <a:round/>
          </a:ln>
        </p:spPr>
        <p:txBody>
          <a:bodyPr vert="horz" wrap="square" lIns="121920" tIns="60960" rIns="121920" bIns="60960" numCol="1" rtlCol="0" anchor="t" anchorCtr="0" compatLnSpc="1"/>
          <a:lstStyle/>
          <a:p>
            <a:pPr algn="ctr"/>
            <a:endParaRPr lang="en-US" sz="2400" dirty="0">
              <a:solidFill>
                <a:schemeClr val="bg1"/>
              </a:solidFill>
              <a:latin typeface="微软雅黑" panose="020B0503020204020204" pitchFamily="34" charset="-122"/>
            </a:endParaRPr>
          </a:p>
        </p:txBody>
      </p:sp>
      <p:sp>
        <p:nvSpPr>
          <p:cNvPr id="33" name="TextBox 67"/>
          <p:cNvSpPr txBox="1"/>
          <p:nvPr/>
        </p:nvSpPr>
        <p:spPr>
          <a:xfrm>
            <a:off x="1169635" y="4563176"/>
            <a:ext cx="1727200" cy="872098"/>
          </a:xfrm>
          <a:prstGeom prst="rect">
            <a:avLst/>
          </a:prstGeom>
          <a:noFill/>
        </p:spPr>
        <p:txBody>
          <a:bodyPr wrap="square" rtlCol="0">
            <a:spAutoFit/>
          </a:bodyPr>
          <a:lstStyle/>
          <a:p>
            <a:pPr algn="ctr"/>
            <a:r>
              <a:rPr lang="zh-CN" altLang="en-US" sz="1465" b="1" dirty="0">
                <a:solidFill>
                  <a:schemeClr val="bg1"/>
                </a:solidFill>
                <a:latin typeface="微软雅黑" panose="020B0503020204020204" pitchFamily="34" charset="-122"/>
                <a:ea typeface="微软雅黑" panose="020B0503020204020204" pitchFamily="34" charset="-122"/>
              </a:rPr>
              <a:t>单击编辑标题</a:t>
            </a:r>
            <a:r>
              <a:rPr lang="en-US" sz="1200" b="1" dirty="0">
                <a:solidFill>
                  <a:schemeClr val="bg1"/>
                </a:solidFill>
                <a:latin typeface="微软雅黑" panose="020B0503020204020204" pitchFamily="34" charset="-122"/>
              </a:rPr>
              <a:t/>
            </a:r>
            <a:br>
              <a:rPr lang="en-US" sz="1200" b="1" dirty="0">
                <a:solidFill>
                  <a:schemeClr val="bg1"/>
                </a:solidFill>
                <a:latin typeface="微软雅黑" panose="020B0503020204020204" pitchFamily="34" charset="-122"/>
              </a:rPr>
            </a:br>
            <a:r>
              <a:rPr lang="zh-CN" altLang="en-US" sz="1200"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200" dirty="0">
              <a:solidFill>
                <a:schemeClr val="bg1"/>
              </a:solidFill>
              <a:latin typeface="微软雅黑" panose="020B0503020204020204" pitchFamily="34" charset="-122"/>
            </a:endParaRPr>
          </a:p>
        </p:txBody>
      </p:sp>
      <p:sp>
        <p:nvSpPr>
          <p:cNvPr id="34" name="TextBox 68"/>
          <p:cNvSpPr txBox="1"/>
          <p:nvPr/>
        </p:nvSpPr>
        <p:spPr>
          <a:xfrm>
            <a:off x="2789780" y="4563176"/>
            <a:ext cx="1727200" cy="872098"/>
          </a:xfrm>
          <a:prstGeom prst="rect">
            <a:avLst/>
          </a:prstGeom>
          <a:noFill/>
        </p:spPr>
        <p:txBody>
          <a:bodyPr wrap="square" rtlCol="0">
            <a:spAutoFit/>
          </a:bodyPr>
          <a:lstStyle/>
          <a:p>
            <a:pPr algn="ctr"/>
            <a:r>
              <a:rPr lang="zh-CN" altLang="en-US" sz="1465" b="1" dirty="0">
                <a:solidFill>
                  <a:schemeClr val="bg1"/>
                </a:solidFill>
                <a:latin typeface="微软雅黑" panose="020B0503020204020204" pitchFamily="34" charset="-122"/>
                <a:ea typeface="微软雅黑" panose="020B0503020204020204" pitchFamily="34" charset="-122"/>
              </a:rPr>
              <a:t>单击编辑标题</a:t>
            </a:r>
            <a:r>
              <a:rPr lang="en-US" sz="1200" b="1" dirty="0">
                <a:solidFill>
                  <a:schemeClr val="bg1"/>
                </a:solidFill>
                <a:latin typeface="微软雅黑" panose="020B0503020204020204" pitchFamily="34" charset="-122"/>
              </a:rPr>
              <a:t/>
            </a:r>
            <a:br>
              <a:rPr lang="en-US" sz="1200" b="1" dirty="0">
                <a:solidFill>
                  <a:schemeClr val="bg1"/>
                </a:solidFill>
                <a:latin typeface="微软雅黑" panose="020B0503020204020204" pitchFamily="34" charset="-122"/>
              </a:rPr>
            </a:br>
            <a:r>
              <a:rPr lang="zh-CN" altLang="en-US" sz="1200"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200" dirty="0">
              <a:solidFill>
                <a:schemeClr val="bg1"/>
              </a:solidFill>
              <a:latin typeface="微软雅黑" panose="020B0503020204020204" pitchFamily="34" charset="-122"/>
            </a:endParaRPr>
          </a:p>
        </p:txBody>
      </p:sp>
      <p:sp>
        <p:nvSpPr>
          <p:cNvPr id="35" name="TextBox 69"/>
          <p:cNvSpPr txBox="1"/>
          <p:nvPr/>
        </p:nvSpPr>
        <p:spPr>
          <a:xfrm>
            <a:off x="4399579" y="4563176"/>
            <a:ext cx="1727200" cy="872098"/>
          </a:xfrm>
          <a:prstGeom prst="rect">
            <a:avLst/>
          </a:prstGeom>
          <a:noFill/>
        </p:spPr>
        <p:txBody>
          <a:bodyPr wrap="square" rtlCol="0">
            <a:spAutoFit/>
          </a:bodyPr>
          <a:lstStyle/>
          <a:p>
            <a:pPr algn="ctr"/>
            <a:r>
              <a:rPr lang="zh-CN" altLang="en-US" sz="1465" b="1" dirty="0">
                <a:solidFill>
                  <a:schemeClr val="bg1"/>
                </a:solidFill>
                <a:latin typeface="微软雅黑" panose="020B0503020204020204" pitchFamily="34" charset="-122"/>
                <a:ea typeface="微软雅黑" panose="020B0503020204020204" pitchFamily="34" charset="-122"/>
              </a:rPr>
              <a:t>单击编辑标题</a:t>
            </a:r>
            <a:r>
              <a:rPr lang="en-US" sz="1200" b="1" dirty="0">
                <a:solidFill>
                  <a:schemeClr val="bg1"/>
                </a:solidFill>
                <a:latin typeface="微软雅黑" panose="020B0503020204020204" pitchFamily="34" charset="-122"/>
              </a:rPr>
              <a:t/>
            </a:r>
            <a:br>
              <a:rPr lang="en-US" sz="1200" b="1" dirty="0">
                <a:solidFill>
                  <a:schemeClr val="bg1"/>
                </a:solidFill>
                <a:latin typeface="微软雅黑" panose="020B0503020204020204" pitchFamily="34" charset="-122"/>
              </a:rPr>
            </a:br>
            <a:r>
              <a:rPr lang="zh-CN" altLang="en-US" sz="1200"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200" dirty="0">
              <a:solidFill>
                <a:schemeClr val="bg1"/>
              </a:solidFill>
              <a:latin typeface="微软雅黑" panose="020B0503020204020204" pitchFamily="34" charset="-122"/>
            </a:endParaRPr>
          </a:p>
        </p:txBody>
      </p:sp>
      <p:sp>
        <p:nvSpPr>
          <p:cNvPr id="36" name="TextBox 70"/>
          <p:cNvSpPr txBox="1"/>
          <p:nvPr/>
        </p:nvSpPr>
        <p:spPr>
          <a:xfrm>
            <a:off x="6030072" y="4563176"/>
            <a:ext cx="1727200" cy="872098"/>
          </a:xfrm>
          <a:prstGeom prst="rect">
            <a:avLst/>
          </a:prstGeom>
          <a:noFill/>
        </p:spPr>
        <p:txBody>
          <a:bodyPr wrap="square" rtlCol="0">
            <a:spAutoFit/>
          </a:bodyPr>
          <a:lstStyle/>
          <a:p>
            <a:pPr algn="ctr"/>
            <a:r>
              <a:rPr lang="zh-CN" altLang="en-US" sz="1465" b="1" dirty="0">
                <a:solidFill>
                  <a:schemeClr val="bg1"/>
                </a:solidFill>
                <a:latin typeface="微软雅黑" panose="020B0503020204020204" pitchFamily="34" charset="-122"/>
                <a:ea typeface="微软雅黑" panose="020B0503020204020204" pitchFamily="34" charset="-122"/>
              </a:rPr>
              <a:t>单击编辑标题</a:t>
            </a:r>
            <a:r>
              <a:rPr lang="en-US" sz="1200" b="1" dirty="0">
                <a:solidFill>
                  <a:schemeClr val="bg1"/>
                </a:solidFill>
                <a:latin typeface="微软雅黑" panose="020B0503020204020204" pitchFamily="34" charset="-122"/>
              </a:rPr>
              <a:t/>
            </a:r>
            <a:br>
              <a:rPr lang="en-US" sz="1200" b="1" dirty="0">
                <a:solidFill>
                  <a:schemeClr val="bg1"/>
                </a:solidFill>
                <a:latin typeface="微软雅黑" panose="020B0503020204020204" pitchFamily="34" charset="-122"/>
              </a:rPr>
            </a:br>
            <a:r>
              <a:rPr lang="zh-CN" altLang="en-US" sz="1200"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200" dirty="0">
              <a:solidFill>
                <a:schemeClr val="bg1"/>
              </a:solidFill>
              <a:latin typeface="微软雅黑" panose="020B0503020204020204" pitchFamily="34" charset="-122"/>
            </a:endParaRPr>
          </a:p>
        </p:txBody>
      </p:sp>
      <p:sp>
        <p:nvSpPr>
          <p:cNvPr id="37" name="TextBox 71"/>
          <p:cNvSpPr txBox="1"/>
          <p:nvPr/>
        </p:nvSpPr>
        <p:spPr>
          <a:xfrm>
            <a:off x="7639871" y="4563176"/>
            <a:ext cx="1727200" cy="872098"/>
          </a:xfrm>
          <a:prstGeom prst="rect">
            <a:avLst/>
          </a:prstGeom>
          <a:noFill/>
        </p:spPr>
        <p:txBody>
          <a:bodyPr wrap="square" rtlCol="0">
            <a:spAutoFit/>
          </a:bodyPr>
          <a:lstStyle/>
          <a:p>
            <a:pPr algn="ctr"/>
            <a:r>
              <a:rPr lang="zh-CN" altLang="en-US" sz="1465" b="1" dirty="0">
                <a:solidFill>
                  <a:schemeClr val="bg1"/>
                </a:solidFill>
                <a:latin typeface="微软雅黑" panose="020B0503020204020204" pitchFamily="34" charset="-122"/>
                <a:ea typeface="微软雅黑" panose="020B0503020204020204" pitchFamily="34" charset="-122"/>
              </a:rPr>
              <a:t>单击编辑标题</a:t>
            </a:r>
            <a:r>
              <a:rPr lang="en-US" sz="1200" b="1" dirty="0">
                <a:solidFill>
                  <a:schemeClr val="bg1"/>
                </a:solidFill>
                <a:latin typeface="微软雅黑" panose="020B0503020204020204" pitchFamily="34" charset="-122"/>
              </a:rPr>
              <a:t/>
            </a:r>
            <a:br>
              <a:rPr lang="en-US" sz="1200" b="1" dirty="0">
                <a:solidFill>
                  <a:schemeClr val="bg1"/>
                </a:solidFill>
                <a:latin typeface="微软雅黑" panose="020B0503020204020204" pitchFamily="34" charset="-122"/>
              </a:rPr>
            </a:br>
            <a:r>
              <a:rPr lang="zh-CN" altLang="en-US" sz="1200"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200" dirty="0">
              <a:solidFill>
                <a:schemeClr val="bg1"/>
              </a:solidFill>
              <a:latin typeface="微软雅黑" panose="020B0503020204020204" pitchFamily="34" charset="-122"/>
            </a:endParaRPr>
          </a:p>
        </p:txBody>
      </p:sp>
      <p:sp>
        <p:nvSpPr>
          <p:cNvPr id="38" name="TextBox 72"/>
          <p:cNvSpPr txBox="1"/>
          <p:nvPr/>
        </p:nvSpPr>
        <p:spPr>
          <a:xfrm>
            <a:off x="9270364" y="4563176"/>
            <a:ext cx="1727200" cy="872098"/>
          </a:xfrm>
          <a:prstGeom prst="rect">
            <a:avLst/>
          </a:prstGeom>
          <a:noFill/>
        </p:spPr>
        <p:txBody>
          <a:bodyPr wrap="square" rtlCol="0">
            <a:spAutoFit/>
          </a:bodyPr>
          <a:lstStyle/>
          <a:p>
            <a:pPr algn="ctr"/>
            <a:r>
              <a:rPr lang="zh-CN" altLang="en-US" sz="1465" b="1" dirty="0">
                <a:solidFill>
                  <a:schemeClr val="bg1"/>
                </a:solidFill>
                <a:latin typeface="微软雅黑" panose="020B0503020204020204" pitchFamily="34" charset="-122"/>
                <a:ea typeface="微软雅黑" panose="020B0503020204020204" pitchFamily="34" charset="-122"/>
              </a:rPr>
              <a:t>单击编辑标题</a:t>
            </a:r>
            <a:r>
              <a:rPr lang="en-US" sz="1200" b="1" dirty="0">
                <a:solidFill>
                  <a:schemeClr val="bg1"/>
                </a:solidFill>
                <a:latin typeface="微软雅黑" panose="020B0503020204020204" pitchFamily="34" charset="-122"/>
              </a:rPr>
              <a:t/>
            </a:r>
            <a:br>
              <a:rPr lang="en-US" sz="1200" b="1" dirty="0">
                <a:solidFill>
                  <a:schemeClr val="bg1"/>
                </a:solidFill>
                <a:latin typeface="微软雅黑" panose="020B0503020204020204" pitchFamily="34" charset="-122"/>
              </a:rPr>
            </a:br>
            <a:r>
              <a:rPr lang="zh-CN" altLang="en-US" sz="1200" dirty="0">
                <a:solidFill>
                  <a:schemeClr val="bg1"/>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200" dirty="0">
              <a:solidFill>
                <a:schemeClr val="bg1"/>
              </a:solidFill>
              <a:latin typeface="微软雅黑" panose="020B0503020204020204" pitchFamily="34" charset="-122"/>
            </a:endParaRPr>
          </a:p>
        </p:txBody>
      </p:sp>
      <p:sp>
        <p:nvSpPr>
          <p:cNvPr id="39" name="Freeform 116"/>
          <p:cNvSpPr>
            <a:spLocks noEditPoints="1"/>
          </p:cNvSpPr>
          <p:nvPr/>
        </p:nvSpPr>
        <p:spPr bwMode="auto">
          <a:xfrm>
            <a:off x="1826419" y="3965005"/>
            <a:ext cx="413632" cy="333575"/>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tx1"/>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40" name="Freeform 101"/>
          <p:cNvSpPr>
            <a:spLocks noEditPoints="1"/>
          </p:cNvSpPr>
          <p:nvPr/>
        </p:nvSpPr>
        <p:spPr bwMode="auto">
          <a:xfrm>
            <a:off x="3424780" y="3920297"/>
            <a:ext cx="457200" cy="42298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tx1"/>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41" name="Freeform 157"/>
          <p:cNvSpPr>
            <a:spLocks noEditPoints="1"/>
          </p:cNvSpPr>
          <p:nvPr/>
        </p:nvSpPr>
        <p:spPr bwMode="auto">
          <a:xfrm>
            <a:off x="5084320" y="3933716"/>
            <a:ext cx="357717" cy="396149"/>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tx1"/>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42" name="Freeform 145"/>
          <p:cNvSpPr>
            <a:spLocks noChangeAspect="1"/>
          </p:cNvSpPr>
          <p:nvPr/>
        </p:nvSpPr>
        <p:spPr bwMode="auto">
          <a:xfrm>
            <a:off x="6663214" y="3933717"/>
            <a:ext cx="460927" cy="397467"/>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tx1"/>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43" name="Freeform 157"/>
          <p:cNvSpPr>
            <a:spLocks noChangeAspect="1" noEditPoints="1"/>
          </p:cNvSpPr>
          <p:nvPr/>
        </p:nvSpPr>
        <p:spPr bwMode="auto">
          <a:xfrm>
            <a:off x="8341353" y="3933245"/>
            <a:ext cx="324235" cy="397097"/>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tx1"/>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44" name="Freeform 109"/>
          <p:cNvSpPr>
            <a:spLocks noChangeAspect="1" noEditPoints="1"/>
          </p:cNvSpPr>
          <p:nvPr/>
        </p:nvSpPr>
        <p:spPr bwMode="auto">
          <a:xfrm>
            <a:off x="9927716" y="3956413"/>
            <a:ext cx="412496" cy="350761"/>
          </a:xfrm>
          <a:custGeom>
            <a:avLst/>
            <a:gdLst/>
            <a:ahLst/>
            <a:cxnLst>
              <a:cxn ang="0">
                <a:pos x="10" y="57"/>
              </a:cxn>
              <a:cxn ang="0">
                <a:pos x="9" y="58"/>
              </a:cxn>
              <a:cxn ang="0">
                <a:pos x="2" y="58"/>
              </a:cxn>
              <a:cxn ang="0">
                <a:pos x="0" y="57"/>
              </a:cxn>
              <a:cxn ang="0">
                <a:pos x="0" y="49"/>
              </a:cxn>
              <a:cxn ang="0">
                <a:pos x="2" y="48"/>
              </a:cxn>
              <a:cxn ang="0">
                <a:pos x="9" y="48"/>
              </a:cxn>
              <a:cxn ang="0">
                <a:pos x="10" y="49"/>
              </a:cxn>
              <a:cxn ang="0">
                <a:pos x="10" y="57"/>
              </a:cxn>
              <a:cxn ang="0">
                <a:pos x="25" y="57"/>
              </a:cxn>
              <a:cxn ang="0">
                <a:pos x="24" y="58"/>
              </a:cxn>
              <a:cxn ang="0">
                <a:pos x="16" y="58"/>
              </a:cxn>
              <a:cxn ang="0">
                <a:pos x="15" y="57"/>
              </a:cxn>
              <a:cxn ang="0">
                <a:pos x="15" y="44"/>
              </a:cxn>
              <a:cxn ang="0">
                <a:pos x="16" y="43"/>
              </a:cxn>
              <a:cxn ang="0">
                <a:pos x="24" y="43"/>
              </a:cxn>
              <a:cxn ang="0">
                <a:pos x="25" y="44"/>
              </a:cxn>
              <a:cxn ang="0">
                <a:pos x="25" y="57"/>
              </a:cxn>
              <a:cxn ang="0">
                <a:pos x="39" y="57"/>
              </a:cxn>
              <a:cxn ang="0">
                <a:pos x="38" y="58"/>
              </a:cxn>
              <a:cxn ang="0">
                <a:pos x="31" y="58"/>
              </a:cxn>
              <a:cxn ang="0">
                <a:pos x="30" y="57"/>
              </a:cxn>
              <a:cxn ang="0">
                <a:pos x="30" y="35"/>
              </a:cxn>
              <a:cxn ang="0">
                <a:pos x="31" y="34"/>
              </a:cxn>
              <a:cxn ang="0">
                <a:pos x="38" y="34"/>
              </a:cxn>
              <a:cxn ang="0">
                <a:pos x="39" y="35"/>
              </a:cxn>
              <a:cxn ang="0">
                <a:pos x="39" y="57"/>
              </a:cxn>
              <a:cxn ang="0">
                <a:pos x="54" y="57"/>
              </a:cxn>
              <a:cxn ang="0">
                <a:pos x="53" y="58"/>
              </a:cxn>
              <a:cxn ang="0">
                <a:pos x="45" y="58"/>
              </a:cxn>
              <a:cxn ang="0">
                <a:pos x="44" y="57"/>
              </a:cxn>
              <a:cxn ang="0">
                <a:pos x="44" y="20"/>
              </a:cxn>
              <a:cxn ang="0">
                <a:pos x="45" y="19"/>
              </a:cxn>
              <a:cxn ang="0">
                <a:pos x="53" y="19"/>
              </a:cxn>
              <a:cxn ang="0">
                <a:pos x="54" y="20"/>
              </a:cxn>
              <a:cxn ang="0">
                <a:pos x="54" y="57"/>
              </a:cxn>
              <a:cxn ang="0">
                <a:pos x="68" y="57"/>
              </a:cxn>
              <a:cxn ang="0">
                <a:pos x="67" y="58"/>
              </a:cxn>
              <a:cxn ang="0">
                <a:pos x="60" y="58"/>
              </a:cxn>
              <a:cxn ang="0">
                <a:pos x="59" y="57"/>
              </a:cxn>
              <a:cxn ang="0">
                <a:pos x="59" y="1"/>
              </a:cxn>
              <a:cxn ang="0">
                <a:pos x="60" y="0"/>
              </a:cxn>
              <a:cxn ang="0">
                <a:pos x="67" y="0"/>
              </a:cxn>
              <a:cxn ang="0">
                <a:pos x="68" y="1"/>
              </a:cxn>
              <a:cxn ang="0">
                <a:pos x="68" y="57"/>
              </a:cxn>
            </a:cxnLst>
            <a:rect l="0" t="0" r="r" b="b"/>
            <a:pathLst>
              <a:path w="68" h="58">
                <a:moveTo>
                  <a:pt x="10" y="57"/>
                </a:moveTo>
                <a:cubicBezTo>
                  <a:pt x="10" y="57"/>
                  <a:pt x="10" y="58"/>
                  <a:pt x="9" y="58"/>
                </a:cubicBezTo>
                <a:cubicBezTo>
                  <a:pt x="2" y="58"/>
                  <a:pt x="2" y="58"/>
                  <a:pt x="2" y="58"/>
                </a:cubicBezTo>
                <a:cubicBezTo>
                  <a:pt x="1" y="58"/>
                  <a:pt x="0" y="57"/>
                  <a:pt x="0" y="57"/>
                </a:cubicBezTo>
                <a:cubicBezTo>
                  <a:pt x="0" y="49"/>
                  <a:pt x="0" y="49"/>
                  <a:pt x="0" y="49"/>
                </a:cubicBezTo>
                <a:cubicBezTo>
                  <a:pt x="0" y="49"/>
                  <a:pt x="1" y="48"/>
                  <a:pt x="2" y="48"/>
                </a:cubicBezTo>
                <a:cubicBezTo>
                  <a:pt x="9" y="48"/>
                  <a:pt x="9" y="48"/>
                  <a:pt x="9" y="48"/>
                </a:cubicBezTo>
                <a:cubicBezTo>
                  <a:pt x="10" y="48"/>
                  <a:pt x="10" y="49"/>
                  <a:pt x="10" y="49"/>
                </a:cubicBezTo>
                <a:lnTo>
                  <a:pt x="10" y="57"/>
                </a:lnTo>
                <a:close/>
                <a:moveTo>
                  <a:pt x="25" y="57"/>
                </a:moveTo>
                <a:cubicBezTo>
                  <a:pt x="25" y="57"/>
                  <a:pt x="24" y="58"/>
                  <a:pt x="24" y="58"/>
                </a:cubicBezTo>
                <a:cubicBezTo>
                  <a:pt x="16" y="58"/>
                  <a:pt x="16" y="58"/>
                  <a:pt x="16" y="58"/>
                </a:cubicBezTo>
                <a:cubicBezTo>
                  <a:pt x="16" y="58"/>
                  <a:pt x="15" y="57"/>
                  <a:pt x="15" y="57"/>
                </a:cubicBezTo>
                <a:cubicBezTo>
                  <a:pt x="15" y="44"/>
                  <a:pt x="15" y="44"/>
                  <a:pt x="15" y="44"/>
                </a:cubicBezTo>
                <a:cubicBezTo>
                  <a:pt x="15" y="44"/>
                  <a:pt x="16" y="43"/>
                  <a:pt x="16" y="43"/>
                </a:cubicBezTo>
                <a:cubicBezTo>
                  <a:pt x="24" y="43"/>
                  <a:pt x="24" y="43"/>
                  <a:pt x="24" y="43"/>
                </a:cubicBezTo>
                <a:cubicBezTo>
                  <a:pt x="24" y="43"/>
                  <a:pt x="25" y="44"/>
                  <a:pt x="25" y="44"/>
                </a:cubicBezTo>
                <a:lnTo>
                  <a:pt x="25" y="57"/>
                </a:lnTo>
                <a:close/>
                <a:moveTo>
                  <a:pt x="39" y="57"/>
                </a:moveTo>
                <a:cubicBezTo>
                  <a:pt x="39" y="57"/>
                  <a:pt x="39" y="58"/>
                  <a:pt x="38" y="58"/>
                </a:cubicBezTo>
                <a:cubicBezTo>
                  <a:pt x="31" y="58"/>
                  <a:pt x="31" y="58"/>
                  <a:pt x="31" y="58"/>
                </a:cubicBezTo>
                <a:cubicBezTo>
                  <a:pt x="30" y="58"/>
                  <a:pt x="30" y="57"/>
                  <a:pt x="30" y="57"/>
                </a:cubicBezTo>
                <a:cubicBezTo>
                  <a:pt x="30" y="35"/>
                  <a:pt x="30" y="35"/>
                  <a:pt x="30" y="35"/>
                </a:cubicBezTo>
                <a:cubicBezTo>
                  <a:pt x="30" y="34"/>
                  <a:pt x="30" y="34"/>
                  <a:pt x="31" y="34"/>
                </a:cubicBezTo>
                <a:cubicBezTo>
                  <a:pt x="38" y="34"/>
                  <a:pt x="38" y="34"/>
                  <a:pt x="38" y="34"/>
                </a:cubicBezTo>
                <a:cubicBezTo>
                  <a:pt x="39" y="34"/>
                  <a:pt x="39" y="34"/>
                  <a:pt x="39" y="35"/>
                </a:cubicBezTo>
                <a:lnTo>
                  <a:pt x="39" y="57"/>
                </a:lnTo>
                <a:close/>
                <a:moveTo>
                  <a:pt x="54" y="57"/>
                </a:moveTo>
                <a:cubicBezTo>
                  <a:pt x="54" y="57"/>
                  <a:pt x="53" y="58"/>
                  <a:pt x="53" y="58"/>
                </a:cubicBezTo>
                <a:cubicBezTo>
                  <a:pt x="45" y="58"/>
                  <a:pt x="45" y="58"/>
                  <a:pt x="45" y="58"/>
                </a:cubicBezTo>
                <a:cubicBezTo>
                  <a:pt x="45" y="58"/>
                  <a:pt x="44" y="57"/>
                  <a:pt x="44" y="57"/>
                </a:cubicBezTo>
                <a:cubicBezTo>
                  <a:pt x="44" y="20"/>
                  <a:pt x="44" y="20"/>
                  <a:pt x="44" y="20"/>
                </a:cubicBezTo>
                <a:cubicBezTo>
                  <a:pt x="44" y="20"/>
                  <a:pt x="45" y="19"/>
                  <a:pt x="45" y="19"/>
                </a:cubicBezTo>
                <a:cubicBezTo>
                  <a:pt x="53" y="19"/>
                  <a:pt x="53" y="19"/>
                  <a:pt x="53" y="19"/>
                </a:cubicBezTo>
                <a:cubicBezTo>
                  <a:pt x="53" y="19"/>
                  <a:pt x="54" y="20"/>
                  <a:pt x="54" y="20"/>
                </a:cubicBezTo>
                <a:lnTo>
                  <a:pt x="54" y="57"/>
                </a:lnTo>
                <a:close/>
                <a:moveTo>
                  <a:pt x="68" y="57"/>
                </a:moveTo>
                <a:cubicBezTo>
                  <a:pt x="68" y="57"/>
                  <a:pt x="68" y="58"/>
                  <a:pt x="67" y="58"/>
                </a:cubicBezTo>
                <a:cubicBezTo>
                  <a:pt x="60" y="58"/>
                  <a:pt x="60" y="58"/>
                  <a:pt x="60" y="58"/>
                </a:cubicBezTo>
                <a:cubicBezTo>
                  <a:pt x="59" y="58"/>
                  <a:pt x="59" y="57"/>
                  <a:pt x="59" y="57"/>
                </a:cubicBezTo>
                <a:cubicBezTo>
                  <a:pt x="59" y="1"/>
                  <a:pt x="59" y="1"/>
                  <a:pt x="59" y="1"/>
                </a:cubicBezTo>
                <a:cubicBezTo>
                  <a:pt x="59" y="0"/>
                  <a:pt x="59" y="0"/>
                  <a:pt x="60" y="0"/>
                </a:cubicBezTo>
                <a:cubicBezTo>
                  <a:pt x="67" y="0"/>
                  <a:pt x="67" y="0"/>
                  <a:pt x="67" y="0"/>
                </a:cubicBezTo>
                <a:cubicBezTo>
                  <a:pt x="68" y="0"/>
                  <a:pt x="68" y="0"/>
                  <a:pt x="68" y="1"/>
                </a:cubicBezTo>
                <a:lnTo>
                  <a:pt x="68" y="57"/>
                </a:lnTo>
                <a:close/>
              </a:path>
            </a:pathLst>
          </a:custGeom>
          <a:solidFill>
            <a:schemeClr val="tx1"/>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45"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点击此处添加标题</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750"/>
                                        <p:tgtEl>
                                          <p:spTgt spid="3"/>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500"/>
                                        <p:tgtEl>
                                          <p:spTgt spid="5"/>
                                        </p:tgtEl>
                                      </p:cBhvr>
                                    </p:animEffect>
                                  </p:childTnLst>
                                </p:cTn>
                              </p:par>
                            </p:childTnLst>
                          </p:cTn>
                        </p:par>
                        <p:par>
                          <p:cTn id="12" fill="hold">
                            <p:stCondLst>
                              <p:cond delay="1500"/>
                            </p:stCondLst>
                            <p:childTnLst>
                              <p:par>
                                <p:cTn id="13" presetID="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childTnLst>
                          </p:cTn>
                        </p:par>
                        <p:par>
                          <p:cTn id="17" fill="hold">
                            <p:stCondLst>
                              <p:cond delay="2000"/>
                            </p:stCondLst>
                            <p:childTnLst>
                              <p:par>
                                <p:cTn id="18" presetID="22" presetClass="entr" presetSubtype="1"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up)">
                                      <p:cBhvr>
                                        <p:cTn id="20" dur="500"/>
                                        <p:tgtEl>
                                          <p:spTgt spid="21"/>
                                        </p:tgtEl>
                                      </p:cBhvr>
                                    </p:animEffect>
                                  </p:childTnLst>
                                </p:cTn>
                              </p:par>
                            </p:childTnLst>
                          </p:cTn>
                        </p:par>
                        <p:par>
                          <p:cTn id="21" fill="hold">
                            <p:stCondLst>
                              <p:cond delay="2500"/>
                            </p:stCondLst>
                            <p:childTnLst>
                              <p:par>
                                <p:cTn id="22" presetID="53" presetClass="entr" presetSubtype="16"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p:cTn id="24" dur="500" fill="hold"/>
                                        <p:tgtEl>
                                          <p:spTgt spid="22"/>
                                        </p:tgtEl>
                                        <p:attrNameLst>
                                          <p:attrName>ppt_w</p:attrName>
                                        </p:attrNameLst>
                                      </p:cBhvr>
                                      <p:tavLst>
                                        <p:tav tm="0">
                                          <p:val>
                                            <p:fltVal val="0"/>
                                          </p:val>
                                        </p:tav>
                                        <p:tav tm="100000">
                                          <p:val>
                                            <p:strVal val="#ppt_w"/>
                                          </p:val>
                                        </p:tav>
                                      </p:tavLst>
                                    </p:anim>
                                    <p:anim calcmode="lin" valueType="num">
                                      <p:cBhvr>
                                        <p:cTn id="25" dur="500" fill="hold"/>
                                        <p:tgtEl>
                                          <p:spTgt spid="22"/>
                                        </p:tgtEl>
                                        <p:attrNameLst>
                                          <p:attrName>ppt_h</p:attrName>
                                        </p:attrNameLst>
                                      </p:cBhvr>
                                      <p:tavLst>
                                        <p:tav tm="0">
                                          <p:val>
                                            <p:fltVal val="0"/>
                                          </p:val>
                                        </p:tav>
                                        <p:tav tm="100000">
                                          <p:val>
                                            <p:strVal val="#ppt_h"/>
                                          </p:val>
                                        </p:tav>
                                      </p:tavLst>
                                    </p:anim>
                                    <p:animEffect transition="in" filter="fade">
                                      <p:cBhvr>
                                        <p:cTn id="26" dur="500"/>
                                        <p:tgtEl>
                                          <p:spTgt spid="22"/>
                                        </p:tgtEl>
                                      </p:cBhvr>
                                    </p:animEffect>
                                  </p:childTnLst>
                                </p:cTn>
                              </p:par>
                            </p:childTnLst>
                          </p:cTn>
                        </p:par>
                        <p:par>
                          <p:cTn id="27" fill="hold">
                            <p:stCondLst>
                              <p:cond delay="3000"/>
                            </p:stCondLst>
                            <p:childTnLst>
                              <p:par>
                                <p:cTn id="28" presetID="53" presetClass="entr" presetSubtype="16"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childTnLst>
                          </p:cTn>
                        </p:par>
                        <p:par>
                          <p:cTn id="33" fill="hold">
                            <p:stCondLst>
                              <p:cond delay="3500"/>
                            </p:stCondLst>
                            <p:childTnLst>
                              <p:par>
                                <p:cTn id="34" presetID="22" presetClass="entr" presetSubtype="1"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750"/>
                                        <p:tgtEl>
                                          <p:spTgt spid="33"/>
                                        </p:tgtEl>
                                      </p:cBhvr>
                                    </p:animEffect>
                                  </p:childTnLst>
                                </p:cTn>
                              </p:par>
                            </p:childTnLst>
                          </p:cTn>
                        </p:par>
                        <p:par>
                          <p:cTn id="37" fill="hold">
                            <p:stCondLst>
                              <p:cond delay="4500"/>
                            </p:stCondLst>
                            <p:childTnLst>
                              <p:par>
                                <p:cTn id="38" presetID="18" presetClass="entr" presetSubtype="3"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strips(upRight)">
                                      <p:cBhvr>
                                        <p:cTn id="40" dur="750"/>
                                        <p:tgtEl>
                                          <p:spTgt spid="2"/>
                                        </p:tgtEl>
                                      </p:cBhvr>
                                    </p:animEffect>
                                  </p:childTnLst>
                                </p:cTn>
                              </p:par>
                            </p:childTnLst>
                          </p:cTn>
                        </p:par>
                        <p:par>
                          <p:cTn id="41" fill="hold">
                            <p:stCondLst>
                              <p:cond delay="5500"/>
                            </p:stCondLst>
                            <p:childTnLst>
                              <p:par>
                                <p:cTn id="42" presetID="21" presetClass="entr" presetSubtype="1"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heel(1)">
                                      <p:cBhvr>
                                        <p:cTn id="44" dur="500"/>
                                        <p:tgtEl>
                                          <p:spTgt spid="8"/>
                                        </p:tgtEl>
                                      </p:cBhvr>
                                    </p:animEffect>
                                  </p:childTnLst>
                                </p:cTn>
                              </p:par>
                            </p:childTnLst>
                          </p:cTn>
                        </p:par>
                        <p:par>
                          <p:cTn id="45" fill="hold">
                            <p:stCondLst>
                              <p:cond delay="6000"/>
                            </p:stCondLst>
                            <p:childTnLst>
                              <p:par>
                                <p:cTn id="46" presetID="2" presetClass="entr" presetSubtype="1"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childTnLst>
                          </p:cTn>
                        </p:par>
                        <p:par>
                          <p:cTn id="50" fill="hold">
                            <p:stCondLst>
                              <p:cond delay="6500"/>
                            </p:stCondLst>
                            <p:childTnLst>
                              <p:par>
                                <p:cTn id="51" presetID="22" presetClass="entr" presetSubtype="1" fill="hold"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up)">
                                      <p:cBhvr>
                                        <p:cTn id="53" dur="500"/>
                                        <p:tgtEl>
                                          <p:spTgt spid="23"/>
                                        </p:tgtEl>
                                      </p:cBhvr>
                                    </p:animEffect>
                                  </p:childTnLst>
                                </p:cTn>
                              </p:par>
                            </p:childTnLst>
                          </p:cTn>
                        </p:par>
                        <p:par>
                          <p:cTn id="54" fill="hold">
                            <p:stCondLst>
                              <p:cond delay="7000"/>
                            </p:stCondLst>
                            <p:childTnLst>
                              <p:par>
                                <p:cTn id="55" presetID="53" presetClass="entr" presetSubtype="16"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childTnLst>
                          </p:cTn>
                        </p:par>
                        <p:par>
                          <p:cTn id="60" fill="hold">
                            <p:stCondLst>
                              <p:cond delay="7500"/>
                            </p:stCondLst>
                            <p:childTnLst>
                              <p:par>
                                <p:cTn id="61" presetID="53" presetClass="entr" presetSubtype="16" fill="hold" grpId="0" nodeType="after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p:cTn id="63" dur="500" fill="hold"/>
                                        <p:tgtEl>
                                          <p:spTgt spid="40"/>
                                        </p:tgtEl>
                                        <p:attrNameLst>
                                          <p:attrName>ppt_w</p:attrName>
                                        </p:attrNameLst>
                                      </p:cBhvr>
                                      <p:tavLst>
                                        <p:tav tm="0">
                                          <p:val>
                                            <p:fltVal val="0"/>
                                          </p:val>
                                        </p:tav>
                                        <p:tav tm="100000">
                                          <p:val>
                                            <p:strVal val="#ppt_w"/>
                                          </p:val>
                                        </p:tav>
                                      </p:tavLst>
                                    </p:anim>
                                    <p:anim calcmode="lin" valueType="num">
                                      <p:cBhvr>
                                        <p:cTn id="64" dur="500" fill="hold"/>
                                        <p:tgtEl>
                                          <p:spTgt spid="40"/>
                                        </p:tgtEl>
                                        <p:attrNameLst>
                                          <p:attrName>ppt_h</p:attrName>
                                        </p:attrNameLst>
                                      </p:cBhvr>
                                      <p:tavLst>
                                        <p:tav tm="0">
                                          <p:val>
                                            <p:fltVal val="0"/>
                                          </p:val>
                                        </p:tav>
                                        <p:tav tm="100000">
                                          <p:val>
                                            <p:strVal val="#ppt_h"/>
                                          </p:val>
                                        </p:tav>
                                      </p:tavLst>
                                    </p:anim>
                                    <p:animEffect transition="in" filter="fade">
                                      <p:cBhvr>
                                        <p:cTn id="65" dur="500"/>
                                        <p:tgtEl>
                                          <p:spTgt spid="40"/>
                                        </p:tgtEl>
                                      </p:cBhvr>
                                    </p:animEffect>
                                  </p:childTnLst>
                                </p:cTn>
                              </p:par>
                            </p:childTnLst>
                          </p:cTn>
                        </p:par>
                        <p:par>
                          <p:cTn id="66" fill="hold">
                            <p:stCondLst>
                              <p:cond delay="8000"/>
                            </p:stCondLst>
                            <p:childTnLst>
                              <p:par>
                                <p:cTn id="67" presetID="22" presetClass="entr" presetSubtype="1" fill="hold" grpId="0" nodeType="after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wipe(up)">
                                      <p:cBhvr>
                                        <p:cTn id="69" dur="750"/>
                                        <p:tgtEl>
                                          <p:spTgt spid="34"/>
                                        </p:tgtEl>
                                      </p:cBhvr>
                                    </p:animEffect>
                                  </p:childTnLst>
                                </p:cTn>
                              </p:par>
                            </p:childTnLst>
                          </p:cTn>
                        </p:par>
                        <p:par>
                          <p:cTn id="70" fill="hold">
                            <p:stCondLst>
                              <p:cond delay="9000"/>
                            </p:stCondLst>
                            <p:childTnLst>
                              <p:par>
                                <p:cTn id="71" presetID="18" presetClass="entr" presetSubtype="3" fill="hold" nodeType="after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strips(upRight)">
                                      <p:cBhvr>
                                        <p:cTn id="73" dur="750"/>
                                        <p:tgtEl>
                                          <p:spTgt spid="6"/>
                                        </p:tgtEl>
                                      </p:cBhvr>
                                    </p:animEffect>
                                  </p:childTnLst>
                                </p:cTn>
                              </p:par>
                            </p:childTnLst>
                          </p:cTn>
                        </p:par>
                        <p:par>
                          <p:cTn id="74" fill="hold">
                            <p:stCondLst>
                              <p:cond delay="10000"/>
                            </p:stCondLst>
                            <p:childTnLst>
                              <p:par>
                                <p:cTn id="75" presetID="21"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heel(1)">
                                      <p:cBhvr>
                                        <p:cTn id="77" dur="500"/>
                                        <p:tgtEl>
                                          <p:spTgt spid="10"/>
                                        </p:tgtEl>
                                      </p:cBhvr>
                                    </p:animEffect>
                                  </p:childTnLst>
                                </p:cTn>
                              </p:par>
                            </p:childTnLst>
                          </p:cTn>
                        </p:par>
                        <p:par>
                          <p:cTn id="78" fill="hold">
                            <p:stCondLst>
                              <p:cond delay="10500"/>
                            </p:stCondLst>
                            <p:childTnLst>
                              <p:par>
                                <p:cTn id="79" presetID="2" presetClass="entr" presetSubtype="1" fill="hold" grpId="0" nodeType="afterEffect">
                                  <p:stCondLst>
                                    <p:cond delay="0"/>
                                  </p:stCondLst>
                                  <p:childTnLst>
                                    <p:set>
                                      <p:cBhvr>
                                        <p:cTn id="80" dur="1" fill="hold">
                                          <p:stCondLst>
                                            <p:cond delay="0"/>
                                          </p:stCondLst>
                                        </p:cTn>
                                        <p:tgtEl>
                                          <p:spTgt spid="17"/>
                                        </p:tgtEl>
                                        <p:attrNameLst>
                                          <p:attrName>style.visibility</p:attrName>
                                        </p:attrNameLst>
                                      </p:cBhvr>
                                      <p:to>
                                        <p:strVal val="visible"/>
                                      </p:to>
                                    </p:set>
                                    <p:anim calcmode="lin" valueType="num">
                                      <p:cBhvr additive="base">
                                        <p:cTn id="81" dur="500" fill="hold"/>
                                        <p:tgtEl>
                                          <p:spTgt spid="17"/>
                                        </p:tgtEl>
                                        <p:attrNameLst>
                                          <p:attrName>ppt_x</p:attrName>
                                        </p:attrNameLst>
                                      </p:cBhvr>
                                      <p:tavLst>
                                        <p:tav tm="0">
                                          <p:val>
                                            <p:strVal val="#ppt_x"/>
                                          </p:val>
                                        </p:tav>
                                        <p:tav tm="100000">
                                          <p:val>
                                            <p:strVal val="#ppt_x"/>
                                          </p:val>
                                        </p:tav>
                                      </p:tavLst>
                                    </p:anim>
                                    <p:anim calcmode="lin" valueType="num">
                                      <p:cBhvr additive="base">
                                        <p:cTn id="82" dur="500" fill="hold"/>
                                        <p:tgtEl>
                                          <p:spTgt spid="17"/>
                                        </p:tgtEl>
                                        <p:attrNameLst>
                                          <p:attrName>ppt_y</p:attrName>
                                        </p:attrNameLst>
                                      </p:cBhvr>
                                      <p:tavLst>
                                        <p:tav tm="0">
                                          <p:val>
                                            <p:strVal val="0-#ppt_h/2"/>
                                          </p:val>
                                        </p:tav>
                                        <p:tav tm="100000">
                                          <p:val>
                                            <p:strVal val="#ppt_y"/>
                                          </p:val>
                                        </p:tav>
                                      </p:tavLst>
                                    </p:anim>
                                  </p:childTnLst>
                                </p:cTn>
                              </p:par>
                            </p:childTnLst>
                          </p:cTn>
                        </p:par>
                        <p:par>
                          <p:cTn id="83" fill="hold">
                            <p:stCondLst>
                              <p:cond delay="11000"/>
                            </p:stCondLst>
                            <p:childTnLst>
                              <p:par>
                                <p:cTn id="84" presetID="22" presetClass="entr" presetSubtype="1" fill="hold"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wipe(up)">
                                      <p:cBhvr>
                                        <p:cTn id="86" dur="500"/>
                                        <p:tgtEl>
                                          <p:spTgt spid="25"/>
                                        </p:tgtEl>
                                      </p:cBhvr>
                                    </p:animEffect>
                                  </p:childTnLst>
                                </p:cTn>
                              </p:par>
                            </p:childTnLst>
                          </p:cTn>
                        </p:par>
                        <p:par>
                          <p:cTn id="87" fill="hold">
                            <p:stCondLst>
                              <p:cond delay="11500"/>
                            </p:stCondLst>
                            <p:childTnLst>
                              <p:par>
                                <p:cTn id="88" presetID="53" presetClass="entr" presetSubtype="16" fill="hold" grpId="0" nodeType="after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p:cTn id="90" dur="500" fill="hold"/>
                                        <p:tgtEl>
                                          <p:spTgt spid="26"/>
                                        </p:tgtEl>
                                        <p:attrNameLst>
                                          <p:attrName>ppt_w</p:attrName>
                                        </p:attrNameLst>
                                      </p:cBhvr>
                                      <p:tavLst>
                                        <p:tav tm="0">
                                          <p:val>
                                            <p:fltVal val="0"/>
                                          </p:val>
                                        </p:tav>
                                        <p:tav tm="100000">
                                          <p:val>
                                            <p:strVal val="#ppt_w"/>
                                          </p:val>
                                        </p:tav>
                                      </p:tavLst>
                                    </p:anim>
                                    <p:anim calcmode="lin" valueType="num">
                                      <p:cBhvr>
                                        <p:cTn id="91" dur="500" fill="hold"/>
                                        <p:tgtEl>
                                          <p:spTgt spid="26"/>
                                        </p:tgtEl>
                                        <p:attrNameLst>
                                          <p:attrName>ppt_h</p:attrName>
                                        </p:attrNameLst>
                                      </p:cBhvr>
                                      <p:tavLst>
                                        <p:tav tm="0">
                                          <p:val>
                                            <p:fltVal val="0"/>
                                          </p:val>
                                        </p:tav>
                                        <p:tav tm="100000">
                                          <p:val>
                                            <p:strVal val="#ppt_h"/>
                                          </p:val>
                                        </p:tav>
                                      </p:tavLst>
                                    </p:anim>
                                    <p:animEffect transition="in" filter="fade">
                                      <p:cBhvr>
                                        <p:cTn id="92" dur="500"/>
                                        <p:tgtEl>
                                          <p:spTgt spid="26"/>
                                        </p:tgtEl>
                                      </p:cBhvr>
                                    </p:animEffect>
                                  </p:childTnLst>
                                </p:cTn>
                              </p:par>
                            </p:childTnLst>
                          </p:cTn>
                        </p:par>
                        <p:par>
                          <p:cTn id="93" fill="hold">
                            <p:stCondLst>
                              <p:cond delay="12000"/>
                            </p:stCondLst>
                            <p:childTnLst>
                              <p:par>
                                <p:cTn id="94" presetID="53" presetClass="entr" presetSubtype="16" fill="hold" grpId="0" nodeType="after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p:cTn id="96" dur="500" fill="hold"/>
                                        <p:tgtEl>
                                          <p:spTgt spid="41"/>
                                        </p:tgtEl>
                                        <p:attrNameLst>
                                          <p:attrName>ppt_w</p:attrName>
                                        </p:attrNameLst>
                                      </p:cBhvr>
                                      <p:tavLst>
                                        <p:tav tm="0">
                                          <p:val>
                                            <p:fltVal val="0"/>
                                          </p:val>
                                        </p:tav>
                                        <p:tav tm="100000">
                                          <p:val>
                                            <p:strVal val="#ppt_w"/>
                                          </p:val>
                                        </p:tav>
                                      </p:tavLst>
                                    </p:anim>
                                    <p:anim calcmode="lin" valueType="num">
                                      <p:cBhvr>
                                        <p:cTn id="97" dur="500" fill="hold"/>
                                        <p:tgtEl>
                                          <p:spTgt spid="41"/>
                                        </p:tgtEl>
                                        <p:attrNameLst>
                                          <p:attrName>ppt_h</p:attrName>
                                        </p:attrNameLst>
                                      </p:cBhvr>
                                      <p:tavLst>
                                        <p:tav tm="0">
                                          <p:val>
                                            <p:fltVal val="0"/>
                                          </p:val>
                                        </p:tav>
                                        <p:tav tm="100000">
                                          <p:val>
                                            <p:strVal val="#ppt_h"/>
                                          </p:val>
                                        </p:tav>
                                      </p:tavLst>
                                    </p:anim>
                                    <p:animEffect transition="in" filter="fade">
                                      <p:cBhvr>
                                        <p:cTn id="98" dur="500"/>
                                        <p:tgtEl>
                                          <p:spTgt spid="41"/>
                                        </p:tgtEl>
                                      </p:cBhvr>
                                    </p:animEffect>
                                  </p:childTnLst>
                                </p:cTn>
                              </p:par>
                            </p:childTnLst>
                          </p:cTn>
                        </p:par>
                        <p:par>
                          <p:cTn id="99" fill="hold">
                            <p:stCondLst>
                              <p:cond delay="12500"/>
                            </p:stCondLst>
                            <p:childTnLst>
                              <p:par>
                                <p:cTn id="100" presetID="22" presetClass="entr" presetSubtype="1" fill="hold" grpId="0" nodeType="after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750"/>
                                        <p:tgtEl>
                                          <p:spTgt spid="35"/>
                                        </p:tgtEl>
                                      </p:cBhvr>
                                    </p:animEffect>
                                  </p:childTnLst>
                                </p:cTn>
                              </p:par>
                            </p:childTnLst>
                          </p:cTn>
                        </p:par>
                        <p:par>
                          <p:cTn id="103" fill="hold">
                            <p:stCondLst>
                              <p:cond delay="13500"/>
                            </p:stCondLst>
                            <p:childTnLst>
                              <p:par>
                                <p:cTn id="104" presetID="18" presetClass="entr" presetSubtype="3" fill="hold" nodeType="after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strips(upRight)">
                                      <p:cBhvr>
                                        <p:cTn id="106" dur="750"/>
                                        <p:tgtEl>
                                          <p:spTgt spid="7"/>
                                        </p:tgtEl>
                                      </p:cBhvr>
                                    </p:animEffect>
                                  </p:childTnLst>
                                </p:cTn>
                              </p:par>
                            </p:childTnLst>
                          </p:cTn>
                        </p:par>
                        <p:par>
                          <p:cTn id="107" fill="hold">
                            <p:stCondLst>
                              <p:cond delay="14500"/>
                            </p:stCondLst>
                            <p:childTnLst>
                              <p:par>
                                <p:cTn id="108" presetID="21" presetClass="entr" presetSubtype="1" fill="hold" grpId="0" nodeType="after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wheel(1)">
                                      <p:cBhvr>
                                        <p:cTn id="110" dur="500"/>
                                        <p:tgtEl>
                                          <p:spTgt spid="12"/>
                                        </p:tgtEl>
                                      </p:cBhvr>
                                    </p:animEffect>
                                  </p:childTnLst>
                                </p:cTn>
                              </p:par>
                            </p:childTnLst>
                          </p:cTn>
                        </p:par>
                        <p:par>
                          <p:cTn id="111" fill="hold">
                            <p:stCondLst>
                              <p:cond delay="15000"/>
                            </p:stCondLst>
                            <p:childTnLst>
                              <p:par>
                                <p:cTn id="112" presetID="2" presetClass="entr" presetSubtype="1" fill="hold" grpId="0" nodeType="afterEffect">
                                  <p:stCondLst>
                                    <p:cond delay="0"/>
                                  </p:stCondLst>
                                  <p:childTnLst>
                                    <p:set>
                                      <p:cBhvr>
                                        <p:cTn id="113" dur="1" fill="hold">
                                          <p:stCondLst>
                                            <p:cond delay="0"/>
                                          </p:stCondLst>
                                        </p:cTn>
                                        <p:tgtEl>
                                          <p:spTgt spid="18"/>
                                        </p:tgtEl>
                                        <p:attrNameLst>
                                          <p:attrName>style.visibility</p:attrName>
                                        </p:attrNameLst>
                                      </p:cBhvr>
                                      <p:to>
                                        <p:strVal val="visible"/>
                                      </p:to>
                                    </p:set>
                                    <p:anim calcmode="lin" valueType="num">
                                      <p:cBhvr additive="base">
                                        <p:cTn id="114" dur="500" fill="hold"/>
                                        <p:tgtEl>
                                          <p:spTgt spid="18"/>
                                        </p:tgtEl>
                                        <p:attrNameLst>
                                          <p:attrName>ppt_x</p:attrName>
                                        </p:attrNameLst>
                                      </p:cBhvr>
                                      <p:tavLst>
                                        <p:tav tm="0">
                                          <p:val>
                                            <p:strVal val="#ppt_x"/>
                                          </p:val>
                                        </p:tav>
                                        <p:tav tm="100000">
                                          <p:val>
                                            <p:strVal val="#ppt_x"/>
                                          </p:val>
                                        </p:tav>
                                      </p:tavLst>
                                    </p:anim>
                                    <p:anim calcmode="lin" valueType="num">
                                      <p:cBhvr additive="base">
                                        <p:cTn id="115" dur="500" fill="hold"/>
                                        <p:tgtEl>
                                          <p:spTgt spid="18"/>
                                        </p:tgtEl>
                                        <p:attrNameLst>
                                          <p:attrName>ppt_y</p:attrName>
                                        </p:attrNameLst>
                                      </p:cBhvr>
                                      <p:tavLst>
                                        <p:tav tm="0">
                                          <p:val>
                                            <p:strVal val="0-#ppt_h/2"/>
                                          </p:val>
                                        </p:tav>
                                        <p:tav tm="100000">
                                          <p:val>
                                            <p:strVal val="#ppt_y"/>
                                          </p:val>
                                        </p:tav>
                                      </p:tavLst>
                                    </p:anim>
                                  </p:childTnLst>
                                </p:cTn>
                              </p:par>
                            </p:childTnLst>
                          </p:cTn>
                        </p:par>
                        <p:par>
                          <p:cTn id="116" fill="hold">
                            <p:stCondLst>
                              <p:cond delay="15500"/>
                            </p:stCondLst>
                            <p:childTnLst>
                              <p:par>
                                <p:cTn id="117" presetID="22" presetClass="entr" presetSubtype="1" fill="hold" nodeType="after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wipe(up)">
                                      <p:cBhvr>
                                        <p:cTn id="119" dur="500"/>
                                        <p:tgtEl>
                                          <p:spTgt spid="27"/>
                                        </p:tgtEl>
                                      </p:cBhvr>
                                    </p:animEffect>
                                  </p:childTnLst>
                                </p:cTn>
                              </p:par>
                            </p:childTnLst>
                          </p:cTn>
                        </p:par>
                        <p:par>
                          <p:cTn id="120" fill="hold">
                            <p:stCondLst>
                              <p:cond delay="16000"/>
                            </p:stCondLst>
                            <p:childTnLst>
                              <p:par>
                                <p:cTn id="121" presetID="53" presetClass="entr" presetSubtype="16" fill="hold" grpId="0" nodeType="afterEffect">
                                  <p:stCondLst>
                                    <p:cond delay="0"/>
                                  </p:stCondLst>
                                  <p:childTnLst>
                                    <p:set>
                                      <p:cBhvr>
                                        <p:cTn id="122" dur="1" fill="hold">
                                          <p:stCondLst>
                                            <p:cond delay="0"/>
                                          </p:stCondLst>
                                        </p:cTn>
                                        <p:tgtEl>
                                          <p:spTgt spid="28"/>
                                        </p:tgtEl>
                                        <p:attrNameLst>
                                          <p:attrName>style.visibility</p:attrName>
                                        </p:attrNameLst>
                                      </p:cBhvr>
                                      <p:to>
                                        <p:strVal val="visible"/>
                                      </p:to>
                                    </p:set>
                                    <p:anim calcmode="lin" valueType="num">
                                      <p:cBhvr>
                                        <p:cTn id="123" dur="500" fill="hold"/>
                                        <p:tgtEl>
                                          <p:spTgt spid="28"/>
                                        </p:tgtEl>
                                        <p:attrNameLst>
                                          <p:attrName>ppt_w</p:attrName>
                                        </p:attrNameLst>
                                      </p:cBhvr>
                                      <p:tavLst>
                                        <p:tav tm="0">
                                          <p:val>
                                            <p:fltVal val="0"/>
                                          </p:val>
                                        </p:tav>
                                        <p:tav tm="100000">
                                          <p:val>
                                            <p:strVal val="#ppt_w"/>
                                          </p:val>
                                        </p:tav>
                                      </p:tavLst>
                                    </p:anim>
                                    <p:anim calcmode="lin" valueType="num">
                                      <p:cBhvr>
                                        <p:cTn id="124" dur="500" fill="hold"/>
                                        <p:tgtEl>
                                          <p:spTgt spid="28"/>
                                        </p:tgtEl>
                                        <p:attrNameLst>
                                          <p:attrName>ppt_h</p:attrName>
                                        </p:attrNameLst>
                                      </p:cBhvr>
                                      <p:tavLst>
                                        <p:tav tm="0">
                                          <p:val>
                                            <p:fltVal val="0"/>
                                          </p:val>
                                        </p:tav>
                                        <p:tav tm="100000">
                                          <p:val>
                                            <p:strVal val="#ppt_h"/>
                                          </p:val>
                                        </p:tav>
                                      </p:tavLst>
                                    </p:anim>
                                    <p:animEffect transition="in" filter="fade">
                                      <p:cBhvr>
                                        <p:cTn id="125" dur="500"/>
                                        <p:tgtEl>
                                          <p:spTgt spid="28"/>
                                        </p:tgtEl>
                                      </p:cBhvr>
                                    </p:animEffect>
                                  </p:childTnLst>
                                </p:cTn>
                              </p:par>
                            </p:childTnLst>
                          </p:cTn>
                        </p:par>
                        <p:par>
                          <p:cTn id="126" fill="hold">
                            <p:stCondLst>
                              <p:cond delay="16500"/>
                            </p:stCondLst>
                            <p:childTnLst>
                              <p:par>
                                <p:cTn id="127" presetID="53" presetClass="entr" presetSubtype="16" fill="hold" grpId="0" nodeType="afterEffect">
                                  <p:stCondLst>
                                    <p:cond delay="0"/>
                                  </p:stCondLst>
                                  <p:childTnLst>
                                    <p:set>
                                      <p:cBhvr>
                                        <p:cTn id="128" dur="1" fill="hold">
                                          <p:stCondLst>
                                            <p:cond delay="0"/>
                                          </p:stCondLst>
                                        </p:cTn>
                                        <p:tgtEl>
                                          <p:spTgt spid="42"/>
                                        </p:tgtEl>
                                        <p:attrNameLst>
                                          <p:attrName>style.visibility</p:attrName>
                                        </p:attrNameLst>
                                      </p:cBhvr>
                                      <p:to>
                                        <p:strVal val="visible"/>
                                      </p:to>
                                    </p:set>
                                    <p:anim calcmode="lin" valueType="num">
                                      <p:cBhvr>
                                        <p:cTn id="129" dur="500" fill="hold"/>
                                        <p:tgtEl>
                                          <p:spTgt spid="42"/>
                                        </p:tgtEl>
                                        <p:attrNameLst>
                                          <p:attrName>ppt_w</p:attrName>
                                        </p:attrNameLst>
                                      </p:cBhvr>
                                      <p:tavLst>
                                        <p:tav tm="0">
                                          <p:val>
                                            <p:fltVal val="0"/>
                                          </p:val>
                                        </p:tav>
                                        <p:tav tm="100000">
                                          <p:val>
                                            <p:strVal val="#ppt_w"/>
                                          </p:val>
                                        </p:tav>
                                      </p:tavLst>
                                    </p:anim>
                                    <p:anim calcmode="lin" valueType="num">
                                      <p:cBhvr>
                                        <p:cTn id="130" dur="500" fill="hold"/>
                                        <p:tgtEl>
                                          <p:spTgt spid="42"/>
                                        </p:tgtEl>
                                        <p:attrNameLst>
                                          <p:attrName>ppt_h</p:attrName>
                                        </p:attrNameLst>
                                      </p:cBhvr>
                                      <p:tavLst>
                                        <p:tav tm="0">
                                          <p:val>
                                            <p:fltVal val="0"/>
                                          </p:val>
                                        </p:tav>
                                        <p:tav tm="100000">
                                          <p:val>
                                            <p:strVal val="#ppt_h"/>
                                          </p:val>
                                        </p:tav>
                                      </p:tavLst>
                                    </p:anim>
                                    <p:animEffect transition="in" filter="fade">
                                      <p:cBhvr>
                                        <p:cTn id="131" dur="500"/>
                                        <p:tgtEl>
                                          <p:spTgt spid="42"/>
                                        </p:tgtEl>
                                      </p:cBhvr>
                                    </p:animEffect>
                                  </p:childTnLst>
                                </p:cTn>
                              </p:par>
                            </p:childTnLst>
                          </p:cTn>
                        </p:par>
                        <p:par>
                          <p:cTn id="132" fill="hold">
                            <p:stCondLst>
                              <p:cond delay="17000"/>
                            </p:stCondLst>
                            <p:childTnLst>
                              <p:par>
                                <p:cTn id="133" presetID="22" presetClass="entr" presetSubtype="1"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wipe(up)">
                                      <p:cBhvr>
                                        <p:cTn id="135" dur="750"/>
                                        <p:tgtEl>
                                          <p:spTgt spid="36"/>
                                        </p:tgtEl>
                                      </p:cBhvr>
                                    </p:animEffect>
                                  </p:childTnLst>
                                </p:cTn>
                              </p:par>
                            </p:childTnLst>
                          </p:cTn>
                        </p:par>
                        <p:par>
                          <p:cTn id="136" fill="hold">
                            <p:stCondLst>
                              <p:cond delay="18000"/>
                            </p:stCondLst>
                            <p:childTnLst>
                              <p:par>
                                <p:cTn id="137" presetID="18" presetClass="entr" presetSubtype="3" fill="hold" nodeType="afterEffect">
                                  <p:stCondLst>
                                    <p:cond delay="0"/>
                                  </p:stCondLst>
                                  <p:childTnLst>
                                    <p:set>
                                      <p:cBhvr>
                                        <p:cTn id="138" dur="1" fill="hold">
                                          <p:stCondLst>
                                            <p:cond delay="0"/>
                                          </p:stCondLst>
                                        </p:cTn>
                                        <p:tgtEl>
                                          <p:spTgt spid="9"/>
                                        </p:tgtEl>
                                        <p:attrNameLst>
                                          <p:attrName>style.visibility</p:attrName>
                                        </p:attrNameLst>
                                      </p:cBhvr>
                                      <p:to>
                                        <p:strVal val="visible"/>
                                      </p:to>
                                    </p:set>
                                    <p:animEffect transition="in" filter="strips(upRight)">
                                      <p:cBhvr>
                                        <p:cTn id="139" dur="750"/>
                                        <p:tgtEl>
                                          <p:spTgt spid="9"/>
                                        </p:tgtEl>
                                      </p:cBhvr>
                                    </p:animEffect>
                                  </p:childTnLst>
                                </p:cTn>
                              </p:par>
                            </p:childTnLst>
                          </p:cTn>
                        </p:par>
                        <p:par>
                          <p:cTn id="140" fill="hold">
                            <p:stCondLst>
                              <p:cond delay="19000"/>
                            </p:stCondLst>
                            <p:childTnLst>
                              <p:par>
                                <p:cTn id="141" presetID="21" presetClass="entr" presetSubtype="1" fill="hold" grpId="0" nodeType="afterEffect">
                                  <p:stCondLst>
                                    <p:cond delay="0"/>
                                  </p:stCondLst>
                                  <p:childTnLst>
                                    <p:set>
                                      <p:cBhvr>
                                        <p:cTn id="142" dur="1" fill="hold">
                                          <p:stCondLst>
                                            <p:cond delay="0"/>
                                          </p:stCondLst>
                                        </p:cTn>
                                        <p:tgtEl>
                                          <p:spTgt spid="13"/>
                                        </p:tgtEl>
                                        <p:attrNameLst>
                                          <p:attrName>style.visibility</p:attrName>
                                        </p:attrNameLst>
                                      </p:cBhvr>
                                      <p:to>
                                        <p:strVal val="visible"/>
                                      </p:to>
                                    </p:set>
                                    <p:animEffect transition="in" filter="wheel(1)">
                                      <p:cBhvr>
                                        <p:cTn id="143" dur="500"/>
                                        <p:tgtEl>
                                          <p:spTgt spid="13"/>
                                        </p:tgtEl>
                                      </p:cBhvr>
                                    </p:animEffect>
                                  </p:childTnLst>
                                </p:cTn>
                              </p:par>
                            </p:childTnLst>
                          </p:cTn>
                        </p:par>
                        <p:par>
                          <p:cTn id="144" fill="hold">
                            <p:stCondLst>
                              <p:cond delay="19500"/>
                            </p:stCondLst>
                            <p:childTnLst>
                              <p:par>
                                <p:cTn id="145" presetID="2" presetClass="entr" presetSubtype="1" fill="hold" grpId="0" nodeType="afterEffect">
                                  <p:stCondLst>
                                    <p:cond delay="0"/>
                                  </p:stCondLst>
                                  <p:childTnLst>
                                    <p:set>
                                      <p:cBhvr>
                                        <p:cTn id="146" dur="1" fill="hold">
                                          <p:stCondLst>
                                            <p:cond delay="0"/>
                                          </p:stCondLst>
                                        </p:cTn>
                                        <p:tgtEl>
                                          <p:spTgt spid="19"/>
                                        </p:tgtEl>
                                        <p:attrNameLst>
                                          <p:attrName>style.visibility</p:attrName>
                                        </p:attrNameLst>
                                      </p:cBhvr>
                                      <p:to>
                                        <p:strVal val="visible"/>
                                      </p:to>
                                    </p:set>
                                    <p:anim calcmode="lin" valueType="num">
                                      <p:cBhvr additive="base">
                                        <p:cTn id="147" dur="500" fill="hold"/>
                                        <p:tgtEl>
                                          <p:spTgt spid="19"/>
                                        </p:tgtEl>
                                        <p:attrNameLst>
                                          <p:attrName>ppt_x</p:attrName>
                                        </p:attrNameLst>
                                      </p:cBhvr>
                                      <p:tavLst>
                                        <p:tav tm="0">
                                          <p:val>
                                            <p:strVal val="#ppt_x"/>
                                          </p:val>
                                        </p:tav>
                                        <p:tav tm="100000">
                                          <p:val>
                                            <p:strVal val="#ppt_x"/>
                                          </p:val>
                                        </p:tav>
                                      </p:tavLst>
                                    </p:anim>
                                    <p:anim calcmode="lin" valueType="num">
                                      <p:cBhvr additive="base">
                                        <p:cTn id="148" dur="500" fill="hold"/>
                                        <p:tgtEl>
                                          <p:spTgt spid="19"/>
                                        </p:tgtEl>
                                        <p:attrNameLst>
                                          <p:attrName>ppt_y</p:attrName>
                                        </p:attrNameLst>
                                      </p:cBhvr>
                                      <p:tavLst>
                                        <p:tav tm="0">
                                          <p:val>
                                            <p:strVal val="0-#ppt_h/2"/>
                                          </p:val>
                                        </p:tav>
                                        <p:tav tm="100000">
                                          <p:val>
                                            <p:strVal val="#ppt_y"/>
                                          </p:val>
                                        </p:tav>
                                      </p:tavLst>
                                    </p:anim>
                                  </p:childTnLst>
                                </p:cTn>
                              </p:par>
                            </p:childTnLst>
                          </p:cTn>
                        </p:par>
                        <p:par>
                          <p:cTn id="149" fill="hold">
                            <p:stCondLst>
                              <p:cond delay="20000"/>
                            </p:stCondLst>
                            <p:childTnLst>
                              <p:par>
                                <p:cTn id="150" presetID="22" presetClass="entr" presetSubtype="1" fill="hold" nodeType="afterEffect">
                                  <p:stCondLst>
                                    <p:cond delay="0"/>
                                  </p:stCondLst>
                                  <p:childTnLst>
                                    <p:set>
                                      <p:cBhvr>
                                        <p:cTn id="151" dur="1" fill="hold">
                                          <p:stCondLst>
                                            <p:cond delay="0"/>
                                          </p:stCondLst>
                                        </p:cTn>
                                        <p:tgtEl>
                                          <p:spTgt spid="29"/>
                                        </p:tgtEl>
                                        <p:attrNameLst>
                                          <p:attrName>style.visibility</p:attrName>
                                        </p:attrNameLst>
                                      </p:cBhvr>
                                      <p:to>
                                        <p:strVal val="visible"/>
                                      </p:to>
                                    </p:set>
                                    <p:animEffect transition="in" filter="wipe(up)">
                                      <p:cBhvr>
                                        <p:cTn id="152" dur="500"/>
                                        <p:tgtEl>
                                          <p:spTgt spid="29"/>
                                        </p:tgtEl>
                                      </p:cBhvr>
                                    </p:animEffect>
                                  </p:childTnLst>
                                </p:cTn>
                              </p:par>
                            </p:childTnLst>
                          </p:cTn>
                        </p:par>
                        <p:par>
                          <p:cTn id="153" fill="hold">
                            <p:stCondLst>
                              <p:cond delay="20500"/>
                            </p:stCondLst>
                            <p:childTnLst>
                              <p:par>
                                <p:cTn id="154" presetID="53" presetClass="entr" presetSubtype="16" fill="hold" grpId="0" nodeType="afterEffect">
                                  <p:stCondLst>
                                    <p:cond delay="0"/>
                                  </p:stCondLst>
                                  <p:childTnLst>
                                    <p:set>
                                      <p:cBhvr>
                                        <p:cTn id="155" dur="1" fill="hold">
                                          <p:stCondLst>
                                            <p:cond delay="0"/>
                                          </p:stCondLst>
                                        </p:cTn>
                                        <p:tgtEl>
                                          <p:spTgt spid="30"/>
                                        </p:tgtEl>
                                        <p:attrNameLst>
                                          <p:attrName>style.visibility</p:attrName>
                                        </p:attrNameLst>
                                      </p:cBhvr>
                                      <p:to>
                                        <p:strVal val="visible"/>
                                      </p:to>
                                    </p:set>
                                    <p:anim calcmode="lin" valueType="num">
                                      <p:cBhvr>
                                        <p:cTn id="156" dur="500" fill="hold"/>
                                        <p:tgtEl>
                                          <p:spTgt spid="30"/>
                                        </p:tgtEl>
                                        <p:attrNameLst>
                                          <p:attrName>ppt_w</p:attrName>
                                        </p:attrNameLst>
                                      </p:cBhvr>
                                      <p:tavLst>
                                        <p:tav tm="0">
                                          <p:val>
                                            <p:fltVal val="0"/>
                                          </p:val>
                                        </p:tav>
                                        <p:tav tm="100000">
                                          <p:val>
                                            <p:strVal val="#ppt_w"/>
                                          </p:val>
                                        </p:tav>
                                      </p:tavLst>
                                    </p:anim>
                                    <p:anim calcmode="lin" valueType="num">
                                      <p:cBhvr>
                                        <p:cTn id="157" dur="500" fill="hold"/>
                                        <p:tgtEl>
                                          <p:spTgt spid="30"/>
                                        </p:tgtEl>
                                        <p:attrNameLst>
                                          <p:attrName>ppt_h</p:attrName>
                                        </p:attrNameLst>
                                      </p:cBhvr>
                                      <p:tavLst>
                                        <p:tav tm="0">
                                          <p:val>
                                            <p:fltVal val="0"/>
                                          </p:val>
                                        </p:tav>
                                        <p:tav tm="100000">
                                          <p:val>
                                            <p:strVal val="#ppt_h"/>
                                          </p:val>
                                        </p:tav>
                                      </p:tavLst>
                                    </p:anim>
                                    <p:animEffect transition="in" filter="fade">
                                      <p:cBhvr>
                                        <p:cTn id="158" dur="500"/>
                                        <p:tgtEl>
                                          <p:spTgt spid="30"/>
                                        </p:tgtEl>
                                      </p:cBhvr>
                                    </p:animEffect>
                                  </p:childTnLst>
                                </p:cTn>
                              </p:par>
                            </p:childTnLst>
                          </p:cTn>
                        </p:par>
                        <p:par>
                          <p:cTn id="159" fill="hold">
                            <p:stCondLst>
                              <p:cond delay="21000"/>
                            </p:stCondLst>
                            <p:childTnLst>
                              <p:par>
                                <p:cTn id="160" presetID="53" presetClass="entr" presetSubtype="16" fill="hold" grpId="0" nodeType="afterEffect">
                                  <p:stCondLst>
                                    <p:cond delay="0"/>
                                  </p:stCondLst>
                                  <p:childTnLst>
                                    <p:set>
                                      <p:cBhvr>
                                        <p:cTn id="161" dur="1" fill="hold">
                                          <p:stCondLst>
                                            <p:cond delay="0"/>
                                          </p:stCondLst>
                                        </p:cTn>
                                        <p:tgtEl>
                                          <p:spTgt spid="43"/>
                                        </p:tgtEl>
                                        <p:attrNameLst>
                                          <p:attrName>style.visibility</p:attrName>
                                        </p:attrNameLst>
                                      </p:cBhvr>
                                      <p:to>
                                        <p:strVal val="visible"/>
                                      </p:to>
                                    </p:set>
                                    <p:anim calcmode="lin" valueType="num">
                                      <p:cBhvr>
                                        <p:cTn id="162" dur="500" fill="hold"/>
                                        <p:tgtEl>
                                          <p:spTgt spid="43"/>
                                        </p:tgtEl>
                                        <p:attrNameLst>
                                          <p:attrName>ppt_w</p:attrName>
                                        </p:attrNameLst>
                                      </p:cBhvr>
                                      <p:tavLst>
                                        <p:tav tm="0">
                                          <p:val>
                                            <p:fltVal val="0"/>
                                          </p:val>
                                        </p:tav>
                                        <p:tav tm="100000">
                                          <p:val>
                                            <p:strVal val="#ppt_w"/>
                                          </p:val>
                                        </p:tav>
                                      </p:tavLst>
                                    </p:anim>
                                    <p:anim calcmode="lin" valueType="num">
                                      <p:cBhvr>
                                        <p:cTn id="163" dur="500" fill="hold"/>
                                        <p:tgtEl>
                                          <p:spTgt spid="43"/>
                                        </p:tgtEl>
                                        <p:attrNameLst>
                                          <p:attrName>ppt_h</p:attrName>
                                        </p:attrNameLst>
                                      </p:cBhvr>
                                      <p:tavLst>
                                        <p:tav tm="0">
                                          <p:val>
                                            <p:fltVal val="0"/>
                                          </p:val>
                                        </p:tav>
                                        <p:tav tm="100000">
                                          <p:val>
                                            <p:strVal val="#ppt_h"/>
                                          </p:val>
                                        </p:tav>
                                      </p:tavLst>
                                    </p:anim>
                                    <p:animEffect transition="in" filter="fade">
                                      <p:cBhvr>
                                        <p:cTn id="164" dur="500"/>
                                        <p:tgtEl>
                                          <p:spTgt spid="43"/>
                                        </p:tgtEl>
                                      </p:cBhvr>
                                    </p:animEffect>
                                  </p:childTnLst>
                                </p:cTn>
                              </p:par>
                            </p:childTnLst>
                          </p:cTn>
                        </p:par>
                        <p:par>
                          <p:cTn id="165" fill="hold">
                            <p:stCondLst>
                              <p:cond delay="21500"/>
                            </p:stCondLst>
                            <p:childTnLst>
                              <p:par>
                                <p:cTn id="166" presetID="22" presetClass="entr" presetSubtype="1" fill="hold" grpId="0" nodeType="afterEffect">
                                  <p:stCondLst>
                                    <p:cond delay="0"/>
                                  </p:stCondLst>
                                  <p:childTnLst>
                                    <p:set>
                                      <p:cBhvr>
                                        <p:cTn id="167" dur="1" fill="hold">
                                          <p:stCondLst>
                                            <p:cond delay="0"/>
                                          </p:stCondLst>
                                        </p:cTn>
                                        <p:tgtEl>
                                          <p:spTgt spid="37"/>
                                        </p:tgtEl>
                                        <p:attrNameLst>
                                          <p:attrName>style.visibility</p:attrName>
                                        </p:attrNameLst>
                                      </p:cBhvr>
                                      <p:to>
                                        <p:strVal val="visible"/>
                                      </p:to>
                                    </p:set>
                                    <p:animEffect transition="in" filter="wipe(up)">
                                      <p:cBhvr>
                                        <p:cTn id="168" dur="750"/>
                                        <p:tgtEl>
                                          <p:spTgt spid="37"/>
                                        </p:tgtEl>
                                      </p:cBhvr>
                                    </p:animEffect>
                                  </p:childTnLst>
                                </p:cTn>
                              </p:par>
                            </p:childTnLst>
                          </p:cTn>
                        </p:par>
                        <p:par>
                          <p:cTn id="169" fill="hold">
                            <p:stCondLst>
                              <p:cond delay="22500"/>
                            </p:stCondLst>
                            <p:childTnLst>
                              <p:par>
                                <p:cTn id="170" presetID="18" presetClass="entr" presetSubtype="3" fill="hold" nodeType="afterEffect">
                                  <p:stCondLst>
                                    <p:cond delay="0"/>
                                  </p:stCondLst>
                                  <p:childTnLst>
                                    <p:set>
                                      <p:cBhvr>
                                        <p:cTn id="171" dur="1" fill="hold">
                                          <p:stCondLst>
                                            <p:cond delay="0"/>
                                          </p:stCondLst>
                                        </p:cTn>
                                        <p:tgtEl>
                                          <p:spTgt spid="11"/>
                                        </p:tgtEl>
                                        <p:attrNameLst>
                                          <p:attrName>style.visibility</p:attrName>
                                        </p:attrNameLst>
                                      </p:cBhvr>
                                      <p:to>
                                        <p:strVal val="visible"/>
                                      </p:to>
                                    </p:set>
                                    <p:animEffect transition="in" filter="strips(upRight)">
                                      <p:cBhvr>
                                        <p:cTn id="172" dur="750"/>
                                        <p:tgtEl>
                                          <p:spTgt spid="11"/>
                                        </p:tgtEl>
                                      </p:cBhvr>
                                    </p:animEffect>
                                  </p:childTnLst>
                                </p:cTn>
                              </p:par>
                            </p:childTnLst>
                          </p:cTn>
                        </p:par>
                        <p:par>
                          <p:cTn id="173" fill="hold">
                            <p:stCondLst>
                              <p:cond delay="23500"/>
                            </p:stCondLst>
                            <p:childTnLst>
                              <p:par>
                                <p:cTn id="174" presetID="21" presetClass="entr" presetSubtype="1" fill="hold" grpId="0" nodeType="afterEffect">
                                  <p:stCondLst>
                                    <p:cond delay="0"/>
                                  </p:stCondLst>
                                  <p:childTnLst>
                                    <p:set>
                                      <p:cBhvr>
                                        <p:cTn id="175" dur="1" fill="hold">
                                          <p:stCondLst>
                                            <p:cond delay="0"/>
                                          </p:stCondLst>
                                        </p:cTn>
                                        <p:tgtEl>
                                          <p:spTgt spid="14"/>
                                        </p:tgtEl>
                                        <p:attrNameLst>
                                          <p:attrName>style.visibility</p:attrName>
                                        </p:attrNameLst>
                                      </p:cBhvr>
                                      <p:to>
                                        <p:strVal val="visible"/>
                                      </p:to>
                                    </p:set>
                                    <p:animEffect transition="in" filter="wheel(1)">
                                      <p:cBhvr>
                                        <p:cTn id="176" dur="500"/>
                                        <p:tgtEl>
                                          <p:spTgt spid="14"/>
                                        </p:tgtEl>
                                      </p:cBhvr>
                                    </p:animEffect>
                                  </p:childTnLst>
                                </p:cTn>
                              </p:par>
                            </p:childTnLst>
                          </p:cTn>
                        </p:par>
                        <p:par>
                          <p:cTn id="177" fill="hold">
                            <p:stCondLst>
                              <p:cond delay="24000"/>
                            </p:stCondLst>
                            <p:childTnLst>
                              <p:par>
                                <p:cTn id="178" presetID="2" presetClass="entr" presetSubtype="1" fill="hold" grpId="0" nodeType="afterEffect">
                                  <p:stCondLst>
                                    <p:cond delay="0"/>
                                  </p:stCondLst>
                                  <p:childTnLst>
                                    <p:set>
                                      <p:cBhvr>
                                        <p:cTn id="179" dur="1" fill="hold">
                                          <p:stCondLst>
                                            <p:cond delay="0"/>
                                          </p:stCondLst>
                                        </p:cTn>
                                        <p:tgtEl>
                                          <p:spTgt spid="20"/>
                                        </p:tgtEl>
                                        <p:attrNameLst>
                                          <p:attrName>style.visibility</p:attrName>
                                        </p:attrNameLst>
                                      </p:cBhvr>
                                      <p:to>
                                        <p:strVal val="visible"/>
                                      </p:to>
                                    </p:set>
                                    <p:anim calcmode="lin" valueType="num">
                                      <p:cBhvr additive="base">
                                        <p:cTn id="180" dur="500" fill="hold"/>
                                        <p:tgtEl>
                                          <p:spTgt spid="20"/>
                                        </p:tgtEl>
                                        <p:attrNameLst>
                                          <p:attrName>ppt_x</p:attrName>
                                        </p:attrNameLst>
                                      </p:cBhvr>
                                      <p:tavLst>
                                        <p:tav tm="0">
                                          <p:val>
                                            <p:strVal val="#ppt_x"/>
                                          </p:val>
                                        </p:tav>
                                        <p:tav tm="100000">
                                          <p:val>
                                            <p:strVal val="#ppt_x"/>
                                          </p:val>
                                        </p:tav>
                                      </p:tavLst>
                                    </p:anim>
                                    <p:anim calcmode="lin" valueType="num">
                                      <p:cBhvr additive="base">
                                        <p:cTn id="181" dur="500" fill="hold"/>
                                        <p:tgtEl>
                                          <p:spTgt spid="20"/>
                                        </p:tgtEl>
                                        <p:attrNameLst>
                                          <p:attrName>ppt_y</p:attrName>
                                        </p:attrNameLst>
                                      </p:cBhvr>
                                      <p:tavLst>
                                        <p:tav tm="0">
                                          <p:val>
                                            <p:strVal val="0-#ppt_h/2"/>
                                          </p:val>
                                        </p:tav>
                                        <p:tav tm="100000">
                                          <p:val>
                                            <p:strVal val="#ppt_y"/>
                                          </p:val>
                                        </p:tav>
                                      </p:tavLst>
                                    </p:anim>
                                  </p:childTnLst>
                                </p:cTn>
                              </p:par>
                            </p:childTnLst>
                          </p:cTn>
                        </p:par>
                        <p:par>
                          <p:cTn id="182" fill="hold">
                            <p:stCondLst>
                              <p:cond delay="24500"/>
                            </p:stCondLst>
                            <p:childTnLst>
                              <p:par>
                                <p:cTn id="183" presetID="22" presetClass="entr" presetSubtype="1" fill="hold" nodeType="afterEffect">
                                  <p:stCondLst>
                                    <p:cond delay="0"/>
                                  </p:stCondLst>
                                  <p:childTnLst>
                                    <p:set>
                                      <p:cBhvr>
                                        <p:cTn id="184" dur="1" fill="hold">
                                          <p:stCondLst>
                                            <p:cond delay="0"/>
                                          </p:stCondLst>
                                        </p:cTn>
                                        <p:tgtEl>
                                          <p:spTgt spid="31"/>
                                        </p:tgtEl>
                                        <p:attrNameLst>
                                          <p:attrName>style.visibility</p:attrName>
                                        </p:attrNameLst>
                                      </p:cBhvr>
                                      <p:to>
                                        <p:strVal val="visible"/>
                                      </p:to>
                                    </p:set>
                                    <p:animEffect transition="in" filter="wipe(up)">
                                      <p:cBhvr>
                                        <p:cTn id="185" dur="500"/>
                                        <p:tgtEl>
                                          <p:spTgt spid="31"/>
                                        </p:tgtEl>
                                      </p:cBhvr>
                                    </p:animEffect>
                                  </p:childTnLst>
                                </p:cTn>
                              </p:par>
                            </p:childTnLst>
                          </p:cTn>
                        </p:par>
                        <p:par>
                          <p:cTn id="186" fill="hold">
                            <p:stCondLst>
                              <p:cond delay="25000"/>
                            </p:stCondLst>
                            <p:childTnLst>
                              <p:par>
                                <p:cTn id="187" presetID="53" presetClass="entr" presetSubtype="16" fill="hold" grpId="0" nodeType="afterEffect">
                                  <p:stCondLst>
                                    <p:cond delay="0"/>
                                  </p:stCondLst>
                                  <p:childTnLst>
                                    <p:set>
                                      <p:cBhvr>
                                        <p:cTn id="188" dur="1" fill="hold">
                                          <p:stCondLst>
                                            <p:cond delay="0"/>
                                          </p:stCondLst>
                                        </p:cTn>
                                        <p:tgtEl>
                                          <p:spTgt spid="32"/>
                                        </p:tgtEl>
                                        <p:attrNameLst>
                                          <p:attrName>style.visibility</p:attrName>
                                        </p:attrNameLst>
                                      </p:cBhvr>
                                      <p:to>
                                        <p:strVal val="visible"/>
                                      </p:to>
                                    </p:set>
                                    <p:anim calcmode="lin" valueType="num">
                                      <p:cBhvr>
                                        <p:cTn id="189" dur="500" fill="hold"/>
                                        <p:tgtEl>
                                          <p:spTgt spid="32"/>
                                        </p:tgtEl>
                                        <p:attrNameLst>
                                          <p:attrName>ppt_w</p:attrName>
                                        </p:attrNameLst>
                                      </p:cBhvr>
                                      <p:tavLst>
                                        <p:tav tm="0">
                                          <p:val>
                                            <p:fltVal val="0"/>
                                          </p:val>
                                        </p:tav>
                                        <p:tav tm="100000">
                                          <p:val>
                                            <p:strVal val="#ppt_w"/>
                                          </p:val>
                                        </p:tav>
                                      </p:tavLst>
                                    </p:anim>
                                    <p:anim calcmode="lin" valueType="num">
                                      <p:cBhvr>
                                        <p:cTn id="190" dur="500" fill="hold"/>
                                        <p:tgtEl>
                                          <p:spTgt spid="32"/>
                                        </p:tgtEl>
                                        <p:attrNameLst>
                                          <p:attrName>ppt_h</p:attrName>
                                        </p:attrNameLst>
                                      </p:cBhvr>
                                      <p:tavLst>
                                        <p:tav tm="0">
                                          <p:val>
                                            <p:fltVal val="0"/>
                                          </p:val>
                                        </p:tav>
                                        <p:tav tm="100000">
                                          <p:val>
                                            <p:strVal val="#ppt_h"/>
                                          </p:val>
                                        </p:tav>
                                      </p:tavLst>
                                    </p:anim>
                                    <p:animEffect transition="in" filter="fade">
                                      <p:cBhvr>
                                        <p:cTn id="191" dur="500"/>
                                        <p:tgtEl>
                                          <p:spTgt spid="32"/>
                                        </p:tgtEl>
                                      </p:cBhvr>
                                    </p:animEffect>
                                  </p:childTnLst>
                                </p:cTn>
                              </p:par>
                            </p:childTnLst>
                          </p:cTn>
                        </p:par>
                        <p:par>
                          <p:cTn id="192" fill="hold">
                            <p:stCondLst>
                              <p:cond delay="25500"/>
                            </p:stCondLst>
                            <p:childTnLst>
                              <p:par>
                                <p:cTn id="193" presetID="53" presetClass="entr" presetSubtype="16" fill="hold" grpId="0" nodeType="afterEffect">
                                  <p:stCondLst>
                                    <p:cond delay="0"/>
                                  </p:stCondLst>
                                  <p:childTnLst>
                                    <p:set>
                                      <p:cBhvr>
                                        <p:cTn id="194" dur="1" fill="hold">
                                          <p:stCondLst>
                                            <p:cond delay="0"/>
                                          </p:stCondLst>
                                        </p:cTn>
                                        <p:tgtEl>
                                          <p:spTgt spid="44"/>
                                        </p:tgtEl>
                                        <p:attrNameLst>
                                          <p:attrName>style.visibility</p:attrName>
                                        </p:attrNameLst>
                                      </p:cBhvr>
                                      <p:to>
                                        <p:strVal val="visible"/>
                                      </p:to>
                                    </p:set>
                                    <p:anim calcmode="lin" valueType="num">
                                      <p:cBhvr>
                                        <p:cTn id="195" dur="500" fill="hold"/>
                                        <p:tgtEl>
                                          <p:spTgt spid="44"/>
                                        </p:tgtEl>
                                        <p:attrNameLst>
                                          <p:attrName>ppt_w</p:attrName>
                                        </p:attrNameLst>
                                      </p:cBhvr>
                                      <p:tavLst>
                                        <p:tav tm="0">
                                          <p:val>
                                            <p:fltVal val="0"/>
                                          </p:val>
                                        </p:tav>
                                        <p:tav tm="100000">
                                          <p:val>
                                            <p:strVal val="#ppt_w"/>
                                          </p:val>
                                        </p:tav>
                                      </p:tavLst>
                                    </p:anim>
                                    <p:anim calcmode="lin" valueType="num">
                                      <p:cBhvr>
                                        <p:cTn id="196" dur="500" fill="hold"/>
                                        <p:tgtEl>
                                          <p:spTgt spid="44"/>
                                        </p:tgtEl>
                                        <p:attrNameLst>
                                          <p:attrName>ppt_h</p:attrName>
                                        </p:attrNameLst>
                                      </p:cBhvr>
                                      <p:tavLst>
                                        <p:tav tm="0">
                                          <p:val>
                                            <p:fltVal val="0"/>
                                          </p:val>
                                        </p:tav>
                                        <p:tav tm="100000">
                                          <p:val>
                                            <p:strVal val="#ppt_h"/>
                                          </p:val>
                                        </p:tav>
                                      </p:tavLst>
                                    </p:anim>
                                    <p:animEffect transition="in" filter="fade">
                                      <p:cBhvr>
                                        <p:cTn id="197" dur="500"/>
                                        <p:tgtEl>
                                          <p:spTgt spid="44"/>
                                        </p:tgtEl>
                                      </p:cBhvr>
                                    </p:animEffect>
                                  </p:childTnLst>
                                </p:cTn>
                              </p:par>
                            </p:childTnLst>
                          </p:cTn>
                        </p:par>
                        <p:par>
                          <p:cTn id="198" fill="hold">
                            <p:stCondLst>
                              <p:cond delay="26000"/>
                            </p:stCondLst>
                            <p:childTnLst>
                              <p:par>
                                <p:cTn id="199" presetID="22" presetClass="entr" presetSubtype="1" fill="hold" grpId="0" nodeType="afterEffect">
                                  <p:stCondLst>
                                    <p:cond delay="0"/>
                                  </p:stCondLst>
                                  <p:childTnLst>
                                    <p:set>
                                      <p:cBhvr>
                                        <p:cTn id="200" dur="1" fill="hold">
                                          <p:stCondLst>
                                            <p:cond delay="0"/>
                                          </p:stCondLst>
                                        </p:cTn>
                                        <p:tgtEl>
                                          <p:spTgt spid="38"/>
                                        </p:tgtEl>
                                        <p:attrNameLst>
                                          <p:attrName>style.visibility</p:attrName>
                                        </p:attrNameLst>
                                      </p:cBhvr>
                                      <p:to>
                                        <p:strVal val="visible"/>
                                      </p:to>
                                    </p:set>
                                    <p:animEffect transition="in" filter="wipe(up)">
                                      <p:cBhvr>
                                        <p:cTn id="201" dur="750"/>
                                        <p:tgtEl>
                                          <p:spTgt spid="38"/>
                                        </p:tgtEl>
                                      </p:cBhvr>
                                    </p:animEffect>
                                  </p:childTnLst>
                                </p:cTn>
                              </p:par>
                            </p:childTnLst>
                          </p:cTn>
                        </p:par>
                        <p:par>
                          <p:cTn id="202" fill="hold">
                            <p:stCondLst>
                              <p:cond delay="27000"/>
                            </p:stCondLst>
                            <p:childTnLst>
                              <p:par>
                                <p:cTn id="203" presetID="18" presetClass="entr" presetSubtype="3" fill="hold" nodeType="afterEffect">
                                  <p:stCondLst>
                                    <p:cond delay="0"/>
                                  </p:stCondLst>
                                  <p:childTnLst>
                                    <p:set>
                                      <p:cBhvr>
                                        <p:cTn id="204" dur="1" fill="hold">
                                          <p:stCondLst>
                                            <p:cond delay="0"/>
                                          </p:stCondLst>
                                        </p:cTn>
                                        <p:tgtEl>
                                          <p:spTgt spid="4"/>
                                        </p:tgtEl>
                                        <p:attrNameLst>
                                          <p:attrName>style.visibility</p:attrName>
                                        </p:attrNameLst>
                                      </p:cBhvr>
                                      <p:to>
                                        <p:strVal val="visible"/>
                                      </p:to>
                                    </p:set>
                                    <p:animEffect transition="in" filter="strips(upRight)">
                                      <p:cBhvr>
                                        <p:cTn id="205"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2" grpId="0" animBg="1"/>
      <p:bldP spid="13" grpId="0" animBg="1"/>
      <p:bldP spid="14" grpId="0" animBg="1"/>
      <p:bldP spid="15" grpId="0"/>
      <p:bldP spid="16" grpId="0"/>
      <p:bldP spid="17" grpId="0"/>
      <p:bldP spid="18" grpId="0"/>
      <p:bldP spid="19" grpId="0"/>
      <p:bldP spid="20" grpId="0"/>
      <p:bldP spid="22" grpId="0" animBg="1"/>
      <p:bldP spid="24" grpId="0" animBg="1"/>
      <p:bldP spid="26" grpId="0" animBg="1"/>
      <p:bldP spid="28" grpId="0" animBg="1"/>
      <p:bldP spid="30" grpId="0" animBg="1"/>
      <p:bldP spid="32" grpId="0" animBg="1"/>
      <p:bldP spid="33" grpId="0"/>
      <p:bldP spid="34" grpId="0"/>
      <p:bldP spid="35" grpId="0"/>
      <p:bldP spid="36" grpId="0"/>
      <p:bldP spid="37" grpId="0"/>
      <p:bldP spid="38" grpId="0"/>
      <p:bldP spid="39" grpId="0" animBg="1"/>
      <p:bldP spid="40" grpId="0" animBg="1"/>
      <p:bldP spid="41" grpId="0" animBg="1"/>
      <p:bldP spid="42" grpId="0"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811709" y="2379335"/>
            <a:ext cx="2567583" cy="2099331"/>
            <a:chOff x="793751" y="2361406"/>
            <a:chExt cx="2611438" cy="2135188"/>
          </a:xfrm>
        </p:grpSpPr>
        <p:sp>
          <p:nvSpPr>
            <p:cNvPr id="10" name="Freeform 9"/>
            <p:cNvSpPr>
              <a:spLocks noEditPoints="1"/>
            </p:cNvSpPr>
            <p:nvPr/>
          </p:nvSpPr>
          <p:spPr bwMode="auto">
            <a:xfrm>
              <a:off x="793751" y="2361406"/>
              <a:ext cx="2611438" cy="2135188"/>
            </a:xfrm>
            <a:custGeom>
              <a:avLst/>
              <a:gdLst>
                <a:gd name="T0" fmla="*/ 299 w 1645"/>
                <a:gd name="T1" fmla="*/ 761 h 1345"/>
                <a:gd name="T2" fmla="*/ 299 w 1645"/>
                <a:gd name="T3" fmla="*/ 1059 h 1345"/>
                <a:gd name="T4" fmla="*/ 823 w 1645"/>
                <a:gd name="T5" fmla="*/ 1345 h 1345"/>
                <a:gd name="T6" fmla="*/ 1346 w 1645"/>
                <a:gd name="T7" fmla="*/ 1059 h 1345"/>
                <a:gd name="T8" fmla="*/ 1346 w 1645"/>
                <a:gd name="T9" fmla="*/ 761 h 1345"/>
                <a:gd name="T10" fmla="*/ 823 w 1645"/>
                <a:gd name="T11" fmla="*/ 1046 h 1345"/>
                <a:gd name="T12" fmla="*/ 299 w 1645"/>
                <a:gd name="T13" fmla="*/ 761 h 1345"/>
                <a:gd name="T14" fmla="*/ 299 w 1645"/>
                <a:gd name="T15" fmla="*/ 761 h 1345"/>
                <a:gd name="T16" fmla="*/ 823 w 1645"/>
                <a:gd name="T17" fmla="*/ 0 h 1345"/>
                <a:gd name="T18" fmla="*/ 0 w 1645"/>
                <a:gd name="T19" fmla="*/ 448 h 1345"/>
                <a:gd name="T20" fmla="*/ 823 w 1645"/>
                <a:gd name="T21" fmla="*/ 896 h 1345"/>
                <a:gd name="T22" fmla="*/ 1496 w 1645"/>
                <a:gd name="T23" fmla="*/ 530 h 1345"/>
                <a:gd name="T24" fmla="*/ 1496 w 1645"/>
                <a:gd name="T25" fmla="*/ 1046 h 1345"/>
                <a:gd name="T26" fmla="*/ 1645 w 1645"/>
                <a:gd name="T27" fmla="*/ 1046 h 1345"/>
                <a:gd name="T28" fmla="*/ 1645 w 1645"/>
                <a:gd name="T29" fmla="*/ 448 h 1345"/>
                <a:gd name="T30" fmla="*/ 823 w 1645"/>
                <a:gd name="T31" fmla="*/ 0 h 1345"/>
                <a:gd name="T32" fmla="*/ 823 w 1645"/>
                <a:gd name="T33"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5" h="1345">
                  <a:moveTo>
                    <a:pt x="299" y="761"/>
                  </a:moveTo>
                  <a:lnTo>
                    <a:pt x="299" y="1059"/>
                  </a:lnTo>
                  <a:lnTo>
                    <a:pt x="823" y="1345"/>
                  </a:lnTo>
                  <a:lnTo>
                    <a:pt x="1346" y="1059"/>
                  </a:lnTo>
                  <a:lnTo>
                    <a:pt x="1346" y="761"/>
                  </a:lnTo>
                  <a:lnTo>
                    <a:pt x="823" y="1046"/>
                  </a:lnTo>
                  <a:lnTo>
                    <a:pt x="299" y="761"/>
                  </a:lnTo>
                  <a:lnTo>
                    <a:pt x="299" y="761"/>
                  </a:lnTo>
                  <a:close/>
                  <a:moveTo>
                    <a:pt x="823" y="0"/>
                  </a:moveTo>
                  <a:lnTo>
                    <a:pt x="0" y="448"/>
                  </a:lnTo>
                  <a:lnTo>
                    <a:pt x="823" y="896"/>
                  </a:lnTo>
                  <a:lnTo>
                    <a:pt x="1496" y="530"/>
                  </a:lnTo>
                  <a:lnTo>
                    <a:pt x="1496" y="1046"/>
                  </a:lnTo>
                  <a:lnTo>
                    <a:pt x="1645" y="1046"/>
                  </a:lnTo>
                  <a:lnTo>
                    <a:pt x="1645" y="448"/>
                  </a:lnTo>
                  <a:lnTo>
                    <a:pt x="823" y="0"/>
                  </a:lnTo>
                  <a:lnTo>
                    <a:pt x="823" y="0"/>
                  </a:lnTo>
                  <a:close/>
                </a:path>
              </a:pathLst>
            </a:custGeom>
            <a:gradFill flip="none" rotWithShape="1">
              <a:gsLst>
                <a:gs pos="0">
                  <a:schemeClr val="bg1"/>
                </a:gs>
                <a:gs pos="92000">
                  <a:schemeClr val="bg1">
                    <a:lumMod val="75000"/>
                  </a:schemeClr>
                </a:gs>
                <a:gs pos="100000">
                  <a:schemeClr val="bg1">
                    <a:lumMod val="65000"/>
                  </a:schemeClr>
                </a:gs>
                <a:gs pos="100000">
                  <a:schemeClr val="bg1">
                    <a:lumMod val="50000"/>
                  </a:schemeClr>
                </a:gs>
              </a:gsLst>
              <a:lin ang="5400000" scaled="1"/>
              <a:tileRect/>
            </a:gra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菱形 10"/>
            <p:cNvSpPr/>
            <p:nvPr/>
          </p:nvSpPr>
          <p:spPr>
            <a:xfrm>
              <a:off x="1591470" y="2810527"/>
              <a:ext cx="1016000" cy="533400"/>
            </a:xfrm>
            <a:prstGeom prst="diamond">
              <a:avLst/>
            </a:prstGeom>
            <a:solidFill>
              <a:srgbClr val="005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163615" y="2736502"/>
            <a:ext cx="5783771" cy="1384995"/>
            <a:chOff x="3204115" y="3848269"/>
            <a:chExt cx="5783771" cy="1384995"/>
          </a:xfrm>
        </p:grpSpPr>
        <p:sp>
          <p:nvSpPr>
            <p:cNvPr id="12" name="文本框 11"/>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rPr>
                <a:t>论文框架与内容</a:t>
              </a:r>
            </a:p>
          </p:txBody>
        </p:sp>
        <p:sp>
          <p:nvSpPr>
            <p:cNvPr id="14" name="文本框 13"/>
            <p:cNvSpPr txBox="1"/>
            <p:nvPr/>
          </p:nvSpPr>
          <p:spPr>
            <a:xfrm>
              <a:off x="3461678" y="4863932"/>
              <a:ext cx="5268644" cy="369332"/>
            </a:xfrm>
            <a:prstGeom prst="rect">
              <a:avLst/>
            </a:prstGeom>
            <a:noFill/>
          </p:spPr>
          <p:txBody>
            <a:bodyPr wrap="square" rtlCol="0">
              <a:spAutoFit/>
            </a:bodyPr>
            <a:lstStyle/>
            <a:p>
              <a:pPr algn="dist"/>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rPr>
                <a:t>Framework and content</a:t>
              </a:r>
              <a:endPar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圆角矩形 16"/>
          <p:cNvSpPr/>
          <p:nvPr/>
        </p:nvSpPr>
        <p:spPr>
          <a:xfrm>
            <a:off x="2704956" y="4728262"/>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微软雅黑" panose="020B0503020204020204" pitchFamily="34" charset="-122"/>
              <a:ea typeface="微软雅黑" panose="020B0503020204020204" pitchFamily="34" charset="-122"/>
            </a:endParaRPr>
          </a:p>
        </p:txBody>
      </p:sp>
      <p:sp>
        <p:nvSpPr>
          <p:cNvPr id="3" name="圆角矩形 17"/>
          <p:cNvSpPr/>
          <p:nvPr/>
        </p:nvSpPr>
        <p:spPr>
          <a:xfrm>
            <a:off x="1857673" y="3422429"/>
            <a:ext cx="7681086"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微软雅黑" panose="020B0503020204020204" pitchFamily="34" charset="-122"/>
              <a:ea typeface="微软雅黑" panose="020B0503020204020204" pitchFamily="34" charset="-122"/>
            </a:endParaRPr>
          </a:p>
        </p:txBody>
      </p:sp>
      <p:sp>
        <p:nvSpPr>
          <p:cNvPr id="4" name="圆角矩形 18"/>
          <p:cNvSpPr/>
          <p:nvPr/>
        </p:nvSpPr>
        <p:spPr>
          <a:xfrm>
            <a:off x="2704956" y="2089623"/>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微软雅黑" panose="020B0503020204020204" pitchFamily="34" charset="-122"/>
              <a:ea typeface="微软雅黑" panose="020B0503020204020204" pitchFamily="34" charset="-122"/>
            </a:endParaRPr>
          </a:p>
        </p:txBody>
      </p:sp>
      <p:grpSp>
        <p:nvGrpSpPr>
          <p:cNvPr id="5" name="Group 5"/>
          <p:cNvGrpSpPr/>
          <p:nvPr/>
        </p:nvGrpSpPr>
        <p:grpSpPr bwMode="auto">
          <a:xfrm>
            <a:off x="1857673" y="1837343"/>
            <a:ext cx="1237605" cy="1236018"/>
            <a:chOff x="802" y="845"/>
            <a:chExt cx="827" cy="826"/>
          </a:xfrm>
        </p:grpSpPr>
        <p:sp>
          <p:nvSpPr>
            <p:cNvPr id="6"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1800" dirty="0">
                <a:latin typeface="Calibri" panose="020F0502020204030204" pitchFamily="34" charset="0"/>
                <a:ea typeface="微软雅黑" panose="020B0503020204020204" pitchFamily="34" charset="-122"/>
                <a:cs typeface="Arial" panose="020B0604020202020204" pitchFamily="34" charset="0"/>
              </a:endParaRPr>
            </a:p>
          </p:txBody>
        </p:sp>
        <p:sp>
          <p:nvSpPr>
            <p:cNvPr id="7"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lstStyle/>
            <a:p>
              <a:endParaRPr lang="zh-CN" altLang="en-US" sz="1800" dirty="0">
                <a:latin typeface="Calibri" panose="020F0502020204030204" pitchFamily="34" charset="0"/>
                <a:ea typeface="微软雅黑" panose="020B0503020204020204" pitchFamily="34" charset="-122"/>
                <a:cs typeface="Arial" panose="020B0604020202020204" pitchFamily="34" charset="0"/>
              </a:endParaRPr>
            </a:p>
          </p:txBody>
        </p:sp>
        <p:sp>
          <p:nvSpPr>
            <p:cNvPr id="8"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800" dirty="0">
                <a:latin typeface="Calibri" panose="020F0502020204030204" pitchFamily="34" charset="0"/>
                <a:ea typeface="微软雅黑" panose="020B0503020204020204" pitchFamily="34" charset="-122"/>
                <a:cs typeface="Arial" panose="020B0604020202020204" pitchFamily="34" charset="0"/>
              </a:endParaRPr>
            </a:p>
          </p:txBody>
        </p:sp>
      </p:grpSp>
      <p:grpSp>
        <p:nvGrpSpPr>
          <p:cNvPr id="9" name="Group 12"/>
          <p:cNvGrpSpPr/>
          <p:nvPr/>
        </p:nvGrpSpPr>
        <p:grpSpPr bwMode="auto">
          <a:xfrm>
            <a:off x="9200798" y="3190776"/>
            <a:ext cx="1237605" cy="1236019"/>
            <a:chOff x="802" y="845"/>
            <a:chExt cx="827" cy="826"/>
          </a:xfrm>
        </p:grpSpPr>
        <p:sp>
          <p:nvSpPr>
            <p:cNvPr id="10" name="Oval 13"/>
            <p:cNvSpPr>
              <a:spLocks noChangeArrowheads="1"/>
            </p:cNvSpPr>
            <p:nvPr/>
          </p:nvSpPr>
          <p:spPr bwMode="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1800" dirty="0">
                <a:latin typeface="Calibri" panose="020F0502020204030204" pitchFamily="34" charset="0"/>
                <a:ea typeface="微软雅黑" panose="020B0503020204020204" pitchFamily="34" charset="-122"/>
                <a:cs typeface="Arial" panose="020B0604020202020204" pitchFamily="34" charset="0"/>
              </a:endParaRPr>
            </a:p>
          </p:txBody>
        </p:sp>
        <p:sp>
          <p:nvSpPr>
            <p:cNvPr id="11" name="Oval 14"/>
            <p:cNvSpPr>
              <a:spLocks noChangeArrowheads="1"/>
            </p:cNvSpPr>
            <p:nvPr/>
          </p:nvSpPr>
          <p:spPr bwMode="gray">
            <a:xfrm>
              <a:off x="836" y="879"/>
              <a:ext cx="758" cy="758"/>
            </a:xfrm>
            <a:prstGeom prst="ellipse">
              <a:avLst/>
            </a:prstGeom>
            <a:noFill/>
            <a:ln w="38100">
              <a:solidFill>
                <a:schemeClr val="accent1"/>
              </a:solidFill>
              <a:rou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800" dirty="0">
                <a:latin typeface="Calibri" panose="020F0502020204030204" pitchFamily="34" charset="0"/>
                <a:ea typeface="微软雅黑" panose="020B0503020204020204" pitchFamily="34" charset="-122"/>
                <a:cs typeface="Arial" panose="020B0604020202020204" pitchFamily="34" charset="0"/>
              </a:endParaRPr>
            </a:p>
          </p:txBody>
        </p:sp>
        <p:sp>
          <p:nvSpPr>
            <p:cNvPr id="12" name="Oval 15"/>
            <p:cNvSpPr>
              <a:spLocks noChangeArrowheads="1"/>
            </p:cNvSpPr>
            <p:nvPr/>
          </p:nvSpPr>
          <p:spPr bwMode="gray">
            <a:xfrm>
              <a:off x="870" y="915"/>
              <a:ext cx="690" cy="690"/>
            </a:xfrm>
            <a:prstGeom prst="ellipse">
              <a:avLst/>
            </a:prstGeom>
            <a:noFill/>
            <a:ln w="38100">
              <a:solidFill>
                <a:schemeClr val="accent1"/>
              </a:solidFill>
              <a:rou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800" dirty="0">
                <a:latin typeface="Calibri" panose="020F0502020204030204" pitchFamily="34" charset="0"/>
                <a:ea typeface="微软雅黑" panose="020B0503020204020204" pitchFamily="34" charset="-122"/>
                <a:cs typeface="Arial" panose="020B0604020202020204" pitchFamily="34" charset="0"/>
              </a:endParaRPr>
            </a:p>
          </p:txBody>
        </p:sp>
      </p:grpSp>
      <p:grpSp>
        <p:nvGrpSpPr>
          <p:cNvPr id="13" name="Group 19"/>
          <p:cNvGrpSpPr/>
          <p:nvPr/>
        </p:nvGrpSpPr>
        <p:grpSpPr bwMode="auto">
          <a:xfrm>
            <a:off x="1848153" y="4568008"/>
            <a:ext cx="1237605" cy="1236019"/>
            <a:chOff x="802" y="845"/>
            <a:chExt cx="827" cy="826"/>
          </a:xfrm>
        </p:grpSpPr>
        <p:sp>
          <p:nvSpPr>
            <p:cNvPr id="14" name="Oval 20"/>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1800" dirty="0">
                <a:latin typeface="Calibri" panose="020F0502020204030204" pitchFamily="34" charset="0"/>
                <a:ea typeface="微软雅黑" panose="020B0503020204020204" pitchFamily="34" charset="-122"/>
                <a:cs typeface="Arial" panose="020B0604020202020204" pitchFamily="34" charset="0"/>
              </a:endParaRPr>
            </a:p>
          </p:txBody>
        </p:sp>
        <p:sp>
          <p:nvSpPr>
            <p:cNvPr id="15" name="Oval 21"/>
            <p:cNvSpPr>
              <a:spLocks noChangeArrowheads="1"/>
            </p:cNvSpPr>
            <p:nvPr/>
          </p:nvSpPr>
          <p:spPr bwMode="ltGray">
            <a:xfrm>
              <a:off x="836" y="879"/>
              <a:ext cx="758" cy="758"/>
            </a:xfrm>
            <a:prstGeom prst="ellipse">
              <a:avLst/>
            </a:prstGeom>
            <a:noFill/>
            <a:ln w="38100">
              <a:solidFill>
                <a:schemeClr val="accent1"/>
              </a:solidFill>
              <a:rou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800" dirty="0">
                <a:latin typeface="Calibri" panose="020F0502020204030204" pitchFamily="34" charset="0"/>
                <a:ea typeface="微软雅黑" panose="020B0503020204020204" pitchFamily="34" charset="-122"/>
                <a:cs typeface="Arial" panose="020B0604020202020204" pitchFamily="34" charset="0"/>
              </a:endParaRPr>
            </a:p>
          </p:txBody>
        </p:sp>
        <p:sp>
          <p:nvSpPr>
            <p:cNvPr id="16" name="Oval 22"/>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800" dirty="0">
                <a:latin typeface="Calibri" panose="020F0502020204030204" pitchFamily="34" charset="0"/>
                <a:ea typeface="微软雅黑" panose="020B0503020204020204" pitchFamily="34" charset="-122"/>
                <a:cs typeface="Arial" panose="020B0604020202020204" pitchFamily="34" charset="0"/>
              </a:endParaRPr>
            </a:p>
          </p:txBody>
        </p:sp>
      </p:grpSp>
      <p:sp>
        <p:nvSpPr>
          <p:cNvPr id="17" name="TextBox 69"/>
          <p:cNvSpPr txBox="1"/>
          <p:nvPr/>
        </p:nvSpPr>
        <p:spPr>
          <a:xfrm>
            <a:off x="1870220" y="2256743"/>
            <a:ext cx="1213805" cy="399902"/>
          </a:xfrm>
          <a:prstGeom prst="rect">
            <a:avLst/>
          </a:prstGeom>
          <a:noFill/>
        </p:spPr>
        <p:txBody>
          <a:bodyPr>
            <a:spAutoFit/>
          </a:bodyPr>
          <a:lstStyle/>
          <a:p>
            <a:pPr algn="ctr">
              <a:defRPr/>
            </a:pPr>
            <a:r>
              <a:rPr lang="zh-CN" altLang="en-US" sz="2000" b="1" dirty="0">
                <a:solidFill>
                  <a:srgbClr val="004143"/>
                </a:solidFill>
                <a:latin typeface="微软雅黑" panose="020B0503020204020204" pitchFamily="34" charset="-122"/>
                <a:ea typeface="微软雅黑" panose="020B0503020204020204" pitchFamily="34" charset="-122"/>
              </a:rPr>
              <a:t>标题</a:t>
            </a:r>
          </a:p>
        </p:txBody>
      </p:sp>
      <p:sp>
        <p:nvSpPr>
          <p:cNvPr id="18" name="TextBox 70"/>
          <p:cNvSpPr txBox="1"/>
          <p:nvPr/>
        </p:nvSpPr>
        <p:spPr>
          <a:xfrm>
            <a:off x="9486598" y="3596557"/>
            <a:ext cx="999604" cy="399902"/>
          </a:xfrm>
          <a:prstGeom prst="rect">
            <a:avLst/>
          </a:prstGeom>
          <a:noFill/>
        </p:spPr>
        <p:txBody>
          <a:bodyPr>
            <a:spAutoFit/>
          </a:bodyPr>
          <a:lstStyle/>
          <a:p>
            <a:pPr>
              <a:defRPr/>
            </a:pPr>
            <a:r>
              <a:rPr lang="zh-CN" altLang="en-US" sz="2000" b="1" dirty="0">
                <a:solidFill>
                  <a:srgbClr val="014244"/>
                </a:solidFill>
                <a:latin typeface="微软雅黑" panose="020B0503020204020204" pitchFamily="34" charset="-122"/>
                <a:ea typeface="微软雅黑" panose="020B0503020204020204" pitchFamily="34" charset="-122"/>
              </a:rPr>
              <a:t>标题</a:t>
            </a:r>
          </a:p>
        </p:txBody>
      </p:sp>
      <p:sp>
        <p:nvSpPr>
          <p:cNvPr id="19" name="TextBox 71"/>
          <p:cNvSpPr txBox="1"/>
          <p:nvPr/>
        </p:nvSpPr>
        <p:spPr>
          <a:xfrm>
            <a:off x="2102839" y="5013863"/>
            <a:ext cx="1142405" cy="399902"/>
          </a:xfrm>
          <a:prstGeom prst="rect">
            <a:avLst/>
          </a:prstGeom>
          <a:noFill/>
        </p:spPr>
        <p:txBody>
          <a:bodyPr>
            <a:spAutoFit/>
          </a:bodyPr>
          <a:lstStyle/>
          <a:p>
            <a:pPr>
              <a:defRPr/>
            </a:pPr>
            <a:r>
              <a:rPr lang="zh-CN" altLang="en-US" sz="2000" b="1" dirty="0">
                <a:solidFill>
                  <a:srgbClr val="004143"/>
                </a:solidFill>
                <a:latin typeface="微软雅黑" panose="020B0503020204020204" pitchFamily="34" charset="-122"/>
                <a:ea typeface="微软雅黑" panose="020B0503020204020204" pitchFamily="34" charset="-122"/>
              </a:rPr>
              <a:t>标题</a:t>
            </a:r>
          </a:p>
        </p:txBody>
      </p:sp>
      <p:sp>
        <p:nvSpPr>
          <p:cNvPr id="20" name="TextBox 73"/>
          <p:cNvSpPr txBox="1"/>
          <p:nvPr/>
        </p:nvSpPr>
        <p:spPr>
          <a:xfrm>
            <a:off x="3214278" y="2197195"/>
            <a:ext cx="7144792" cy="624851"/>
          </a:xfrm>
          <a:prstGeom prst="rect">
            <a:avLst/>
          </a:prstGeom>
          <a:noFill/>
        </p:spPr>
        <p:txBody>
          <a:bodyPr>
            <a:spAutoFit/>
          </a:bodyPr>
          <a:lstStyle/>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21" name="TextBox 74"/>
          <p:cNvSpPr txBox="1"/>
          <p:nvPr/>
        </p:nvSpPr>
        <p:spPr>
          <a:xfrm>
            <a:off x="1979846" y="3485896"/>
            <a:ext cx="7167005" cy="1178784"/>
          </a:xfrm>
          <a:prstGeom prst="rect">
            <a:avLst/>
          </a:prstGeom>
          <a:noFill/>
          <a:ln>
            <a:noFill/>
          </a:ln>
        </p:spPr>
        <p:txBody>
          <a:bodyPr>
            <a:spAutoFit/>
          </a:bodyPr>
          <a:lstStyle/>
          <a:p>
            <a:pPr>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 亮</a:t>
            </a:r>
            <a:r>
              <a:rPr lang="zh-CN" altLang="en-US" sz="1400" dirty="0" smtClean="0">
                <a:solidFill>
                  <a:schemeClr val="bg1"/>
                </a:solidFill>
                <a:latin typeface="微软雅黑" panose="020B0503020204020204" pitchFamily="34" charset="-122"/>
                <a:ea typeface="微软雅黑" panose="020B0503020204020204" pitchFamily="34" charset="-122"/>
              </a:rPr>
              <a:t>亮图文旗舰店</a:t>
            </a: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https://liangliangtuwen.tmall.com</a:t>
            </a: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endParaRPr>
          </a:p>
          <a:p>
            <a:pPr>
              <a:defRPr/>
            </a:pP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TextBox 75"/>
          <p:cNvSpPr txBox="1">
            <a:spLocks noChangeArrowheads="1"/>
          </p:cNvSpPr>
          <p:nvPr/>
        </p:nvSpPr>
        <p:spPr bwMode="auto">
          <a:xfrm>
            <a:off x="3076238" y="4786968"/>
            <a:ext cx="7412939" cy="6248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23"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点击此处添加标题</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0-#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1+#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1+#ppt_w/2"/>
                                          </p:val>
                                        </p:tav>
                                        <p:tav tm="100000">
                                          <p:val>
                                            <p:strVal val="#ppt_x"/>
                                          </p:val>
                                        </p:tav>
                                      </p:tavLst>
                                    </p:anim>
                                    <p:anim calcmode="lin" valueType="num">
                                      <p:cBhvr additive="base">
                                        <p:cTn id="33" dur="500" fill="hold"/>
                                        <p:tgtEl>
                                          <p:spTgt spid="18"/>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1+#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8" fill="hold" grpId="0" nodeType="after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0-#ppt_w/2"/>
                                          </p:val>
                                        </p:tav>
                                        <p:tav tm="100000">
                                          <p:val>
                                            <p:strVal val="#ppt_x"/>
                                          </p:val>
                                        </p:tav>
                                      </p:tavLst>
                                    </p:anim>
                                    <p:anim calcmode="lin" valueType="num">
                                      <p:cBhvr additive="base">
                                        <p:cTn id="42" dur="500" fill="hold"/>
                                        <p:tgtEl>
                                          <p:spTgt spid="2"/>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0-#ppt_w/2"/>
                                          </p:val>
                                        </p:tav>
                                        <p:tav tm="100000">
                                          <p:val>
                                            <p:strVal val="#ppt_x"/>
                                          </p:val>
                                        </p:tav>
                                      </p:tavLst>
                                    </p:anim>
                                    <p:anim calcmode="lin" valueType="num">
                                      <p:cBhvr additive="base">
                                        <p:cTn id="46" dur="500" fill="hold"/>
                                        <p:tgtEl>
                                          <p:spTgt spid="13"/>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0-#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0-#ppt_w/2"/>
                                          </p:val>
                                        </p:tav>
                                        <p:tav tm="100000">
                                          <p:val>
                                            <p:strVal val="#ppt_x"/>
                                          </p:val>
                                        </p:tav>
                                      </p:tavLst>
                                    </p:anim>
                                    <p:anim calcmode="lin" valueType="num">
                                      <p:cBhvr additive="base">
                                        <p:cTn id="54"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7" grpId="0"/>
      <p:bldP spid="18" grpId="0"/>
      <p:bldP spid="19" grpId="0"/>
      <p:bldP spid="20" grpId="0"/>
      <p:bldP spid="21" grpId="0"/>
      <p:bldP spid="22"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1219223752"/>
  <p:tag name="MH_LIBRARY" val="GRAPHIC"/>
  <p:tag name="MH_TYPE" val="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1219223752"/>
  <p:tag name="MH_LIBRARY" val="GRAPHIC"/>
  <p:tag name="MH_TYPE" val="SubTitle"/>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1219223752"/>
  <p:tag name="MH_LIBRARY" val="GRAPHIC"/>
  <p:tag name="MH_TYPE" val="Other"/>
  <p:tag name="MH_ORDER" val="7"/>
</p:tagLst>
</file>

<file path=ppt/tags/tag12.xml><?xml version="1.0" encoding="utf-8"?>
<p:tagLst xmlns:a="http://schemas.openxmlformats.org/drawingml/2006/main" xmlns:r="http://schemas.openxmlformats.org/officeDocument/2006/relationships" xmlns:p="http://schemas.openxmlformats.org/presentationml/2006/main">
  <p:tag name="MH" val="20161219223752"/>
  <p:tag name="MH_LIBRARY" val="GRAPHIC"/>
  <p:tag name="MH_TYPE" val="SubTitle"/>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1219223752"/>
  <p:tag name="MH_LIBRARY" val="GRAPHIC"/>
  <p:tag name="MH_TYPE" val="Other"/>
  <p:tag name="MH_ORDER" val="7"/>
</p:tagLst>
</file>

<file path=ppt/tags/tag2.xml><?xml version="1.0" encoding="utf-8"?>
<p:tagLst xmlns:a="http://schemas.openxmlformats.org/drawingml/2006/main" xmlns:r="http://schemas.openxmlformats.org/officeDocument/2006/relationships" xmlns:p="http://schemas.openxmlformats.org/presentationml/2006/main">
  <p:tag name="MH" val="20161219223752"/>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1219223752"/>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1219223752"/>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1219223752"/>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1219223752"/>
  <p:tag name="MH_LIBRARY" val="GRAPHIC"/>
  <p:tag name="MH_TYPE" val="Other"/>
  <p:tag name="MH_ORDER" val="7"/>
</p:tagLst>
</file>

<file path=ppt/tags/tag7.xml><?xml version="1.0" encoding="utf-8"?>
<p:tagLst xmlns:a="http://schemas.openxmlformats.org/drawingml/2006/main" xmlns:r="http://schemas.openxmlformats.org/officeDocument/2006/relationships" xmlns:p="http://schemas.openxmlformats.org/presentationml/2006/main">
  <p:tag name="MH" val="20161219223752"/>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1219223752"/>
  <p:tag name="MH_LIBRARY" val="GRAPHIC"/>
  <p:tag name="MH_TYPE" val="Other"/>
  <p:tag name="MH_ORDER" val="6"/>
</p:tagLst>
</file>

<file path=ppt/tags/tag9.xml><?xml version="1.0" encoding="utf-8"?>
<p:tagLst xmlns:a="http://schemas.openxmlformats.org/drawingml/2006/main" xmlns:r="http://schemas.openxmlformats.org/officeDocument/2006/relationships" xmlns:p="http://schemas.openxmlformats.org/presentationml/2006/main">
  <p:tag name="MH" val="20161219223752"/>
  <p:tag name="MH_LIBRARY" val="GRAPHIC"/>
  <p:tag name="MH_TYPE" val="SubTitle"/>
  <p:tag name="MH_ORDER" val="2"/>
</p:tagLst>
</file>

<file path=ppt/theme/theme1.xml><?xml version="1.0" encoding="utf-8"?>
<a:theme xmlns:a="http://schemas.openxmlformats.org/drawingml/2006/main" name="Office 主题​​">
  <a:themeElements>
    <a:clrScheme name="自定义 21">
      <a:dk1>
        <a:srgbClr val="FFFFFF"/>
      </a:dk1>
      <a:lt1>
        <a:srgbClr val="FFFFFF"/>
      </a:lt1>
      <a:dk2>
        <a:srgbClr val="FFFFFF"/>
      </a:dk2>
      <a:lt2>
        <a:srgbClr val="FFFFFF"/>
      </a:lt2>
      <a:accent1>
        <a:srgbClr val="F2F2F2"/>
      </a:accent1>
      <a:accent2>
        <a:srgbClr val="F2F2F2"/>
      </a:accent2>
      <a:accent3>
        <a:srgbClr val="F2F2F2"/>
      </a:accent3>
      <a:accent4>
        <a:srgbClr val="F2F2F2"/>
      </a:accent4>
      <a:accent5>
        <a:srgbClr val="F2F2F2"/>
      </a:accent5>
      <a:accent6>
        <a:srgbClr val="F2F2F2"/>
      </a:accent6>
      <a:hlink>
        <a:srgbClr val="F2F2F2"/>
      </a:hlink>
      <a:folHlink>
        <a:srgbClr val="F2F2F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2421</Words>
  <Application>Microsoft Office PowerPoint</Application>
  <PresentationFormat>自定义</PresentationFormat>
  <Paragraphs>212</Paragraphs>
  <Slides>23</Slides>
  <Notes>2</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13</cp:revision>
  <dcterms:created xsi:type="dcterms:W3CDTF">2017-04-15T09:55:00Z</dcterms:created>
  <dcterms:modified xsi:type="dcterms:W3CDTF">2017-07-08T16:37:30Z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