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mp3" ContentType="audio/mp3"/>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Lst>
  <p:notesMasterIdLst>
    <p:notesMasterId r:id="rId40"/>
  </p:notesMasterIdLst>
  <p:sldIdLst>
    <p:sldId id="256" r:id="rId3"/>
    <p:sldId id="265" r:id="rId4"/>
    <p:sldId id="257" r:id="rId5"/>
    <p:sldId id="279" r:id="rId6"/>
    <p:sldId id="280" r:id="rId7"/>
    <p:sldId id="281" r:id="rId8"/>
    <p:sldId id="282" r:id="rId9"/>
    <p:sldId id="283" r:id="rId10"/>
    <p:sldId id="284" r:id="rId11"/>
    <p:sldId id="258" r:id="rId12"/>
    <p:sldId id="285" r:id="rId13"/>
    <p:sldId id="286" r:id="rId14"/>
    <p:sldId id="287" r:id="rId15"/>
    <p:sldId id="288" r:id="rId16"/>
    <p:sldId id="289" r:id="rId17"/>
    <p:sldId id="260" r:id="rId18"/>
    <p:sldId id="300" r:id="rId19"/>
    <p:sldId id="301" r:id="rId20"/>
    <p:sldId id="302" r:id="rId21"/>
    <p:sldId id="303" r:id="rId22"/>
    <p:sldId id="304" r:id="rId23"/>
    <p:sldId id="263" r:id="rId24"/>
    <p:sldId id="296" r:id="rId25"/>
    <p:sldId id="297" r:id="rId26"/>
    <p:sldId id="298" r:id="rId27"/>
    <p:sldId id="299" r:id="rId28"/>
    <p:sldId id="295" r:id="rId29"/>
    <p:sldId id="305" r:id="rId30"/>
    <p:sldId id="306" r:id="rId31"/>
    <p:sldId id="307" r:id="rId32"/>
    <p:sldId id="308" r:id="rId33"/>
    <p:sldId id="309" r:id="rId34"/>
    <p:sldId id="310" r:id="rId35"/>
    <p:sldId id="311" r:id="rId36"/>
    <p:sldId id="312" r:id="rId37"/>
    <p:sldId id="313" r:id="rId38"/>
    <p:sldId id="266" r:id="rId3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23" autoAdjust="0"/>
    <p:restoredTop sz="87304" autoAdjust="0"/>
  </p:normalViewPr>
  <p:slideViewPr>
    <p:cSldViewPr>
      <p:cViewPr varScale="1">
        <p:scale>
          <a:sx n="147" d="100"/>
          <a:sy n="147" d="100"/>
        </p:scale>
        <p:origin x="-594" y="-102"/>
      </p:cViewPr>
      <p:guideLst>
        <p:guide orient="horz" pos="1620"/>
        <p:guide pos="2881"/>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C0C75-D563-4E89-8F6B-8D3B275022CB}"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E82346-28DF-410B-ADA9-85BC784E1A7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亮亮图文旗舰店</a:t>
            </a:r>
          </a:p>
          <a:p>
            <a:r>
              <a:rPr lang="en-US" altLang="zh-CN" dirty="0" smtClean="0"/>
              <a:t>https://liangliangtuwen.tmall.com</a:t>
            </a:r>
            <a:endParaRPr lang="en-US" altLang="zh-CN" dirty="0"/>
          </a:p>
        </p:txBody>
      </p:sp>
      <p:sp>
        <p:nvSpPr>
          <p:cNvPr id="4" name="灯片编号占位符 3"/>
          <p:cNvSpPr>
            <a:spLocks noGrp="1"/>
          </p:cNvSpPr>
          <p:nvPr>
            <p:ph type="sldNum" sz="quarter" idx="10"/>
          </p:nvPr>
        </p:nvSpPr>
        <p:spPr/>
        <p:txBody>
          <a:bodyPr/>
          <a:lstStyle/>
          <a:p>
            <a:fld id="{2BE82346-28DF-410B-ADA9-85BC784E1A75}"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A815E18-B547-4BBB-8817-8D56991D119B}" type="slidenum">
              <a:rPr lang="zh-CN" altLang="en-US" smtClean="0"/>
              <a:pPr>
                <a:defRPr/>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A815E18-B547-4BBB-8817-8D56991D119B}" type="slidenum">
              <a:rPr lang="zh-CN" altLang="en-US" smtClean="0"/>
              <a:pPr>
                <a:defRPr/>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A815E18-B547-4BBB-8817-8D56991D119B}" type="slidenum">
              <a:rPr lang="zh-CN" altLang="en-US" smtClean="0"/>
              <a:pPr>
                <a:defRPr/>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A815E18-B547-4BBB-8817-8D56991D119B}" type="slidenum">
              <a:rPr lang="zh-CN" altLang="en-US" smtClean="0"/>
              <a:pPr>
                <a:defRPr/>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A815E18-B547-4BBB-8817-8D56991D119B}" type="slidenum">
              <a:rPr lang="zh-CN" altLang="en-US" smtClean="0"/>
              <a:pPr>
                <a:defRPr/>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A815E18-B547-4BBB-8817-8D56991D119B}" type="slidenum">
              <a:rPr lang="zh-CN" altLang="en-US" smtClean="0"/>
              <a:pPr>
                <a:defRPr/>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A815E18-B547-4BBB-8817-8D56991D119B}" type="slidenum">
              <a:rPr lang="zh-CN" altLang="en-US" smtClean="0"/>
              <a:pPr>
                <a:defRPr/>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82346-28DF-410B-ADA9-85BC784E1A75}" type="slidenum">
              <a:rPr lang="zh-CN" altLang="en-US" smtClean="0"/>
              <a:pPr/>
              <a:t>37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633BD4-2AC8-48E4-853A-1FDA0C57337A}" type="datetimeFigureOut">
              <a:rPr lang="zh-CN" altLang="en-US" smtClean="0"/>
              <a:pPr/>
              <a:t>2017/7/9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1BC1D0-4AE0-4CA0-BD1D-5B89170BC9F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633BD4-2AC8-48E4-853A-1FDA0C57337A}" type="datetimeFigureOut">
              <a:rPr lang="zh-CN" altLang="en-US" smtClean="0"/>
              <a:pPr/>
              <a:t>2017/7/9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1BC1D0-4AE0-4CA0-BD1D-5B89170BC9F7}" type="slidenum">
              <a:rPr lang="zh-CN" altLang="en-US" smtClean="0"/>
              <a:pPr/>
              <a:t>‹#›</a:t>
            </a:fld>
            <a:endParaRPr lang="zh-CN" altLang="en-US"/>
          </a:p>
        </p:txBody>
      </p:sp>
      <p:pic>
        <p:nvPicPr>
          <p:cNvPr id="7" name="Picture 2" descr="http://pic17.nipic.com/20110914/7807978_105643065000_2.jpg"/>
          <p:cNvPicPr>
            <a:picLocks noChangeAspect="1" noChangeArrowheads="1"/>
          </p:cNvPicPr>
          <p:nvPr userDrawn="1"/>
        </p:nvPicPr>
        <p:blipFill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colorTemperature colorTemp="5900"/>
                    </a14:imgEffect>
                  </a14:imgLayer>
                </a14:imgProps>
              </a:ext>
              <a:ext uri="{28A0092B-C50C-407E-A947-70E740481C1C}">
                <a14:useLocalDpi xmlns:a14="http://schemas.microsoft.com/office/drawing/2010/main" xmlns="" val="0"/>
              </a:ext>
            </a:extLst>
          </a:blip>
          <a:srcRect t="47291" b="8126"/>
          <a:stretch>
            <a:fillRect/>
          </a:stretch>
        </p:blipFill>
        <p:spPr bwMode="auto">
          <a:xfrm>
            <a:off x="0" y="2450685"/>
            <a:ext cx="9128272" cy="2713353"/>
          </a:xfrm>
          <a:prstGeom prst="rect">
            <a:avLst/>
          </a:prstGeom>
          <a:noFill/>
          <a:extLst>
            <a:ext uri="{909E8E84-426E-40DD-AFC4-6F175D3DCCD1}">
              <a14:hiddenFill xmlns:a14="http://schemas.microsoft.com/office/drawing/2010/main" xmlns="">
                <a:solidFill>
                  <a:srgbClr val="FFFFFF"/>
                </a:solidFill>
              </a14:hiddenFill>
            </a:ext>
          </a:extLst>
        </p:spPr>
      </p:pic>
      <p:sp>
        <p:nvSpPr>
          <p:cNvPr id="8" name="矩形 7"/>
          <p:cNvSpPr/>
          <p:nvPr userDrawn="1"/>
        </p:nvSpPr>
        <p:spPr>
          <a:xfrm>
            <a:off x="1" y="0"/>
            <a:ext cx="9144000" cy="2450685"/>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9" name="组合 8"/>
          <p:cNvGrpSpPr/>
          <p:nvPr userDrawn="1"/>
        </p:nvGrpSpPr>
        <p:grpSpPr>
          <a:xfrm>
            <a:off x="3028950" y="1083716"/>
            <a:ext cx="2796547" cy="2795454"/>
            <a:chOff x="4869483" y="2046100"/>
            <a:chExt cx="2448272" cy="2448272"/>
          </a:xfrm>
        </p:grpSpPr>
        <p:grpSp>
          <p:nvGrpSpPr>
            <p:cNvPr id="10" name="组合 9"/>
            <p:cNvGrpSpPr/>
            <p:nvPr userDrawn="1"/>
          </p:nvGrpSpPr>
          <p:grpSpPr>
            <a:xfrm>
              <a:off x="4869483" y="2046100"/>
              <a:ext cx="2448272" cy="2448272"/>
              <a:chOff x="6897738" y="2060848"/>
              <a:chExt cx="2448272" cy="2448272"/>
            </a:xfrm>
          </p:grpSpPr>
          <p:sp>
            <p:nvSpPr>
              <p:cNvPr id="13" name="空心弧 12"/>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14" name="空心弧 13"/>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grpSp>
        <p:sp>
          <p:nvSpPr>
            <p:cNvPr id="11" name="TextBox 11"/>
            <p:cNvSpPr txBox="1"/>
            <p:nvPr userDrawn="1"/>
          </p:nvSpPr>
          <p:spPr>
            <a:xfrm>
              <a:off x="5392055" y="2628201"/>
              <a:ext cx="1357140" cy="566060"/>
            </a:xfrm>
            <a:prstGeom prst="rect">
              <a:avLst/>
            </a:prstGeom>
            <a:noFill/>
          </p:spPr>
          <p:txBody>
            <a:bodyPr wrap="square" rtlCol="0">
              <a:spAutoFit/>
            </a:bodyPr>
            <a:lstStyle/>
            <a:p>
              <a:pPr algn="ctr"/>
              <a:r>
                <a:rPr lang="en-US" altLang="zh-CN" sz="3600" b="1" dirty="0" smtClean="0">
                  <a:solidFill>
                    <a:schemeClr val="bg1"/>
                  </a:solidFill>
                  <a:latin typeface="微软雅黑" panose="020B0503020204020204" pitchFamily="34" charset="-122"/>
                  <a:ea typeface="微软雅黑" panose="020B0503020204020204" pitchFamily="34" charset="-122"/>
                </a:rPr>
                <a:t>Part</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2" name="TextBox 12"/>
            <p:cNvSpPr txBox="1"/>
            <p:nvPr userDrawn="1"/>
          </p:nvSpPr>
          <p:spPr>
            <a:xfrm>
              <a:off x="5394161" y="3284984"/>
              <a:ext cx="1357670" cy="619970"/>
            </a:xfrm>
            <a:prstGeom prst="rect">
              <a:avLst/>
            </a:prstGeom>
            <a:noFill/>
          </p:spPr>
          <p:txBody>
            <a:bodyPr wrap="square" rtlCol="0">
              <a:spAutoFit/>
            </a:bodyPr>
            <a:lstStyle/>
            <a:p>
              <a:pPr algn="ctr"/>
              <a:r>
                <a:rPr lang="en-US" altLang="zh-CN" sz="4000" b="1" dirty="0" smtClean="0">
                  <a:solidFill>
                    <a:srgbClr val="2F5596"/>
                  </a:solidFill>
                  <a:latin typeface="微软雅黑" panose="020B0503020204020204" pitchFamily="34" charset="-122"/>
                  <a:ea typeface="微软雅黑" panose="020B0503020204020204" pitchFamily="34" charset="-122"/>
                </a:rPr>
                <a:t>5</a:t>
              </a:r>
              <a:endParaRPr lang="zh-CN" altLang="en-US" sz="4000" b="1" dirty="0">
                <a:solidFill>
                  <a:srgbClr val="2F559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633BD4-2AC8-48E4-853A-1FDA0C57337A}" type="datetimeFigureOut">
              <a:rPr lang="zh-CN" altLang="en-US" smtClean="0"/>
              <a:pPr/>
              <a:t>2017/7/9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1BC1D0-4AE0-4CA0-BD1D-5B89170BC9F7}" type="slidenum">
              <a:rPr lang="zh-CN" altLang="en-US" smtClean="0"/>
              <a:pPr/>
              <a:t>‹#›</a:t>
            </a:fld>
            <a:endParaRPr lang="zh-CN" altLang="en-US"/>
          </a:p>
        </p:txBody>
      </p:sp>
      <p:pic>
        <p:nvPicPr>
          <p:cNvPr id="7" name="Picture 2" descr="http://pic17.nipic.com/20110914/7807978_105643065000_2.jpg"/>
          <p:cNvPicPr>
            <a:picLocks noChangeAspect="1" noChangeArrowheads="1"/>
          </p:cNvPicPr>
          <p:nvPr userDrawn="1"/>
        </p:nvPicPr>
        <p:blipFill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colorTemperature colorTemp="5900"/>
                    </a14:imgEffect>
                  </a14:imgLayer>
                </a14:imgProps>
              </a:ext>
              <a:ext uri="{28A0092B-C50C-407E-A947-70E740481C1C}">
                <a14:useLocalDpi xmlns:a14="http://schemas.microsoft.com/office/drawing/2010/main" xmlns="" val="0"/>
              </a:ext>
            </a:extLst>
          </a:blip>
          <a:srcRect t="47291" b="8126"/>
          <a:stretch>
            <a:fillRect/>
          </a:stretch>
        </p:blipFill>
        <p:spPr bwMode="auto">
          <a:xfrm>
            <a:off x="0" y="2450685"/>
            <a:ext cx="9128272" cy="2713353"/>
          </a:xfrm>
          <a:prstGeom prst="rect">
            <a:avLst/>
          </a:prstGeom>
          <a:noFill/>
          <a:extLst>
            <a:ext uri="{909E8E84-426E-40DD-AFC4-6F175D3DCCD1}">
              <a14:hiddenFill xmlns:a14="http://schemas.microsoft.com/office/drawing/2010/main" xmlns="">
                <a:solidFill>
                  <a:srgbClr val="FFFFFF"/>
                </a:solidFill>
              </a14:hiddenFill>
            </a:ext>
          </a:extLst>
        </p:spPr>
      </p:pic>
      <p:sp>
        <p:nvSpPr>
          <p:cNvPr id="8" name="矩形 7"/>
          <p:cNvSpPr/>
          <p:nvPr userDrawn="1"/>
        </p:nvSpPr>
        <p:spPr>
          <a:xfrm>
            <a:off x="1" y="0"/>
            <a:ext cx="9144000" cy="2450685"/>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9" name="组合 8"/>
          <p:cNvGrpSpPr/>
          <p:nvPr userDrawn="1"/>
        </p:nvGrpSpPr>
        <p:grpSpPr>
          <a:xfrm>
            <a:off x="3028950" y="1083716"/>
            <a:ext cx="2796547" cy="2795454"/>
            <a:chOff x="4869483" y="2046100"/>
            <a:chExt cx="2448272" cy="2448272"/>
          </a:xfrm>
        </p:grpSpPr>
        <p:grpSp>
          <p:nvGrpSpPr>
            <p:cNvPr id="10" name="组合 9"/>
            <p:cNvGrpSpPr/>
            <p:nvPr userDrawn="1"/>
          </p:nvGrpSpPr>
          <p:grpSpPr>
            <a:xfrm>
              <a:off x="4869483" y="2046100"/>
              <a:ext cx="2448272" cy="2448272"/>
              <a:chOff x="6897738" y="2060848"/>
              <a:chExt cx="2448272" cy="2448272"/>
            </a:xfrm>
          </p:grpSpPr>
          <p:sp>
            <p:nvSpPr>
              <p:cNvPr id="13" name="空心弧 12"/>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14" name="空心弧 13"/>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grpSp>
        <p:sp>
          <p:nvSpPr>
            <p:cNvPr id="11" name="TextBox 11"/>
            <p:cNvSpPr txBox="1"/>
            <p:nvPr userDrawn="1"/>
          </p:nvSpPr>
          <p:spPr>
            <a:xfrm>
              <a:off x="5392055" y="2628201"/>
              <a:ext cx="1357140" cy="566060"/>
            </a:xfrm>
            <a:prstGeom prst="rect">
              <a:avLst/>
            </a:prstGeom>
            <a:noFill/>
          </p:spPr>
          <p:txBody>
            <a:bodyPr wrap="square" rtlCol="0">
              <a:spAutoFit/>
            </a:bodyPr>
            <a:lstStyle/>
            <a:p>
              <a:pPr algn="ctr"/>
              <a:r>
                <a:rPr lang="en-US" altLang="zh-CN" sz="3600" b="1" dirty="0" smtClean="0">
                  <a:solidFill>
                    <a:schemeClr val="bg1"/>
                  </a:solidFill>
                  <a:latin typeface="微软雅黑" panose="020B0503020204020204" pitchFamily="34" charset="-122"/>
                  <a:ea typeface="微软雅黑" panose="020B0503020204020204" pitchFamily="34" charset="-122"/>
                </a:rPr>
                <a:t>Part</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2" name="TextBox 12"/>
            <p:cNvSpPr txBox="1"/>
            <p:nvPr userDrawn="1"/>
          </p:nvSpPr>
          <p:spPr>
            <a:xfrm>
              <a:off x="5394161" y="3284984"/>
              <a:ext cx="1357670" cy="619970"/>
            </a:xfrm>
            <a:prstGeom prst="rect">
              <a:avLst/>
            </a:prstGeom>
            <a:noFill/>
          </p:spPr>
          <p:txBody>
            <a:bodyPr wrap="square" rtlCol="0">
              <a:spAutoFit/>
            </a:bodyPr>
            <a:lstStyle/>
            <a:p>
              <a:pPr algn="ctr"/>
              <a:r>
                <a:rPr lang="en-US" altLang="zh-CN" sz="4000" b="1" dirty="0" smtClean="0">
                  <a:solidFill>
                    <a:srgbClr val="2F5596"/>
                  </a:solidFill>
                  <a:latin typeface="微软雅黑" panose="020B0503020204020204" pitchFamily="34" charset="-122"/>
                  <a:ea typeface="微软雅黑" panose="020B0503020204020204" pitchFamily="34" charset="-122"/>
                </a:rPr>
                <a:t>6</a:t>
              </a:r>
              <a:endParaRPr lang="zh-CN" altLang="en-US" sz="4000" b="1" dirty="0">
                <a:solidFill>
                  <a:srgbClr val="2F559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633BD4-2AC8-48E4-853A-1FDA0C57337A}" type="datetimeFigureOut">
              <a:rPr lang="zh-CN" altLang="en-US" smtClean="0"/>
              <a:pPr/>
              <a:t>2017/7/9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1BC1D0-4AE0-4CA0-BD1D-5B89170BC9F7}"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7" name="矩形 6"/>
          <p:cNvSpPr/>
          <p:nvPr userDrawn="1"/>
        </p:nvSpPr>
        <p:spPr>
          <a:xfrm>
            <a:off x="0" y="0"/>
            <a:ext cx="945369" cy="627534"/>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anose="020B0503020204020204" pitchFamily="34" charset="-122"/>
                <a:ea typeface="微软雅黑" panose="020B0503020204020204" pitchFamily="34" charset="-122"/>
              </a:rPr>
              <a:t>Part 1</a:t>
            </a:r>
            <a:endParaRPr lang="zh-CN" altLang="en-US" sz="2000" b="1" dirty="0">
              <a:latin typeface="微软雅黑" panose="020B0503020204020204" pitchFamily="34" charset="-122"/>
              <a:ea typeface="微软雅黑" panose="020B0503020204020204" pitchFamily="34" charset="-122"/>
            </a:endParaRPr>
          </a:p>
        </p:txBody>
      </p:sp>
      <p:sp>
        <p:nvSpPr>
          <p:cNvPr id="8" name="矩形 7"/>
          <p:cNvSpPr/>
          <p:nvPr userDrawn="1"/>
        </p:nvSpPr>
        <p:spPr>
          <a:xfrm>
            <a:off x="952184"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2</a:t>
            </a:r>
            <a:endParaRPr lang="zh-CN" altLang="en-US" sz="1500" b="0" dirty="0">
              <a:latin typeface="微软雅黑" panose="020B0503020204020204" pitchFamily="34" charset="-122"/>
              <a:ea typeface="微软雅黑" panose="020B0503020204020204" pitchFamily="34" charset="-122"/>
            </a:endParaRPr>
          </a:p>
        </p:txBody>
      </p:sp>
      <p:sp>
        <p:nvSpPr>
          <p:cNvPr id="9" name="矩形 8"/>
          <p:cNvSpPr/>
          <p:nvPr userDrawn="1"/>
        </p:nvSpPr>
        <p:spPr>
          <a:xfrm>
            <a:off x="1914808"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3</a:t>
            </a:r>
            <a:endParaRPr lang="zh-CN" altLang="en-US" sz="1500" b="0" dirty="0">
              <a:latin typeface="微软雅黑" panose="020B0503020204020204" pitchFamily="34" charset="-122"/>
              <a:ea typeface="微软雅黑" panose="020B0503020204020204" pitchFamily="34" charset="-122"/>
            </a:endParaRPr>
          </a:p>
        </p:txBody>
      </p:sp>
      <p:sp>
        <p:nvSpPr>
          <p:cNvPr id="10" name="矩形 9"/>
          <p:cNvSpPr/>
          <p:nvPr userDrawn="1"/>
        </p:nvSpPr>
        <p:spPr>
          <a:xfrm>
            <a:off x="2877432"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4</a:t>
            </a:r>
            <a:endParaRPr lang="zh-CN" altLang="en-US" sz="1500" b="0" dirty="0">
              <a:latin typeface="微软雅黑" panose="020B0503020204020204" pitchFamily="34" charset="-122"/>
              <a:ea typeface="微软雅黑" panose="020B0503020204020204" pitchFamily="34" charset="-122"/>
            </a:endParaRPr>
          </a:p>
        </p:txBody>
      </p:sp>
      <p:sp>
        <p:nvSpPr>
          <p:cNvPr id="11" name="矩形 10"/>
          <p:cNvSpPr/>
          <p:nvPr userDrawn="1"/>
        </p:nvSpPr>
        <p:spPr>
          <a:xfrm>
            <a:off x="9011886" y="0"/>
            <a:ext cx="136646" cy="41151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2" name="矩形 11"/>
          <p:cNvSpPr/>
          <p:nvPr userDrawn="1"/>
        </p:nvSpPr>
        <p:spPr>
          <a:xfrm>
            <a:off x="1" y="4948014"/>
            <a:ext cx="9138869" cy="195486"/>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userDrawn="1"/>
        </p:nvSpPr>
        <p:spPr>
          <a:xfrm>
            <a:off x="4382906" y="4852827"/>
            <a:ext cx="378190" cy="378042"/>
          </a:xfrm>
          <a:prstGeom prst="ellipse">
            <a:avLst/>
          </a:prstGeom>
          <a:solidFill>
            <a:schemeClr val="bg1"/>
          </a:solidFill>
          <a:ln>
            <a:solidFill>
              <a:srgbClr val="2F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825" smtClean="0">
                <a:solidFill>
                  <a:srgbClr val="2F5596"/>
                </a:solidFill>
              </a:rPr>
              <a:pPr algn="ctr"/>
              <a:t>‹#›</a:t>
            </a:fld>
            <a:endParaRPr lang="zh-CN" altLang="en-US" sz="1350" dirty="0">
              <a:solidFill>
                <a:srgbClr val="2F5596"/>
              </a:solidFill>
            </a:endParaRPr>
          </a:p>
        </p:txBody>
      </p:sp>
      <p:cxnSp>
        <p:nvCxnSpPr>
          <p:cNvPr id="15" name="直接连接符 14"/>
          <p:cNvCxnSpPr/>
          <p:nvPr userDrawn="1"/>
        </p:nvCxnSpPr>
        <p:spPr>
          <a:xfrm flipH="1">
            <a:off x="5328380" y="400625"/>
            <a:ext cx="375182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矩形 15"/>
          <p:cNvSpPr/>
          <p:nvPr userDrawn="1"/>
        </p:nvSpPr>
        <p:spPr>
          <a:xfrm>
            <a:off x="3823623"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5</a:t>
            </a:r>
            <a:endParaRPr lang="zh-CN" altLang="en-US" sz="1500" b="0" dirty="0">
              <a:latin typeface="微软雅黑" panose="020B0503020204020204" pitchFamily="34" charset="-122"/>
              <a:ea typeface="微软雅黑" panose="020B0503020204020204" pitchFamily="34" charset="-122"/>
            </a:endParaRPr>
          </a:p>
        </p:txBody>
      </p:sp>
      <p:sp>
        <p:nvSpPr>
          <p:cNvPr id="17" name="矩形 16"/>
          <p:cNvSpPr/>
          <p:nvPr userDrawn="1"/>
        </p:nvSpPr>
        <p:spPr>
          <a:xfrm>
            <a:off x="4786249"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6</a:t>
            </a:r>
            <a:endParaRPr lang="zh-CN" altLang="en-US" sz="15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14" name="矩形 13"/>
          <p:cNvSpPr/>
          <p:nvPr userDrawn="1"/>
        </p:nvSpPr>
        <p:spPr>
          <a:xfrm>
            <a:off x="9011886" y="0"/>
            <a:ext cx="136646" cy="41151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6" name="矩形 15"/>
          <p:cNvSpPr/>
          <p:nvPr userDrawn="1"/>
        </p:nvSpPr>
        <p:spPr>
          <a:xfrm>
            <a:off x="1" y="4948014"/>
            <a:ext cx="9138869" cy="195486"/>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椭圆 16"/>
          <p:cNvSpPr/>
          <p:nvPr userDrawn="1"/>
        </p:nvSpPr>
        <p:spPr>
          <a:xfrm>
            <a:off x="4382906" y="4852827"/>
            <a:ext cx="378190" cy="378042"/>
          </a:xfrm>
          <a:prstGeom prst="ellipse">
            <a:avLst/>
          </a:prstGeom>
          <a:solidFill>
            <a:schemeClr val="bg1"/>
          </a:solidFill>
          <a:ln>
            <a:solidFill>
              <a:srgbClr val="2F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825" smtClean="0">
                <a:solidFill>
                  <a:srgbClr val="2F5596"/>
                </a:solidFill>
              </a:rPr>
              <a:pPr algn="ctr"/>
              <a:t>‹#›</a:t>
            </a:fld>
            <a:endParaRPr lang="zh-CN" altLang="en-US" sz="1350" dirty="0">
              <a:solidFill>
                <a:srgbClr val="2F5596"/>
              </a:solidFill>
            </a:endParaRPr>
          </a:p>
        </p:txBody>
      </p:sp>
      <p:cxnSp>
        <p:nvCxnSpPr>
          <p:cNvPr id="18" name="直接连接符 17"/>
          <p:cNvCxnSpPr/>
          <p:nvPr userDrawn="1"/>
        </p:nvCxnSpPr>
        <p:spPr>
          <a:xfrm flipH="1">
            <a:off x="5328380" y="400625"/>
            <a:ext cx="375182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矩形 20"/>
          <p:cNvSpPr/>
          <p:nvPr userDrawn="1"/>
        </p:nvSpPr>
        <p:spPr>
          <a:xfrm>
            <a:off x="955679" y="0"/>
            <a:ext cx="945369" cy="627534"/>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anose="020B0503020204020204" pitchFamily="34" charset="-122"/>
                <a:ea typeface="微软雅黑" panose="020B0503020204020204" pitchFamily="34" charset="-122"/>
              </a:rPr>
              <a:t>Part 2</a:t>
            </a:r>
            <a:endParaRPr lang="zh-CN" altLang="en-US" sz="2000" b="1" dirty="0">
              <a:latin typeface="微软雅黑" panose="020B0503020204020204" pitchFamily="34" charset="-122"/>
              <a:ea typeface="微软雅黑" panose="020B0503020204020204" pitchFamily="34" charset="-122"/>
            </a:endParaRPr>
          </a:p>
        </p:txBody>
      </p:sp>
      <p:sp>
        <p:nvSpPr>
          <p:cNvPr id="22" name="矩形 21"/>
          <p:cNvSpPr/>
          <p:nvPr userDrawn="1"/>
        </p:nvSpPr>
        <p:spPr>
          <a:xfrm>
            <a:off x="-4333"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1</a:t>
            </a:r>
            <a:endParaRPr lang="zh-CN" altLang="en-US" sz="1500" b="0" dirty="0">
              <a:latin typeface="微软雅黑" panose="020B0503020204020204" pitchFamily="34" charset="-122"/>
              <a:ea typeface="微软雅黑" panose="020B0503020204020204" pitchFamily="34" charset="-122"/>
            </a:endParaRPr>
          </a:p>
        </p:txBody>
      </p:sp>
      <p:sp>
        <p:nvSpPr>
          <p:cNvPr id="23" name="矩形 22"/>
          <p:cNvSpPr/>
          <p:nvPr userDrawn="1"/>
        </p:nvSpPr>
        <p:spPr>
          <a:xfrm>
            <a:off x="1914808"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3</a:t>
            </a:r>
            <a:endParaRPr lang="zh-CN" altLang="en-US" sz="1500" b="0" dirty="0">
              <a:latin typeface="微软雅黑" panose="020B0503020204020204" pitchFamily="34" charset="-122"/>
              <a:ea typeface="微软雅黑" panose="020B0503020204020204" pitchFamily="34" charset="-122"/>
            </a:endParaRPr>
          </a:p>
        </p:txBody>
      </p:sp>
      <p:sp>
        <p:nvSpPr>
          <p:cNvPr id="24" name="矩形 23"/>
          <p:cNvSpPr/>
          <p:nvPr userDrawn="1"/>
        </p:nvSpPr>
        <p:spPr>
          <a:xfrm>
            <a:off x="2877432"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4</a:t>
            </a:r>
            <a:endParaRPr lang="zh-CN" altLang="en-US" sz="1500" b="0" dirty="0">
              <a:latin typeface="微软雅黑" panose="020B0503020204020204" pitchFamily="34" charset="-122"/>
              <a:ea typeface="微软雅黑" panose="020B0503020204020204" pitchFamily="34" charset="-122"/>
            </a:endParaRPr>
          </a:p>
        </p:txBody>
      </p:sp>
      <p:sp>
        <p:nvSpPr>
          <p:cNvPr id="25" name="矩形 24"/>
          <p:cNvSpPr/>
          <p:nvPr userDrawn="1"/>
        </p:nvSpPr>
        <p:spPr>
          <a:xfrm>
            <a:off x="3823623"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5</a:t>
            </a:r>
            <a:endParaRPr lang="zh-CN" altLang="en-US" sz="1500" b="0" dirty="0">
              <a:latin typeface="微软雅黑" panose="020B0503020204020204" pitchFamily="34" charset="-122"/>
              <a:ea typeface="微软雅黑" panose="020B0503020204020204" pitchFamily="34" charset="-122"/>
            </a:endParaRPr>
          </a:p>
        </p:txBody>
      </p:sp>
      <p:sp>
        <p:nvSpPr>
          <p:cNvPr id="26" name="矩形 25"/>
          <p:cNvSpPr/>
          <p:nvPr userDrawn="1"/>
        </p:nvSpPr>
        <p:spPr>
          <a:xfrm>
            <a:off x="4786249"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6</a:t>
            </a:r>
            <a:endParaRPr lang="zh-CN" altLang="en-US" sz="15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14" name="矩形 13"/>
          <p:cNvSpPr/>
          <p:nvPr userDrawn="1"/>
        </p:nvSpPr>
        <p:spPr>
          <a:xfrm>
            <a:off x="9011886" y="0"/>
            <a:ext cx="136646" cy="41151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6" name="矩形 15"/>
          <p:cNvSpPr/>
          <p:nvPr userDrawn="1"/>
        </p:nvSpPr>
        <p:spPr>
          <a:xfrm>
            <a:off x="1" y="4948014"/>
            <a:ext cx="9138869" cy="195486"/>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椭圆 16"/>
          <p:cNvSpPr/>
          <p:nvPr userDrawn="1"/>
        </p:nvSpPr>
        <p:spPr>
          <a:xfrm>
            <a:off x="4382906" y="4852827"/>
            <a:ext cx="378190" cy="378042"/>
          </a:xfrm>
          <a:prstGeom prst="ellipse">
            <a:avLst/>
          </a:prstGeom>
          <a:solidFill>
            <a:schemeClr val="bg1"/>
          </a:solidFill>
          <a:ln>
            <a:solidFill>
              <a:srgbClr val="2F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825" smtClean="0">
                <a:solidFill>
                  <a:srgbClr val="2F5596"/>
                </a:solidFill>
              </a:rPr>
              <a:pPr algn="ctr"/>
              <a:t>‹#›</a:t>
            </a:fld>
            <a:endParaRPr lang="zh-CN" altLang="en-US" sz="1350" dirty="0">
              <a:solidFill>
                <a:srgbClr val="2F5596"/>
              </a:solidFill>
            </a:endParaRPr>
          </a:p>
        </p:txBody>
      </p:sp>
      <p:cxnSp>
        <p:nvCxnSpPr>
          <p:cNvPr id="18" name="直接连接符 17"/>
          <p:cNvCxnSpPr/>
          <p:nvPr userDrawn="1"/>
        </p:nvCxnSpPr>
        <p:spPr>
          <a:xfrm flipH="1">
            <a:off x="5328380" y="400625"/>
            <a:ext cx="375182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矩形 20"/>
          <p:cNvSpPr/>
          <p:nvPr userDrawn="1"/>
        </p:nvSpPr>
        <p:spPr>
          <a:xfrm>
            <a:off x="1914806" y="0"/>
            <a:ext cx="945369" cy="627534"/>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latin typeface="微软雅黑" panose="020B0503020204020204" pitchFamily="34" charset="-122"/>
                <a:ea typeface="微软雅黑" panose="020B0503020204020204" pitchFamily="34" charset="-122"/>
              </a:rPr>
              <a:t>Part 3</a:t>
            </a:r>
            <a:endParaRPr lang="zh-CN" altLang="en-US" sz="2000" b="1" dirty="0">
              <a:latin typeface="微软雅黑" panose="020B0503020204020204" pitchFamily="34" charset="-122"/>
              <a:ea typeface="微软雅黑" panose="020B0503020204020204" pitchFamily="34" charset="-122"/>
            </a:endParaRPr>
          </a:p>
        </p:txBody>
      </p:sp>
      <p:sp>
        <p:nvSpPr>
          <p:cNvPr id="22" name="矩形 21"/>
          <p:cNvSpPr/>
          <p:nvPr userDrawn="1"/>
        </p:nvSpPr>
        <p:spPr>
          <a:xfrm>
            <a:off x="-4333"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1</a:t>
            </a:r>
            <a:endParaRPr lang="zh-CN" altLang="en-US" sz="1500" b="0" dirty="0">
              <a:latin typeface="微软雅黑" panose="020B0503020204020204" pitchFamily="34" charset="-122"/>
              <a:ea typeface="微软雅黑" panose="020B0503020204020204" pitchFamily="34" charset="-122"/>
            </a:endParaRPr>
          </a:p>
        </p:txBody>
      </p:sp>
      <p:sp>
        <p:nvSpPr>
          <p:cNvPr id="23" name="矩形 22"/>
          <p:cNvSpPr/>
          <p:nvPr userDrawn="1"/>
        </p:nvSpPr>
        <p:spPr>
          <a:xfrm>
            <a:off x="948179"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2</a:t>
            </a:r>
            <a:endParaRPr lang="zh-CN" altLang="en-US" sz="1500" b="0" dirty="0">
              <a:latin typeface="微软雅黑" panose="020B0503020204020204" pitchFamily="34" charset="-122"/>
              <a:ea typeface="微软雅黑" panose="020B0503020204020204" pitchFamily="34" charset="-122"/>
            </a:endParaRPr>
          </a:p>
        </p:txBody>
      </p:sp>
      <p:sp>
        <p:nvSpPr>
          <p:cNvPr id="24" name="矩形 23"/>
          <p:cNvSpPr/>
          <p:nvPr userDrawn="1"/>
        </p:nvSpPr>
        <p:spPr>
          <a:xfrm>
            <a:off x="2877432"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4</a:t>
            </a:r>
            <a:endParaRPr lang="zh-CN" altLang="en-US" sz="1500" b="0" dirty="0">
              <a:latin typeface="微软雅黑" panose="020B0503020204020204" pitchFamily="34" charset="-122"/>
              <a:ea typeface="微软雅黑" panose="020B0503020204020204" pitchFamily="34" charset="-122"/>
            </a:endParaRPr>
          </a:p>
        </p:txBody>
      </p:sp>
      <p:sp>
        <p:nvSpPr>
          <p:cNvPr id="25" name="矩形 24"/>
          <p:cNvSpPr/>
          <p:nvPr userDrawn="1"/>
        </p:nvSpPr>
        <p:spPr>
          <a:xfrm>
            <a:off x="3823623"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5</a:t>
            </a:r>
            <a:endParaRPr lang="zh-CN" altLang="en-US" sz="1500" b="0" dirty="0">
              <a:latin typeface="微软雅黑" panose="020B0503020204020204" pitchFamily="34" charset="-122"/>
              <a:ea typeface="微软雅黑" panose="020B0503020204020204" pitchFamily="34" charset="-122"/>
            </a:endParaRPr>
          </a:p>
        </p:txBody>
      </p:sp>
      <p:sp>
        <p:nvSpPr>
          <p:cNvPr id="26" name="矩形 25"/>
          <p:cNvSpPr/>
          <p:nvPr userDrawn="1"/>
        </p:nvSpPr>
        <p:spPr>
          <a:xfrm>
            <a:off x="4786249"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6</a:t>
            </a:r>
            <a:endParaRPr lang="zh-CN" altLang="en-US" sz="15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sp>
        <p:nvSpPr>
          <p:cNvPr id="12" name="矩形 11"/>
          <p:cNvSpPr/>
          <p:nvPr userDrawn="1"/>
        </p:nvSpPr>
        <p:spPr>
          <a:xfrm>
            <a:off x="9011886" y="0"/>
            <a:ext cx="136646" cy="41151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4" name="矩形 13"/>
          <p:cNvSpPr/>
          <p:nvPr userDrawn="1"/>
        </p:nvSpPr>
        <p:spPr>
          <a:xfrm>
            <a:off x="1" y="4948014"/>
            <a:ext cx="9138869" cy="195486"/>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userDrawn="1"/>
        </p:nvSpPr>
        <p:spPr>
          <a:xfrm>
            <a:off x="4382906" y="4852827"/>
            <a:ext cx="378190" cy="378042"/>
          </a:xfrm>
          <a:prstGeom prst="ellipse">
            <a:avLst/>
          </a:prstGeom>
          <a:solidFill>
            <a:schemeClr val="bg1"/>
          </a:solidFill>
          <a:ln>
            <a:solidFill>
              <a:srgbClr val="2F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825" smtClean="0">
                <a:solidFill>
                  <a:srgbClr val="2F5596"/>
                </a:solidFill>
              </a:rPr>
              <a:pPr algn="ctr"/>
              <a:t>‹#›</a:t>
            </a:fld>
            <a:endParaRPr lang="zh-CN" altLang="en-US" sz="1350" dirty="0">
              <a:solidFill>
                <a:srgbClr val="2F5596"/>
              </a:solidFill>
            </a:endParaRPr>
          </a:p>
        </p:txBody>
      </p:sp>
      <p:cxnSp>
        <p:nvCxnSpPr>
          <p:cNvPr id="16" name="直接连接符 15"/>
          <p:cNvCxnSpPr/>
          <p:nvPr userDrawn="1"/>
        </p:nvCxnSpPr>
        <p:spPr>
          <a:xfrm flipH="1">
            <a:off x="5328380" y="400625"/>
            <a:ext cx="375182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矩形 20"/>
          <p:cNvSpPr/>
          <p:nvPr userDrawn="1"/>
        </p:nvSpPr>
        <p:spPr>
          <a:xfrm>
            <a:off x="2876197" y="0"/>
            <a:ext cx="945369" cy="627534"/>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anose="020B0503020204020204" pitchFamily="34" charset="-122"/>
                <a:ea typeface="微软雅黑" panose="020B0503020204020204" pitchFamily="34" charset="-122"/>
              </a:rPr>
              <a:t>Part 4</a:t>
            </a:r>
            <a:endParaRPr lang="zh-CN" altLang="en-US" sz="2000" b="1" dirty="0">
              <a:latin typeface="微软雅黑" panose="020B0503020204020204" pitchFamily="34" charset="-122"/>
              <a:ea typeface="微软雅黑" panose="020B0503020204020204" pitchFamily="34" charset="-122"/>
            </a:endParaRPr>
          </a:p>
        </p:txBody>
      </p:sp>
      <p:sp>
        <p:nvSpPr>
          <p:cNvPr id="22" name="矩形 21"/>
          <p:cNvSpPr/>
          <p:nvPr userDrawn="1"/>
        </p:nvSpPr>
        <p:spPr>
          <a:xfrm>
            <a:off x="-18626"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1</a:t>
            </a:r>
            <a:endParaRPr lang="zh-CN" altLang="en-US" sz="1500" b="0" dirty="0">
              <a:latin typeface="微软雅黑" panose="020B0503020204020204" pitchFamily="34" charset="-122"/>
              <a:ea typeface="微软雅黑" panose="020B0503020204020204" pitchFamily="34" charset="-122"/>
            </a:endParaRPr>
          </a:p>
        </p:txBody>
      </p:sp>
      <p:sp>
        <p:nvSpPr>
          <p:cNvPr id="23" name="矩形 22"/>
          <p:cNvSpPr/>
          <p:nvPr userDrawn="1"/>
        </p:nvSpPr>
        <p:spPr>
          <a:xfrm>
            <a:off x="951898"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2</a:t>
            </a:r>
            <a:endParaRPr lang="zh-CN" altLang="en-US" sz="1500" b="0" dirty="0">
              <a:latin typeface="微软雅黑" panose="020B0503020204020204" pitchFamily="34" charset="-122"/>
              <a:ea typeface="微软雅黑" panose="020B0503020204020204" pitchFamily="34" charset="-122"/>
            </a:endParaRPr>
          </a:p>
        </p:txBody>
      </p:sp>
      <p:sp>
        <p:nvSpPr>
          <p:cNvPr id="24" name="矩形 23"/>
          <p:cNvSpPr/>
          <p:nvPr userDrawn="1"/>
        </p:nvSpPr>
        <p:spPr>
          <a:xfrm>
            <a:off x="1916406"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3</a:t>
            </a:r>
            <a:endParaRPr lang="zh-CN" altLang="en-US" sz="1500" b="0" dirty="0">
              <a:latin typeface="微软雅黑" panose="020B0503020204020204" pitchFamily="34" charset="-122"/>
              <a:ea typeface="微软雅黑" panose="020B0503020204020204" pitchFamily="34" charset="-122"/>
            </a:endParaRPr>
          </a:p>
        </p:txBody>
      </p:sp>
      <p:sp>
        <p:nvSpPr>
          <p:cNvPr id="25" name="矩形 24"/>
          <p:cNvSpPr/>
          <p:nvPr userDrawn="1"/>
        </p:nvSpPr>
        <p:spPr>
          <a:xfrm>
            <a:off x="3831485"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5</a:t>
            </a:r>
            <a:endParaRPr lang="zh-CN" altLang="en-US" sz="1500" b="0" dirty="0">
              <a:latin typeface="微软雅黑" panose="020B0503020204020204" pitchFamily="34" charset="-122"/>
              <a:ea typeface="微软雅黑" panose="020B0503020204020204" pitchFamily="34" charset="-122"/>
            </a:endParaRPr>
          </a:p>
        </p:txBody>
      </p:sp>
      <p:sp>
        <p:nvSpPr>
          <p:cNvPr id="26" name="矩形 25"/>
          <p:cNvSpPr/>
          <p:nvPr userDrawn="1"/>
        </p:nvSpPr>
        <p:spPr>
          <a:xfrm>
            <a:off x="4786249"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6</a:t>
            </a:r>
            <a:endParaRPr lang="zh-CN" altLang="en-US" sz="15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图片与标题">
    <p:spTree>
      <p:nvGrpSpPr>
        <p:cNvPr id="1" name=""/>
        <p:cNvGrpSpPr/>
        <p:nvPr/>
      </p:nvGrpSpPr>
      <p:grpSpPr>
        <a:xfrm>
          <a:off x="0" y="0"/>
          <a:ext cx="0" cy="0"/>
          <a:chOff x="0" y="0"/>
          <a:chExt cx="0" cy="0"/>
        </a:xfrm>
      </p:grpSpPr>
      <p:sp>
        <p:nvSpPr>
          <p:cNvPr id="12" name="矩形 11"/>
          <p:cNvSpPr/>
          <p:nvPr userDrawn="1"/>
        </p:nvSpPr>
        <p:spPr>
          <a:xfrm>
            <a:off x="9011886" y="0"/>
            <a:ext cx="136646" cy="41151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4" name="矩形 13"/>
          <p:cNvSpPr/>
          <p:nvPr userDrawn="1"/>
        </p:nvSpPr>
        <p:spPr>
          <a:xfrm>
            <a:off x="1" y="4948014"/>
            <a:ext cx="9138869" cy="195486"/>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userDrawn="1"/>
        </p:nvSpPr>
        <p:spPr>
          <a:xfrm>
            <a:off x="4382906" y="4852827"/>
            <a:ext cx="378190" cy="378042"/>
          </a:xfrm>
          <a:prstGeom prst="ellipse">
            <a:avLst/>
          </a:prstGeom>
          <a:solidFill>
            <a:schemeClr val="bg1"/>
          </a:solidFill>
          <a:ln>
            <a:solidFill>
              <a:srgbClr val="2F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825" smtClean="0">
                <a:solidFill>
                  <a:srgbClr val="2F5596"/>
                </a:solidFill>
              </a:rPr>
              <a:pPr algn="ctr"/>
              <a:t>‹#›</a:t>
            </a:fld>
            <a:endParaRPr lang="zh-CN" altLang="en-US" sz="1350" dirty="0">
              <a:solidFill>
                <a:srgbClr val="2F5596"/>
              </a:solidFill>
            </a:endParaRPr>
          </a:p>
        </p:txBody>
      </p:sp>
      <p:cxnSp>
        <p:nvCxnSpPr>
          <p:cNvPr id="16" name="直接连接符 15"/>
          <p:cNvCxnSpPr/>
          <p:nvPr userDrawn="1"/>
        </p:nvCxnSpPr>
        <p:spPr>
          <a:xfrm flipH="1">
            <a:off x="5328380" y="400625"/>
            <a:ext cx="375182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3827637" y="-7590"/>
            <a:ext cx="945369" cy="627534"/>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anose="020B0503020204020204" pitchFamily="34" charset="-122"/>
                <a:ea typeface="微软雅黑" panose="020B0503020204020204" pitchFamily="34" charset="-122"/>
              </a:rPr>
              <a:t>Part 5</a:t>
            </a:r>
            <a:endParaRPr lang="zh-CN" altLang="en-US" sz="2000" b="1" dirty="0">
              <a:latin typeface="微软雅黑" panose="020B0503020204020204" pitchFamily="34" charset="-122"/>
              <a:ea typeface="微软雅黑" panose="020B0503020204020204" pitchFamily="34" charset="-122"/>
            </a:endParaRPr>
          </a:p>
        </p:txBody>
      </p:sp>
      <p:sp>
        <p:nvSpPr>
          <p:cNvPr id="17" name="矩形 16"/>
          <p:cNvSpPr/>
          <p:nvPr userDrawn="1"/>
        </p:nvSpPr>
        <p:spPr>
          <a:xfrm>
            <a:off x="-18626"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1</a:t>
            </a:r>
            <a:endParaRPr lang="zh-CN" altLang="en-US" sz="1500" b="0" dirty="0">
              <a:latin typeface="微软雅黑" panose="020B0503020204020204" pitchFamily="34" charset="-122"/>
              <a:ea typeface="微软雅黑" panose="020B0503020204020204" pitchFamily="34" charset="-122"/>
            </a:endParaRPr>
          </a:p>
        </p:txBody>
      </p:sp>
      <p:sp>
        <p:nvSpPr>
          <p:cNvPr id="18" name="矩形 17"/>
          <p:cNvSpPr/>
          <p:nvPr userDrawn="1"/>
        </p:nvSpPr>
        <p:spPr>
          <a:xfrm>
            <a:off x="951898"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2</a:t>
            </a:r>
            <a:endParaRPr lang="zh-CN" altLang="en-US" sz="1500" b="0" dirty="0">
              <a:latin typeface="微软雅黑" panose="020B0503020204020204" pitchFamily="34" charset="-122"/>
              <a:ea typeface="微软雅黑" panose="020B0503020204020204" pitchFamily="34" charset="-122"/>
            </a:endParaRPr>
          </a:p>
        </p:txBody>
      </p:sp>
      <p:sp>
        <p:nvSpPr>
          <p:cNvPr id="21" name="矩形 20"/>
          <p:cNvSpPr/>
          <p:nvPr userDrawn="1"/>
        </p:nvSpPr>
        <p:spPr>
          <a:xfrm>
            <a:off x="1916406"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3</a:t>
            </a:r>
            <a:endParaRPr lang="zh-CN" altLang="en-US" sz="1500" b="0" dirty="0">
              <a:latin typeface="微软雅黑" panose="020B0503020204020204" pitchFamily="34" charset="-122"/>
              <a:ea typeface="微软雅黑" panose="020B0503020204020204" pitchFamily="34" charset="-122"/>
            </a:endParaRPr>
          </a:p>
        </p:txBody>
      </p:sp>
      <p:sp>
        <p:nvSpPr>
          <p:cNvPr id="22" name="矩形 21"/>
          <p:cNvSpPr/>
          <p:nvPr userDrawn="1"/>
        </p:nvSpPr>
        <p:spPr>
          <a:xfrm>
            <a:off x="2873945" y="-759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4</a:t>
            </a:r>
            <a:endParaRPr lang="zh-CN" altLang="en-US" sz="1500" b="0" dirty="0">
              <a:latin typeface="微软雅黑" panose="020B0503020204020204" pitchFamily="34" charset="-122"/>
              <a:ea typeface="微软雅黑" panose="020B0503020204020204" pitchFamily="34" charset="-122"/>
            </a:endParaRPr>
          </a:p>
        </p:txBody>
      </p:sp>
      <p:sp>
        <p:nvSpPr>
          <p:cNvPr id="23" name="矩形 22"/>
          <p:cNvSpPr/>
          <p:nvPr userDrawn="1"/>
        </p:nvSpPr>
        <p:spPr>
          <a:xfrm>
            <a:off x="4786249"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6</a:t>
            </a:r>
            <a:endParaRPr lang="zh-CN" altLang="en-US" sz="15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图片与标题">
    <p:spTree>
      <p:nvGrpSpPr>
        <p:cNvPr id="1" name=""/>
        <p:cNvGrpSpPr/>
        <p:nvPr/>
      </p:nvGrpSpPr>
      <p:grpSpPr>
        <a:xfrm>
          <a:off x="0" y="0"/>
          <a:ext cx="0" cy="0"/>
          <a:chOff x="0" y="0"/>
          <a:chExt cx="0" cy="0"/>
        </a:xfrm>
      </p:grpSpPr>
      <p:sp>
        <p:nvSpPr>
          <p:cNvPr id="12" name="矩形 11"/>
          <p:cNvSpPr/>
          <p:nvPr userDrawn="1"/>
        </p:nvSpPr>
        <p:spPr>
          <a:xfrm>
            <a:off x="9011886" y="0"/>
            <a:ext cx="136646" cy="41151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4" name="矩形 13"/>
          <p:cNvSpPr/>
          <p:nvPr userDrawn="1"/>
        </p:nvSpPr>
        <p:spPr>
          <a:xfrm>
            <a:off x="1" y="4948014"/>
            <a:ext cx="9138869" cy="195486"/>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userDrawn="1"/>
        </p:nvSpPr>
        <p:spPr>
          <a:xfrm>
            <a:off x="4382906" y="4852827"/>
            <a:ext cx="378190" cy="378042"/>
          </a:xfrm>
          <a:prstGeom prst="ellipse">
            <a:avLst/>
          </a:prstGeom>
          <a:solidFill>
            <a:schemeClr val="bg1"/>
          </a:solidFill>
          <a:ln>
            <a:solidFill>
              <a:srgbClr val="2F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825" smtClean="0">
                <a:solidFill>
                  <a:srgbClr val="2F5596"/>
                </a:solidFill>
              </a:rPr>
              <a:pPr algn="ctr"/>
              <a:t>‹#›</a:t>
            </a:fld>
            <a:endParaRPr lang="zh-CN" altLang="en-US" sz="1350" dirty="0">
              <a:solidFill>
                <a:srgbClr val="2F5596"/>
              </a:solidFill>
            </a:endParaRPr>
          </a:p>
        </p:txBody>
      </p:sp>
      <p:cxnSp>
        <p:nvCxnSpPr>
          <p:cNvPr id="16" name="直接连接符 15"/>
          <p:cNvCxnSpPr/>
          <p:nvPr userDrawn="1"/>
        </p:nvCxnSpPr>
        <p:spPr>
          <a:xfrm flipH="1">
            <a:off x="5328380" y="400625"/>
            <a:ext cx="375182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4783883" y="0"/>
            <a:ext cx="945369" cy="627534"/>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anose="020B0503020204020204" pitchFamily="34" charset="-122"/>
                <a:ea typeface="微软雅黑" panose="020B0503020204020204" pitchFamily="34" charset="-122"/>
              </a:rPr>
              <a:t>Part 6</a:t>
            </a:r>
            <a:endParaRPr lang="zh-CN" altLang="en-US" sz="2000" b="1" dirty="0">
              <a:latin typeface="微软雅黑" panose="020B0503020204020204" pitchFamily="34" charset="-122"/>
              <a:ea typeface="微软雅黑" panose="020B0503020204020204" pitchFamily="34" charset="-122"/>
            </a:endParaRPr>
          </a:p>
        </p:txBody>
      </p:sp>
      <p:sp>
        <p:nvSpPr>
          <p:cNvPr id="17" name="矩形 16"/>
          <p:cNvSpPr/>
          <p:nvPr userDrawn="1"/>
        </p:nvSpPr>
        <p:spPr>
          <a:xfrm>
            <a:off x="-18626"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1</a:t>
            </a:r>
            <a:endParaRPr lang="zh-CN" altLang="en-US" sz="1500" b="0" dirty="0">
              <a:latin typeface="微软雅黑" panose="020B0503020204020204" pitchFamily="34" charset="-122"/>
              <a:ea typeface="微软雅黑" panose="020B0503020204020204" pitchFamily="34" charset="-122"/>
            </a:endParaRPr>
          </a:p>
        </p:txBody>
      </p:sp>
      <p:sp>
        <p:nvSpPr>
          <p:cNvPr id="18" name="矩形 17"/>
          <p:cNvSpPr/>
          <p:nvPr userDrawn="1"/>
        </p:nvSpPr>
        <p:spPr>
          <a:xfrm>
            <a:off x="951898"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2</a:t>
            </a:r>
            <a:endParaRPr lang="zh-CN" altLang="en-US" sz="1500" b="0" dirty="0">
              <a:latin typeface="微软雅黑" panose="020B0503020204020204" pitchFamily="34" charset="-122"/>
              <a:ea typeface="微软雅黑" panose="020B0503020204020204" pitchFamily="34" charset="-122"/>
            </a:endParaRPr>
          </a:p>
        </p:txBody>
      </p:sp>
      <p:sp>
        <p:nvSpPr>
          <p:cNvPr id="21" name="矩形 20"/>
          <p:cNvSpPr/>
          <p:nvPr userDrawn="1"/>
        </p:nvSpPr>
        <p:spPr>
          <a:xfrm>
            <a:off x="1916406"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3</a:t>
            </a:r>
            <a:endParaRPr lang="zh-CN" altLang="en-US" sz="1500" b="0" dirty="0">
              <a:latin typeface="微软雅黑" panose="020B0503020204020204" pitchFamily="34" charset="-122"/>
              <a:ea typeface="微软雅黑" panose="020B0503020204020204" pitchFamily="34" charset="-122"/>
            </a:endParaRPr>
          </a:p>
        </p:txBody>
      </p:sp>
      <p:sp>
        <p:nvSpPr>
          <p:cNvPr id="22" name="矩形 21"/>
          <p:cNvSpPr/>
          <p:nvPr userDrawn="1"/>
        </p:nvSpPr>
        <p:spPr>
          <a:xfrm>
            <a:off x="3831485"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5</a:t>
            </a:r>
            <a:endParaRPr lang="zh-CN" altLang="en-US" sz="1500" b="0" dirty="0">
              <a:latin typeface="微软雅黑" panose="020B0503020204020204" pitchFamily="34" charset="-122"/>
              <a:ea typeface="微软雅黑" panose="020B0503020204020204" pitchFamily="34" charset="-122"/>
            </a:endParaRPr>
          </a:p>
        </p:txBody>
      </p:sp>
      <p:sp>
        <p:nvSpPr>
          <p:cNvPr id="23" name="矩形 22"/>
          <p:cNvSpPr/>
          <p:nvPr userDrawn="1"/>
        </p:nvSpPr>
        <p:spPr>
          <a:xfrm>
            <a:off x="2873453"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4</a:t>
            </a:r>
            <a:endParaRPr lang="zh-CN" altLang="en-US" sz="15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4276A82-C17C-4B4B-BE4C-9C3C9AC26639}" type="datetimeFigureOut">
              <a:rPr lang="zh-CN" altLang="en-US" smtClean="0"/>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1" name="Picture 2" descr="http://pic17.nipic.com/20110914/7807978_105643065000_2.jpg"/>
          <p:cNvPicPr>
            <a:picLocks noChangeAspect="1" noChangeArrowheads="1"/>
          </p:cNvPicPr>
          <p:nvPr userDrawn="1"/>
        </p:nvPicPr>
        <p:blipFill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colorTemperature colorTemp="5900"/>
                    </a14:imgEffect>
                  </a14:imgLayer>
                </a14:imgProps>
              </a:ext>
              <a:ext uri="{28A0092B-C50C-407E-A947-70E740481C1C}">
                <a14:useLocalDpi xmlns:a14="http://schemas.microsoft.com/office/drawing/2010/main" xmlns="" val="0"/>
              </a:ext>
            </a:extLst>
          </a:blip>
          <a:srcRect t="47291" b="8126"/>
          <a:stretch>
            <a:fillRect/>
          </a:stretch>
        </p:blipFill>
        <p:spPr bwMode="auto">
          <a:xfrm>
            <a:off x="0" y="2450685"/>
            <a:ext cx="9128272" cy="2713353"/>
          </a:xfrm>
          <a:prstGeom prst="rect">
            <a:avLst/>
          </a:prstGeom>
          <a:noFill/>
          <a:extLst>
            <a:ext uri="{909E8E84-426E-40DD-AFC4-6F175D3DCCD1}">
              <a14:hiddenFill xmlns:a14="http://schemas.microsoft.com/office/drawing/2010/main" xmlns="">
                <a:solidFill>
                  <a:srgbClr val="FFFFFF"/>
                </a:solidFill>
              </a14:hiddenFill>
            </a:ext>
          </a:extLst>
        </p:spPr>
      </p:pic>
      <p:sp>
        <p:nvSpPr>
          <p:cNvPr id="8" name="矩形 7"/>
          <p:cNvSpPr/>
          <p:nvPr userDrawn="1"/>
        </p:nvSpPr>
        <p:spPr>
          <a:xfrm>
            <a:off x="1" y="0"/>
            <a:ext cx="9143999" cy="257175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 name="组合 14"/>
          <p:cNvGrpSpPr/>
          <p:nvPr userDrawn="1"/>
        </p:nvGrpSpPr>
        <p:grpSpPr>
          <a:xfrm>
            <a:off x="3173726" y="1285875"/>
            <a:ext cx="2796547" cy="2795454"/>
            <a:chOff x="4869483" y="2046100"/>
            <a:chExt cx="2448272" cy="2448272"/>
          </a:xfrm>
        </p:grpSpPr>
        <p:grpSp>
          <p:nvGrpSpPr>
            <p:cNvPr id="16" name="组合 15"/>
            <p:cNvGrpSpPr/>
            <p:nvPr userDrawn="1"/>
          </p:nvGrpSpPr>
          <p:grpSpPr>
            <a:xfrm>
              <a:off x="4869483" y="2046100"/>
              <a:ext cx="2448272" cy="2448272"/>
              <a:chOff x="6897738" y="2060848"/>
              <a:chExt cx="2448272" cy="2448272"/>
            </a:xfrm>
          </p:grpSpPr>
          <p:sp>
            <p:nvSpPr>
              <p:cNvPr id="19" name="空心弧 18"/>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20" name="空心弧 19"/>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grpSp>
        <p:sp>
          <p:nvSpPr>
            <p:cNvPr id="17" name="TextBox 11"/>
            <p:cNvSpPr txBox="1"/>
            <p:nvPr userDrawn="1"/>
          </p:nvSpPr>
          <p:spPr>
            <a:xfrm>
              <a:off x="5392055" y="2628201"/>
              <a:ext cx="1357140" cy="566060"/>
            </a:xfrm>
            <a:prstGeom prst="rect">
              <a:avLst/>
            </a:prstGeom>
            <a:noFill/>
          </p:spPr>
          <p:txBody>
            <a:bodyPr wrap="square" rtlCol="0">
              <a:spAutoFit/>
            </a:bodyPr>
            <a:lstStyle/>
            <a:p>
              <a:pPr algn="ctr"/>
              <a:r>
                <a:rPr lang="en-US" altLang="zh-CN" sz="3600" b="1" dirty="0" smtClean="0">
                  <a:solidFill>
                    <a:schemeClr val="bg1"/>
                  </a:solidFill>
                  <a:latin typeface="微软雅黑" panose="020B0503020204020204" pitchFamily="34" charset="-122"/>
                  <a:ea typeface="微软雅黑" panose="020B0503020204020204" pitchFamily="34" charset="-122"/>
                </a:rPr>
                <a:t>Part</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8" name="TextBox 12"/>
            <p:cNvSpPr txBox="1"/>
            <p:nvPr userDrawn="1"/>
          </p:nvSpPr>
          <p:spPr>
            <a:xfrm>
              <a:off x="5394161" y="3284984"/>
              <a:ext cx="1357670" cy="619970"/>
            </a:xfrm>
            <a:prstGeom prst="rect">
              <a:avLst/>
            </a:prstGeom>
            <a:noFill/>
          </p:spPr>
          <p:txBody>
            <a:bodyPr wrap="square" rtlCol="0">
              <a:spAutoFit/>
            </a:bodyPr>
            <a:lstStyle/>
            <a:p>
              <a:pPr algn="ctr"/>
              <a:r>
                <a:rPr lang="en-US" altLang="zh-CN" sz="4000" b="1" dirty="0" smtClean="0">
                  <a:solidFill>
                    <a:srgbClr val="2F5596"/>
                  </a:solidFill>
                  <a:latin typeface="微软雅黑" panose="020B0503020204020204" pitchFamily="34" charset="-122"/>
                  <a:ea typeface="微软雅黑" panose="020B0503020204020204" pitchFamily="34" charset="-122"/>
                </a:rPr>
                <a:t>1</a:t>
              </a:r>
              <a:endParaRPr lang="zh-CN" altLang="en-US" sz="4000" b="1" dirty="0">
                <a:solidFill>
                  <a:srgbClr val="2F559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276A82-C17C-4B4B-BE4C-9C3C9AC26639}" type="datetimeFigureOut">
              <a:rPr lang="zh-CN" altLang="en-US" smtClean="0"/>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4276A82-C17C-4B4B-BE4C-9C3C9AC26639}" type="datetimeFigureOut">
              <a:rPr lang="zh-CN" altLang="en-US" smtClean="0"/>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4276A82-C17C-4B4B-BE4C-9C3C9AC26639}" type="datetimeFigureOut">
              <a:rPr lang="zh-CN" altLang="en-US" smtClean="0"/>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4276A82-C17C-4B4B-BE4C-9C3C9AC26639}" type="datetimeFigureOut">
              <a:rPr lang="zh-CN" altLang="en-US" smtClean="0"/>
              <a:t>2017/7/9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4276A82-C17C-4B4B-BE4C-9C3C9AC26639}" type="datetimeFigureOut">
              <a:rPr lang="zh-CN" altLang="en-US" smtClean="0"/>
              <a:t>2017/7/9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276A82-C17C-4B4B-BE4C-9C3C9AC26639}" type="datetimeFigureOut">
              <a:rPr lang="zh-CN" altLang="en-US" smtClean="0"/>
              <a:t>2017/7/9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4276A82-C17C-4B4B-BE4C-9C3C9AC26639}" type="datetimeFigureOut">
              <a:rPr lang="zh-CN" altLang="en-US" smtClean="0"/>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4276A82-C17C-4B4B-BE4C-9C3C9AC26639}" type="datetimeFigureOut">
              <a:rPr lang="zh-CN" altLang="en-US" smtClean="0"/>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276A82-C17C-4B4B-BE4C-9C3C9AC26639}" type="datetimeFigureOut">
              <a:rPr lang="zh-CN" altLang="en-US" smtClean="0"/>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276A82-C17C-4B4B-BE4C-9C3C9AC26639}" type="datetimeFigureOut">
              <a:rPr lang="zh-CN" altLang="en-US" smtClean="0"/>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5B498-7A39-415A-8DB1-A0FA5904CD1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633BD4-2AC8-48E4-853A-1FDA0C57337A}" type="datetimeFigureOut">
              <a:rPr lang="zh-CN" altLang="en-US" smtClean="0"/>
              <a:pPr/>
              <a:t>2017/7/9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1BC1D0-4AE0-4CA0-BD1D-5B89170BC9F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633BD4-2AC8-48E4-853A-1FDA0C57337A}" type="datetimeFigureOut">
              <a:rPr lang="zh-CN" altLang="en-US" smtClean="0"/>
              <a:pPr/>
              <a:t>2017/7/9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1BC1D0-4AE0-4CA0-BD1D-5B89170BC9F7}" type="slidenum">
              <a:rPr lang="zh-CN" altLang="en-US" smtClean="0"/>
              <a:pPr/>
              <a:t>‹#›</a:t>
            </a:fld>
            <a:endParaRPr lang="zh-CN" altLang="en-US"/>
          </a:p>
        </p:txBody>
      </p:sp>
      <p:pic>
        <p:nvPicPr>
          <p:cNvPr id="8" name="Picture 2" descr="http://pic17.nipic.com/20110914/7807978_105643065000_2.jpg"/>
          <p:cNvPicPr>
            <a:picLocks noChangeAspect="1" noChangeArrowheads="1"/>
          </p:cNvPicPr>
          <p:nvPr userDrawn="1"/>
        </p:nvPicPr>
        <p:blipFill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colorTemperature colorTemp="5900"/>
                    </a14:imgEffect>
                  </a14:imgLayer>
                </a14:imgProps>
              </a:ext>
              <a:ext uri="{28A0092B-C50C-407E-A947-70E740481C1C}">
                <a14:useLocalDpi xmlns:a14="http://schemas.microsoft.com/office/drawing/2010/main" xmlns="" val="0"/>
              </a:ext>
            </a:extLst>
          </a:blip>
          <a:srcRect t="47291" b="8126"/>
          <a:stretch>
            <a:fillRect/>
          </a:stretch>
        </p:blipFill>
        <p:spPr bwMode="auto">
          <a:xfrm>
            <a:off x="0" y="2450685"/>
            <a:ext cx="9128272" cy="2713353"/>
          </a:xfrm>
          <a:prstGeom prst="rect">
            <a:avLst/>
          </a:prstGeom>
          <a:noFill/>
          <a:extLst>
            <a:ext uri="{909E8E84-426E-40DD-AFC4-6F175D3DCCD1}">
              <a14:hiddenFill xmlns:a14="http://schemas.microsoft.com/office/drawing/2010/main" xmlns="">
                <a:solidFill>
                  <a:srgbClr val="FFFFFF"/>
                </a:solidFill>
              </a14:hiddenFill>
            </a:ext>
          </a:extLst>
        </p:spPr>
      </p:pic>
      <p:sp>
        <p:nvSpPr>
          <p:cNvPr id="9" name="矩形 8"/>
          <p:cNvSpPr/>
          <p:nvPr userDrawn="1"/>
        </p:nvSpPr>
        <p:spPr>
          <a:xfrm>
            <a:off x="1" y="0"/>
            <a:ext cx="9144000" cy="2450685"/>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userDrawn="1"/>
        </p:nvGrpSpPr>
        <p:grpSpPr>
          <a:xfrm>
            <a:off x="3028950" y="1083716"/>
            <a:ext cx="2796547" cy="2795454"/>
            <a:chOff x="4869483" y="2046100"/>
            <a:chExt cx="2448272" cy="2448272"/>
          </a:xfrm>
        </p:grpSpPr>
        <p:grpSp>
          <p:nvGrpSpPr>
            <p:cNvPr id="17" name="组合 16"/>
            <p:cNvGrpSpPr/>
            <p:nvPr userDrawn="1"/>
          </p:nvGrpSpPr>
          <p:grpSpPr>
            <a:xfrm>
              <a:off x="4869483" y="2046100"/>
              <a:ext cx="2448272" cy="2448272"/>
              <a:chOff x="6897738" y="2060848"/>
              <a:chExt cx="2448272" cy="2448272"/>
            </a:xfrm>
          </p:grpSpPr>
          <p:sp>
            <p:nvSpPr>
              <p:cNvPr id="20" name="空心弧 19"/>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21" name="空心弧 20"/>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grpSp>
        <p:sp>
          <p:nvSpPr>
            <p:cNvPr id="18" name="TextBox 11"/>
            <p:cNvSpPr txBox="1"/>
            <p:nvPr userDrawn="1"/>
          </p:nvSpPr>
          <p:spPr>
            <a:xfrm>
              <a:off x="5392055" y="2628201"/>
              <a:ext cx="1357140" cy="566060"/>
            </a:xfrm>
            <a:prstGeom prst="rect">
              <a:avLst/>
            </a:prstGeom>
            <a:noFill/>
          </p:spPr>
          <p:txBody>
            <a:bodyPr wrap="square" rtlCol="0">
              <a:spAutoFit/>
            </a:bodyPr>
            <a:lstStyle/>
            <a:p>
              <a:pPr algn="ctr"/>
              <a:r>
                <a:rPr lang="en-US" altLang="zh-CN" sz="3600" b="1" dirty="0" smtClean="0">
                  <a:solidFill>
                    <a:schemeClr val="bg1"/>
                  </a:solidFill>
                  <a:latin typeface="微软雅黑" panose="020B0503020204020204" pitchFamily="34" charset="-122"/>
                  <a:ea typeface="微软雅黑" panose="020B0503020204020204" pitchFamily="34" charset="-122"/>
                </a:rPr>
                <a:t>Part</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9" name="TextBox 12"/>
            <p:cNvSpPr txBox="1"/>
            <p:nvPr userDrawn="1"/>
          </p:nvSpPr>
          <p:spPr>
            <a:xfrm>
              <a:off x="5394161" y="3284984"/>
              <a:ext cx="1357670" cy="619970"/>
            </a:xfrm>
            <a:prstGeom prst="rect">
              <a:avLst/>
            </a:prstGeom>
            <a:noFill/>
          </p:spPr>
          <p:txBody>
            <a:bodyPr wrap="square" rtlCol="0">
              <a:spAutoFit/>
            </a:bodyPr>
            <a:lstStyle/>
            <a:p>
              <a:pPr algn="ctr"/>
              <a:r>
                <a:rPr lang="en-US" altLang="zh-CN" sz="4000" b="1" dirty="0" smtClean="0">
                  <a:solidFill>
                    <a:srgbClr val="2F5596"/>
                  </a:solidFill>
                  <a:latin typeface="微软雅黑" panose="020B0503020204020204" pitchFamily="34" charset="-122"/>
                  <a:ea typeface="微软雅黑" panose="020B0503020204020204" pitchFamily="34" charset="-122"/>
                </a:rPr>
                <a:t>2</a:t>
              </a:r>
              <a:endParaRPr lang="zh-CN" altLang="en-US" sz="4000" b="1" dirty="0">
                <a:solidFill>
                  <a:srgbClr val="2F559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633BD4-2AC8-48E4-853A-1FDA0C57337A}" type="datetimeFigureOut">
              <a:rPr lang="zh-CN" altLang="en-US" smtClean="0"/>
              <a:pPr/>
              <a:t>2017/7/9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61BC1D0-4AE0-4CA0-BD1D-5B89170BC9F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633BD4-2AC8-48E4-853A-1FDA0C57337A}" type="datetimeFigureOut">
              <a:rPr lang="zh-CN" altLang="en-US" smtClean="0"/>
              <a:pPr/>
              <a:t>2017/7/9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61BC1D0-4AE0-4CA0-BD1D-5B89170BC9F7}" type="slidenum">
              <a:rPr lang="zh-CN" altLang="en-US" smtClean="0"/>
              <a:pPr/>
              <a:t>‹#›</a:t>
            </a:fld>
            <a:endParaRPr lang="zh-CN" altLang="en-US"/>
          </a:p>
        </p:txBody>
      </p:sp>
      <p:pic>
        <p:nvPicPr>
          <p:cNvPr id="6" name="Picture 2" descr="http://pic17.nipic.com/20110914/7807978_105643065000_2.jpg"/>
          <p:cNvPicPr>
            <a:picLocks noChangeAspect="1" noChangeArrowheads="1"/>
          </p:cNvPicPr>
          <p:nvPr userDrawn="1"/>
        </p:nvPicPr>
        <p:blipFill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colorTemperature colorTemp="5900"/>
                    </a14:imgEffect>
                  </a14:imgLayer>
                </a14:imgProps>
              </a:ext>
              <a:ext uri="{28A0092B-C50C-407E-A947-70E740481C1C}">
                <a14:useLocalDpi xmlns:a14="http://schemas.microsoft.com/office/drawing/2010/main" xmlns="" val="0"/>
              </a:ext>
            </a:extLst>
          </a:blip>
          <a:srcRect t="47291" b="8126"/>
          <a:stretch>
            <a:fillRect/>
          </a:stretch>
        </p:blipFill>
        <p:spPr bwMode="auto">
          <a:xfrm>
            <a:off x="0" y="2450685"/>
            <a:ext cx="9128272" cy="271335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矩形 6"/>
          <p:cNvSpPr/>
          <p:nvPr userDrawn="1"/>
        </p:nvSpPr>
        <p:spPr>
          <a:xfrm>
            <a:off x="1" y="0"/>
            <a:ext cx="9144000" cy="2450685"/>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4" name="组合 13"/>
          <p:cNvGrpSpPr/>
          <p:nvPr userDrawn="1"/>
        </p:nvGrpSpPr>
        <p:grpSpPr>
          <a:xfrm>
            <a:off x="3028950" y="1083716"/>
            <a:ext cx="2796547" cy="2795454"/>
            <a:chOff x="4869483" y="2046100"/>
            <a:chExt cx="2448272" cy="2448272"/>
          </a:xfrm>
        </p:grpSpPr>
        <p:grpSp>
          <p:nvGrpSpPr>
            <p:cNvPr id="15" name="组合 14"/>
            <p:cNvGrpSpPr/>
            <p:nvPr userDrawn="1"/>
          </p:nvGrpSpPr>
          <p:grpSpPr>
            <a:xfrm>
              <a:off x="4869483" y="2046100"/>
              <a:ext cx="2448272" cy="2448272"/>
              <a:chOff x="6897738" y="2060848"/>
              <a:chExt cx="2448272" cy="2448272"/>
            </a:xfrm>
          </p:grpSpPr>
          <p:sp>
            <p:nvSpPr>
              <p:cNvPr id="18" name="空心弧 17"/>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19" name="空心弧 18"/>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grpSp>
        <p:sp>
          <p:nvSpPr>
            <p:cNvPr id="16" name="TextBox 11"/>
            <p:cNvSpPr txBox="1"/>
            <p:nvPr userDrawn="1"/>
          </p:nvSpPr>
          <p:spPr>
            <a:xfrm>
              <a:off x="5392055" y="2628201"/>
              <a:ext cx="1357140" cy="566060"/>
            </a:xfrm>
            <a:prstGeom prst="rect">
              <a:avLst/>
            </a:prstGeom>
            <a:noFill/>
          </p:spPr>
          <p:txBody>
            <a:bodyPr wrap="square" rtlCol="0">
              <a:spAutoFit/>
            </a:bodyPr>
            <a:lstStyle/>
            <a:p>
              <a:pPr algn="ctr"/>
              <a:r>
                <a:rPr lang="en-US" altLang="zh-CN" sz="3600" b="1" dirty="0" smtClean="0">
                  <a:solidFill>
                    <a:schemeClr val="bg1"/>
                  </a:solidFill>
                  <a:latin typeface="微软雅黑" panose="020B0503020204020204" pitchFamily="34" charset="-122"/>
                  <a:ea typeface="微软雅黑" panose="020B0503020204020204" pitchFamily="34" charset="-122"/>
                </a:rPr>
                <a:t>Part</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7" name="TextBox 12"/>
            <p:cNvSpPr txBox="1"/>
            <p:nvPr userDrawn="1"/>
          </p:nvSpPr>
          <p:spPr>
            <a:xfrm>
              <a:off x="5394161" y="3284984"/>
              <a:ext cx="1357670" cy="619970"/>
            </a:xfrm>
            <a:prstGeom prst="rect">
              <a:avLst/>
            </a:prstGeom>
            <a:noFill/>
          </p:spPr>
          <p:txBody>
            <a:bodyPr wrap="square" rtlCol="0">
              <a:spAutoFit/>
            </a:bodyPr>
            <a:lstStyle/>
            <a:p>
              <a:pPr algn="ctr"/>
              <a:r>
                <a:rPr lang="en-US" altLang="zh-CN" sz="4000" b="1" dirty="0" smtClean="0">
                  <a:solidFill>
                    <a:srgbClr val="2F5596"/>
                  </a:solidFill>
                  <a:latin typeface="微软雅黑" panose="020B0503020204020204" pitchFamily="34" charset="-122"/>
                  <a:ea typeface="微软雅黑" panose="020B0503020204020204" pitchFamily="34" charset="-122"/>
                </a:rPr>
                <a:t>3</a:t>
              </a:r>
              <a:endParaRPr lang="zh-CN" altLang="en-US" sz="4000" b="1" dirty="0">
                <a:solidFill>
                  <a:srgbClr val="2F559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0CE79-49FB-443D-BEF8-6B709DE8FD0C}" type="datetimeFigureOut">
              <a:rPr lang="zh-CN" altLang="en-US" smtClean="0"/>
              <a:pPr/>
              <a:t>2017/7/9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906490-237C-474C-BA2E-D98840BC1F8F}" type="slidenum">
              <a:rPr lang="zh-CN" altLang="en-US" smtClean="0"/>
              <a:pPr/>
              <a:t>‹#›</a:t>
            </a:fld>
            <a:endParaRPr lang="zh-CN" altLang="en-US"/>
          </a:p>
        </p:txBody>
      </p:sp>
      <p:sp>
        <p:nvSpPr>
          <p:cNvPr id="5" name="矩形 4"/>
          <p:cNvSpPr/>
          <p:nvPr userDrawn="1"/>
        </p:nvSpPr>
        <p:spPr>
          <a:xfrm>
            <a:off x="9011886" y="0"/>
            <a:ext cx="136646" cy="4115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6" name="矩形 5"/>
          <p:cNvSpPr/>
          <p:nvPr userDrawn="1"/>
        </p:nvSpPr>
        <p:spPr>
          <a:xfrm>
            <a:off x="1" y="4948014"/>
            <a:ext cx="9138869"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椭圆 6"/>
          <p:cNvSpPr/>
          <p:nvPr userDrawn="1"/>
        </p:nvSpPr>
        <p:spPr>
          <a:xfrm>
            <a:off x="4382906" y="4852827"/>
            <a:ext cx="378190" cy="378042"/>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D61BC1D0-4AE0-4CA0-BD1D-5B89170BC9F7}" type="slidenum">
              <a:rPr lang="zh-CN" altLang="en-US" sz="825" smtClean="0">
                <a:solidFill>
                  <a:schemeClr val="accent5">
                    <a:lumMod val="75000"/>
                  </a:schemeClr>
                </a:solidFill>
              </a:rPr>
              <a:pPr algn="ctr"/>
              <a:t>‹#›</a:t>
            </a:fld>
            <a:endParaRPr lang="zh-CN" altLang="en-US" sz="1350" dirty="0">
              <a:solidFill>
                <a:schemeClr val="accent5">
                  <a:lumMod val="75000"/>
                </a:schemeClr>
              </a:solidFill>
            </a:endParaRPr>
          </a:p>
        </p:txBody>
      </p:sp>
      <p:cxnSp>
        <p:nvCxnSpPr>
          <p:cNvPr id="8" name="直接连接符 7"/>
          <p:cNvCxnSpPr/>
          <p:nvPr userDrawn="1"/>
        </p:nvCxnSpPr>
        <p:spPr>
          <a:xfrm flipH="1">
            <a:off x="5328380" y="400625"/>
            <a:ext cx="375182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921098" y="0"/>
            <a:ext cx="945369"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smtClean="0">
                <a:latin typeface="微软雅黑" panose="020B0503020204020204" pitchFamily="34" charset="-122"/>
                <a:ea typeface="微软雅黑" panose="020B0503020204020204" pitchFamily="34" charset="-122"/>
              </a:rPr>
              <a:t>Part 3</a:t>
            </a:r>
            <a:endParaRPr lang="zh-CN" altLang="en-US" sz="2100" b="1" dirty="0">
              <a:latin typeface="微软雅黑" panose="020B0503020204020204" pitchFamily="34" charset="-122"/>
              <a:ea typeface="微软雅黑" panose="020B0503020204020204" pitchFamily="34" charset="-122"/>
            </a:endParaRPr>
          </a:p>
        </p:txBody>
      </p:sp>
      <p:sp>
        <p:nvSpPr>
          <p:cNvPr id="10" name="矩形 9"/>
          <p:cNvSpPr/>
          <p:nvPr userDrawn="1"/>
        </p:nvSpPr>
        <p:spPr>
          <a:xfrm>
            <a:off x="-18626"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1</a:t>
            </a:r>
            <a:endParaRPr lang="zh-CN" altLang="en-US" sz="1500" b="0" dirty="0">
              <a:latin typeface="微软雅黑" panose="020B0503020204020204" pitchFamily="34" charset="-122"/>
              <a:ea typeface="微软雅黑" panose="020B0503020204020204" pitchFamily="34" charset="-122"/>
            </a:endParaRPr>
          </a:p>
        </p:txBody>
      </p:sp>
      <p:sp>
        <p:nvSpPr>
          <p:cNvPr id="11" name="矩形 10"/>
          <p:cNvSpPr/>
          <p:nvPr userDrawn="1"/>
        </p:nvSpPr>
        <p:spPr>
          <a:xfrm>
            <a:off x="951898"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2</a:t>
            </a:r>
            <a:endParaRPr lang="zh-CN" altLang="en-US" sz="1500" b="0" dirty="0">
              <a:latin typeface="微软雅黑" panose="020B0503020204020204" pitchFamily="34" charset="-122"/>
              <a:ea typeface="微软雅黑" panose="020B0503020204020204" pitchFamily="34" charset="-122"/>
            </a:endParaRPr>
          </a:p>
        </p:txBody>
      </p:sp>
      <p:sp>
        <p:nvSpPr>
          <p:cNvPr id="12" name="矩形 11"/>
          <p:cNvSpPr/>
          <p:nvPr userDrawn="1"/>
        </p:nvSpPr>
        <p:spPr>
          <a:xfrm>
            <a:off x="2877432"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4</a:t>
            </a:r>
            <a:endParaRPr lang="zh-CN" altLang="en-US" sz="1500" b="0" dirty="0">
              <a:latin typeface="微软雅黑" panose="020B0503020204020204" pitchFamily="34" charset="-122"/>
              <a:ea typeface="微软雅黑" panose="020B0503020204020204" pitchFamily="34" charset="-122"/>
            </a:endParaRPr>
          </a:p>
        </p:txBody>
      </p:sp>
      <p:sp>
        <p:nvSpPr>
          <p:cNvPr id="13" name="矩形 12"/>
          <p:cNvSpPr/>
          <p:nvPr userDrawn="1"/>
        </p:nvSpPr>
        <p:spPr>
          <a:xfrm>
            <a:off x="3831485"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5</a:t>
            </a:r>
            <a:endParaRPr lang="zh-CN" altLang="en-US" sz="1500" b="0" dirty="0">
              <a:latin typeface="微软雅黑" panose="020B0503020204020204" pitchFamily="34" charset="-122"/>
              <a:ea typeface="微软雅黑" panose="020B0503020204020204" pitchFamily="34" charset="-122"/>
            </a:endParaRPr>
          </a:p>
        </p:txBody>
      </p:sp>
      <p:sp>
        <p:nvSpPr>
          <p:cNvPr id="14" name="矩形 13"/>
          <p:cNvSpPr/>
          <p:nvPr userDrawn="1"/>
        </p:nvSpPr>
        <p:spPr>
          <a:xfrm>
            <a:off x="4786249" y="0"/>
            <a:ext cx="945369" cy="41151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0" dirty="0" smtClean="0">
                <a:latin typeface="微软雅黑" panose="020B0503020204020204" pitchFamily="34" charset="-122"/>
                <a:ea typeface="微软雅黑" panose="020B0503020204020204" pitchFamily="34" charset="-122"/>
              </a:rPr>
              <a:t>Part 6</a:t>
            </a:r>
            <a:endParaRPr lang="zh-CN" altLang="en-US" sz="15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633BD4-2AC8-48E4-853A-1FDA0C57337A}" type="datetimeFigureOut">
              <a:rPr lang="zh-CN" altLang="en-US" smtClean="0"/>
              <a:pPr/>
              <a:t>2017/7/9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1BC1D0-4AE0-4CA0-BD1D-5B89170BC9F7}" type="slidenum">
              <a:rPr lang="zh-CN" altLang="en-US" smtClean="0"/>
              <a:pPr/>
              <a:t>‹#›</a:t>
            </a:fld>
            <a:endParaRPr lang="zh-CN" altLang="en-US"/>
          </a:p>
        </p:txBody>
      </p:sp>
      <p:pic>
        <p:nvPicPr>
          <p:cNvPr id="8" name="Picture 2" descr="http://pic17.nipic.com/20110914/7807978_105643065000_2.jpg"/>
          <p:cNvPicPr>
            <a:picLocks noChangeAspect="1" noChangeArrowheads="1"/>
          </p:cNvPicPr>
          <p:nvPr userDrawn="1"/>
        </p:nvPicPr>
        <p:blipFill rotWithShape="1">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colorTemperature colorTemp="5900"/>
                    </a14:imgEffect>
                  </a14:imgLayer>
                </a14:imgProps>
              </a:ext>
              <a:ext uri="{28A0092B-C50C-407E-A947-70E740481C1C}">
                <a14:useLocalDpi xmlns:a14="http://schemas.microsoft.com/office/drawing/2010/main" xmlns="" val="0"/>
              </a:ext>
            </a:extLst>
          </a:blip>
          <a:srcRect t="47291" b="8126"/>
          <a:stretch>
            <a:fillRect/>
          </a:stretch>
        </p:blipFill>
        <p:spPr bwMode="auto">
          <a:xfrm>
            <a:off x="0" y="2450685"/>
            <a:ext cx="9128272" cy="2713353"/>
          </a:xfrm>
          <a:prstGeom prst="rect">
            <a:avLst/>
          </a:prstGeom>
          <a:noFill/>
          <a:extLst>
            <a:ext uri="{909E8E84-426E-40DD-AFC4-6F175D3DCCD1}">
              <a14:hiddenFill xmlns:a14="http://schemas.microsoft.com/office/drawing/2010/main" xmlns="">
                <a:solidFill>
                  <a:srgbClr val="FFFFFF"/>
                </a:solidFill>
              </a14:hiddenFill>
            </a:ext>
          </a:extLst>
        </p:spPr>
      </p:pic>
      <p:sp>
        <p:nvSpPr>
          <p:cNvPr id="9" name="矩形 8"/>
          <p:cNvSpPr/>
          <p:nvPr userDrawn="1"/>
        </p:nvSpPr>
        <p:spPr>
          <a:xfrm>
            <a:off x="1" y="0"/>
            <a:ext cx="9144000" cy="2450685"/>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userDrawn="1"/>
        </p:nvGrpSpPr>
        <p:grpSpPr>
          <a:xfrm>
            <a:off x="3028950" y="1083716"/>
            <a:ext cx="2796547" cy="2795454"/>
            <a:chOff x="4869483" y="2046100"/>
            <a:chExt cx="2448272" cy="2448272"/>
          </a:xfrm>
        </p:grpSpPr>
        <p:grpSp>
          <p:nvGrpSpPr>
            <p:cNvPr id="17" name="组合 16"/>
            <p:cNvGrpSpPr/>
            <p:nvPr userDrawn="1"/>
          </p:nvGrpSpPr>
          <p:grpSpPr>
            <a:xfrm>
              <a:off x="4869483" y="2046100"/>
              <a:ext cx="2448272" cy="2448272"/>
              <a:chOff x="6897738" y="2060848"/>
              <a:chExt cx="2448272" cy="2448272"/>
            </a:xfrm>
          </p:grpSpPr>
          <p:sp>
            <p:nvSpPr>
              <p:cNvPr id="20" name="空心弧 19"/>
              <p:cNvSpPr/>
              <p:nvPr/>
            </p:nvSpPr>
            <p:spPr>
              <a:xfrm>
                <a:off x="6897738" y="2060848"/>
                <a:ext cx="2448272" cy="2448272"/>
              </a:xfrm>
              <a:prstGeom prst="blockArc">
                <a:avLst>
                  <a:gd name="adj1" fmla="val 13344530"/>
                  <a:gd name="adj2" fmla="val 8861204"/>
                  <a:gd name="adj3" fmla="val 12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21" name="空心弧 20"/>
              <p:cNvSpPr/>
              <p:nvPr/>
            </p:nvSpPr>
            <p:spPr>
              <a:xfrm rot="15949199">
                <a:off x="6897738" y="2060848"/>
                <a:ext cx="2448272" cy="2448272"/>
              </a:xfrm>
              <a:prstGeom prst="blockArc">
                <a:avLst>
                  <a:gd name="adj1" fmla="val 13344530"/>
                  <a:gd name="adj2" fmla="val 7902189"/>
                  <a:gd name="adj3" fmla="val 12088"/>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latin typeface="微软雅黑" panose="020B0503020204020204" pitchFamily="34" charset="-122"/>
                  <a:ea typeface="微软雅黑" panose="020B0503020204020204" pitchFamily="34" charset="-122"/>
                </a:endParaRPr>
              </a:p>
            </p:txBody>
          </p:sp>
        </p:grpSp>
        <p:sp>
          <p:nvSpPr>
            <p:cNvPr id="18" name="TextBox 11"/>
            <p:cNvSpPr txBox="1"/>
            <p:nvPr userDrawn="1"/>
          </p:nvSpPr>
          <p:spPr>
            <a:xfrm>
              <a:off x="5392055" y="2628201"/>
              <a:ext cx="1357140" cy="566060"/>
            </a:xfrm>
            <a:prstGeom prst="rect">
              <a:avLst/>
            </a:prstGeom>
            <a:noFill/>
          </p:spPr>
          <p:txBody>
            <a:bodyPr wrap="square" rtlCol="0">
              <a:spAutoFit/>
            </a:bodyPr>
            <a:lstStyle/>
            <a:p>
              <a:pPr algn="ctr"/>
              <a:r>
                <a:rPr lang="en-US" altLang="zh-CN" sz="3600" b="1" dirty="0" smtClean="0">
                  <a:solidFill>
                    <a:schemeClr val="bg1"/>
                  </a:solidFill>
                  <a:latin typeface="微软雅黑" panose="020B0503020204020204" pitchFamily="34" charset="-122"/>
                  <a:ea typeface="微软雅黑" panose="020B0503020204020204" pitchFamily="34" charset="-122"/>
                </a:rPr>
                <a:t>Part</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9" name="TextBox 12"/>
            <p:cNvSpPr txBox="1"/>
            <p:nvPr userDrawn="1"/>
          </p:nvSpPr>
          <p:spPr>
            <a:xfrm>
              <a:off x="5394161" y="3284984"/>
              <a:ext cx="1357670" cy="619970"/>
            </a:xfrm>
            <a:prstGeom prst="rect">
              <a:avLst/>
            </a:prstGeom>
            <a:noFill/>
          </p:spPr>
          <p:txBody>
            <a:bodyPr wrap="square" rtlCol="0">
              <a:spAutoFit/>
            </a:bodyPr>
            <a:lstStyle/>
            <a:p>
              <a:pPr algn="ctr"/>
              <a:r>
                <a:rPr lang="en-US" altLang="zh-CN" sz="4000" b="1" dirty="0" smtClean="0">
                  <a:solidFill>
                    <a:srgbClr val="2F5596"/>
                  </a:solidFill>
                  <a:latin typeface="微软雅黑" panose="020B0503020204020204" pitchFamily="34" charset="-122"/>
                  <a:ea typeface="微软雅黑" panose="020B0503020204020204" pitchFamily="34" charset="-122"/>
                </a:rPr>
                <a:t>4</a:t>
              </a:r>
              <a:endParaRPr lang="zh-CN" altLang="en-US" sz="4000" b="1" dirty="0">
                <a:solidFill>
                  <a:srgbClr val="2F559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633BD4-2AC8-48E4-853A-1FDA0C57337A}" type="datetimeFigureOut">
              <a:rPr lang="zh-CN" altLang="en-US" smtClean="0"/>
              <a:pPr/>
              <a:t>2017/7/9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1BC1D0-4AE0-4CA0-BD1D-5B89170BC9F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633BD4-2AC8-48E4-853A-1FDA0C57337A}" type="datetimeFigureOut">
              <a:rPr lang="zh-CN" altLang="en-US" smtClean="0"/>
              <a:pPr/>
              <a:t>2017/7/9</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61BC1D0-4AE0-4CA0-BD1D-5B89170BC9F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84276A82-C17C-4B4B-BE4C-9C3C9AC26639}" type="datetimeFigureOut">
              <a:rPr lang="zh-CN" altLang="en-US" smtClean="0"/>
              <a:t>2017/7/9</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6845B498-7A39-415A-8DB1-A0FA5904CD1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ideo" Target="NULL" TargetMode="External"/><Relationship Id="rId6" Type="http://schemas.microsoft.com/office/2007/relationships/media" Target="../media/media1.mp3"/><Relationship Id="rId5" Type="http://schemas.microsoft.com/office/2007/relationships/hdphoto" Target="../media/hdphoto1.wdp"/><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http://pic17.nipic.com/20110914/7807978_105643065000_2.jpg"/>
          <p:cNvPicPr>
            <a:picLocks noChangeAspect="1" noChangeArrowheads="1"/>
          </p:cNvPicPr>
          <p:nvPr/>
        </p:nvPicPr>
        <p:blipFill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colorTemperature colorTemp="5900"/>
                    </a14:imgEffect>
                  </a14:imgLayer>
                </a14:imgProps>
              </a:ext>
              <a:ext uri="{28A0092B-C50C-407E-A947-70E740481C1C}">
                <a14:useLocalDpi xmlns:a14="http://schemas.microsoft.com/office/drawing/2010/main" xmlns="" val="0"/>
              </a:ext>
            </a:extLst>
          </a:blip>
          <a:srcRect t="47291" b="8126"/>
          <a:stretch>
            <a:fillRect/>
          </a:stretch>
        </p:blipFill>
        <p:spPr bwMode="auto">
          <a:xfrm>
            <a:off x="0" y="2558692"/>
            <a:ext cx="9164304" cy="2714414"/>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矩形 18"/>
          <p:cNvSpPr/>
          <p:nvPr/>
        </p:nvSpPr>
        <p:spPr>
          <a:xfrm>
            <a:off x="1984563" y="1221073"/>
            <a:ext cx="6315307" cy="972488"/>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TextBox 2"/>
          <p:cNvSpPr txBox="1"/>
          <p:nvPr/>
        </p:nvSpPr>
        <p:spPr>
          <a:xfrm>
            <a:off x="3329377" y="2841886"/>
            <a:ext cx="3943979" cy="352019"/>
          </a:xfrm>
          <a:prstGeom prst="rect">
            <a:avLst/>
          </a:prstGeom>
          <a:noFill/>
        </p:spPr>
        <p:txBody>
          <a:bodyPr wrap="square" rtlCol="0">
            <a:spAutoFit/>
          </a:bodyPr>
          <a:lstStyle/>
          <a:p>
            <a:pPr algn="ctr">
              <a:lnSpc>
                <a:spcPct val="125000"/>
              </a:lnSpc>
            </a:pPr>
            <a:r>
              <a:rPr lang="zh-CN" altLang="en-US" sz="1350" dirty="0">
                <a:solidFill>
                  <a:srgbClr val="2F5596"/>
                </a:solidFill>
                <a:latin typeface="微软雅黑" panose="020B0503020204020204" pitchFamily="34" charset="-122"/>
                <a:ea typeface="微软雅黑" panose="020B0503020204020204" pitchFamily="34" charset="-122"/>
              </a:rPr>
              <a:t>汇报人</a:t>
            </a:r>
            <a:r>
              <a:rPr lang="zh-CN" altLang="en-US" sz="1350" dirty="0" smtClean="0">
                <a:solidFill>
                  <a:srgbClr val="2F5596"/>
                </a:solidFill>
                <a:latin typeface="微软雅黑" panose="020B0503020204020204" pitchFamily="34" charset="-122"/>
                <a:ea typeface="微软雅黑" panose="020B0503020204020204" pitchFamily="34" charset="-122"/>
              </a:rPr>
              <a:t>：</a:t>
            </a:r>
            <a:r>
              <a:rPr lang="zh-CN" altLang="en-US" dirty="0" smtClean="0">
                <a:solidFill>
                  <a:srgbClr val="2F5596"/>
                </a:solidFill>
                <a:latin typeface="微软雅黑" panose="020B0503020204020204" pitchFamily="34" charset="-122"/>
                <a:ea typeface="微软雅黑" panose="020B0503020204020204" pitchFamily="34" charset="-122"/>
              </a:rPr>
              <a:t>亮</a:t>
            </a:r>
            <a:r>
              <a:rPr lang="zh-CN" altLang="en-US" dirty="0" smtClean="0">
                <a:solidFill>
                  <a:srgbClr val="2F5596"/>
                </a:solidFill>
                <a:latin typeface="微软雅黑" panose="020B0503020204020204" pitchFamily="34" charset="-122"/>
                <a:ea typeface="微软雅黑" panose="020B0503020204020204" pitchFamily="34" charset="-122"/>
              </a:rPr>
              <a:t>亮图文</a:t>
            </a:r>
            <a:r>
              <a:rPr lang="zh-CN" altLang="en-US" sz="1350" dirty="0" smtClean="0">
                <a:solidFill>
                  <a:srgbClr val="2F5596"/>
                </a:solidFill>
                <a:latin typeface="微软雅黑" panose="020B0503020204020204" pitchFamily="34" charset="-122"/>
                <a:ea typeface="微软雅黑" panose="020B0503020204020204" pitchFamily="34" charset="-122"/>
              </a:rPr>
              <a:t>             </a:t>
            </a:r>
            <a:r>
              <a:rPr lang="zh-CN" altLang="en-US" sz="1350" dirty="0">
                <a:solidFill>
                  <a:srgbClr val="2F5596"/>
                </a:solidFill>
                <a:latin typeface="微软雅黑" panose="020B0503020204020204" pitchFamily="34" charset="-122"/>
                <a:ea typeface="微软雅黑" panose="020B0503020204020204" pitchFamily="34" charset="-122"/>
              </a:rPr>
              <a:t>指导老师</a:t>
            </a:r>
            <a:r>
              <a:rPr lang="zh-CN" altLang="en-US" sz="1350" dirty="0" smtClean="0">
                <a:solidFill>
                  <a:srgbClr val="2F5596"/>
                </a:solidFill>
                <a:latin typeface="微软雅黑" panose="020B0503020204020204" pitchFamily="34" charset="-122"/>
                <a:ea typeface="微软雅黑" panose="020B0503020204020204" pitchFamily="34" charset="-122"/>
              </a:rPr>
              <a:t>：亮亮</a:t>
            </a:r>
            <a:endParaRPr lang="zh-CN" altLang="en-US" sz="1350" dirty="0">
              <a:solidFill>
                <a:srgbClr val="2F5596"/>
              </a:solidFill>
              <a:latin typeface="微软雅黑" panose="020B0503020204020204" pitchFamily="34" charset="-122"/>
              <a:ea typeface="微软雅黑" panose="020B0503020204020204" pitchFamily="34" charset="-122"/>
            </a:endParaRPr>
          </a:p>
        </p:txBody>
      </p:sp>
      <p:pic>
        <p:nvPicPr>
          <p:cNvPr id="17" name="With an orchid）.mp3">
            <a:hlinkClick r:id="" action="ppaction://media"/>
          </p:cNvPr>
          <p:cNvPicPr>
            <a:picLocks noChangeAspect="1"/>
          </p:cNvPicPr>
          <p:nvPr>
            <a:videoFile r:link="rId1"/>
            <p:extLst>
              <p:ext uri="{DAA4B4D4-6D71-4841-9C94-3DE7FCFB9230}">
                <p14:media xmlns:p14="http://schemas.microsoft.com/office/powerpoint/2010/main" xmlns="" r:embed="rId6"/>
              </p:ext>
            </p:extLst>
          </p:nvPr>
        </p:nvPicPr>
        <p:blipFill>
          <a:blip r:embed="rId7" cstate="print"/>
          <a:stretch>
            <a:fillRect/>
          </a:stretch>
        </p:blipFill>
        <p:spPr>
          <a:xfrm>
            <a:off x="4385947" y="-614845"/>
            <a:ext cx="457379" cy="457379"/>
          </a:xfrm>
          <a:prstGeom prst="rect">
            <a:avLst/>
          </a:prstGeom>
        </p:spPr>
      </p:pic>
      <p:sp>
        <p:nvSpPr>
          <p:cNvPr id="16" name="标题 15"/>
          <p:cNvSpPr>
            <a:spLocks noGrp="1"/>
          </p:cNvSpPr>
          <p:nvPr>
            <p:ph type="ctrTitle"/>
          </p:nvPr>
        </p:nvSpPr>
        <p:spPr>
          <a:xfrm>
            <a:off x="1984563" y="1217646"/>
            <a:ext cx="6315307" cy="826843"/>
          </a:xfrm>
        </p:spPr>
        <p:txBody>
          <a:bodyPr>
            <a:noAutofit/>
          </a:bodyPr>
          <a:lstStyle/>
          <a:p>
            <a:r>
              <a:rPr lang="zh-CN" altLang="en-US" sz="3300" dirty="0">
                <a:solidFill>
                  <a:schemeClr val="bg2"/>
                </a:solidFill>
              </a:rPr>
              <a:t>毕业季 简洁风 通用答辩模板</a:t>
            </a:r>
          </a:p>
        </p:txBody>
      </p:sp>
      <p:sp>
        <p:nvSpPr>
          <p:cNvPr id="18" name="副标题 17"/>
          <p:cNvSpPr>
            <a:spLocks noGrp="1"/>
          </p:cNvSpPr>
          <p:nvPr>
            <p:ph type="subTitle" idx="1"/>
          </p:nvPr>
        </p:nvSpPr>
        <p:spPr>
          <a:xfrm>
            <a:off x="2856981" y="2409678"/>
            <a:ext cx="4618637" cy="312953"/>
          </a:xfrm>
        </p:spPr>
        <p:txBody>
          <a:bodyPr>
            <a:normAutofit fontScale="62500" lnSpcReduction="20000"/>
          </a:bodyPr>
          <a:lstStyle/>
          <a:p>
            <a:r>
              <a:rPr lang="zh-CN" altLang="en-US" dirty="0"/>
              <a:t>毕业答辩 </a:t>
            </a:r>
            <a:r>
              <a:rPr lang="en-US" altLang="zh-CN" dirty="0"/>
              <a:t>| </a:t>
            </a:r>
            <a:r>
              <a:rPr lang="zh-CN" altLang="en-US" dirty="0"/>
              <a:t>中期考核 </a:t>
            </a:r>
            <a:r>
              <a:rPr lang="en-US" altLang="zh-CN" dirty="0"/>
              <a:t>| </a:t>
            </a:r>
            <a:r>
              <a:rPr lang="zh-CN" altLang="en-US" dirty="0"/>
              <a:t>开题报告 </a:t>
            </a:r>
            <a:r>
              <a:rPr lang="en-US" altLang="zh-CN" dirty="0"/>
              <a:t>| </a:t>
            </a:r>
            <a:r>
              <a:rPr lang="zh-CN" altLang="en-US" dirty="0"/>
              <a:t>职称评定 </a:t>
            </a:r>
            <a:r>
              <a:rPr lang="en-US" altLang="zh-CN" dirty="0"/>
              <a:t>| </a:t>
            </a:r>
            <a:r>
              <a:rPr lang="zh-CN" altLang="en-US" dirty="0"/>
              <a:t>求职竞聘 </a:t>
            </a:r>
            <a:r>
              <a:rPr lang="en-US" altLang="zh-CN" dirty="0"/>
              <a:t>| </a:t>
            </a:r>
            <a:r>
              <a:rPr lang="zh-CN" altLang="en-US" dirty="0"/>
              <a:t>项目</a:t>
            </a:r>
            <a:r>
              <a:rPr lang="zh-CN" altLang="en-US" dirty="0" smtClean="0"/>
              <a:t>汇报</a:t>
            </a:r>
            <a:endParaRPr lang="zh-CN" altLang="en-US" dirty="0"/>
          </a:p>
        </p:txBody>
      </p:sp>
      <p:pic>
        <p:nvPicPr>
          <p:cNvPr id="22" name="Picture 2" descr="F:\0PPT素材\北京大学3.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411913" y="734829"/>
            <a:ext cx="1861953" cy="1845833"/>
          </a:xfrm>
          <a:prstGeom prst="ellipse">
            <a:avLst/>
          </a:prstGeom>
          <a:solidFill>
            <a:schemeClr val="bg1"/>
          </a:solidFill>
        </p:spPr>
      </p:pic>
    </p:spTree>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par>
                          <p:cTn id="7" fill="hold">
                            <p:stCondLst>
                              <p:cond delay="0"/>
                            </p:stCondLst>
                            <p:childTnLst>
                              <p:par>
                                <p:cTn id="8" presetID="53" presetClass="entr" presetSubtype="16"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6"/>
                                        </p:tgtEl>
                                        <p:attrNameLst>
                                          <p:attrName>ppt_y</p:attrName>
                                        </p:attrNameLst>
                                      </p:cBhvr>
                                      <p:tavLst>
                                        <p:tav tm="0">
                                          <p:val>
                                            <p:strVal val="#ppt_y"/>
                                          </p:val>
                                        </p:tav>
                                        <p:tav tm="100000">
                                          <p:val>
                                            <p:strVal val="#ppt_y"/>
                                          </p:val>
                                        </p:tav>
                                      </p:tavLst>
                                    </p:anim>
                                    <p:anim calcmode="lin" valueType="num">
                                      <p:cBhvr>
                                        <p:cTn id="22"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6"/>
                                        </p:tgtEl>
                                      </p:cBhvr>
                                    </p:animEffect>
                                  </p:childTnLst>
                                </p:cTn>
                              </p:par>
                            </p:childTnLst>
                          </p:cTn>
                        </p:par>
                        <p:par>
                          <p:cTn id="25" fill="hold">
                            <p:stCondLst>
                              <p:cond delay="2151"/>
                            </p:stCondLst>
                            <p:childTnLst>
                              <p:par>
                                <p:cTn id="26" presetID="14" presetClass="entr" presetSubtype="10" fill="hold" grpId="0" nodeType="afterEffect">
                                  <p:stCondLst>
                                    <p:cond delay="0"/>
                                  </p:stCondLst>
                                  <p:childTnLst>
                                    <p:set>
                                      <p:cBhvr>
                                        <p:cTn id="27" dur="1" fill="hold">
                                          <p:stCondLst>
                                            <p:cond delay="0"/>
                                          </p:stCondLst>
                                        </p:cTn>
                                        <p:tgtEl>
                                          <p:spTgt spid="18">
                                            <p:bg/>
                                          </p:spTgt>
                                        </p:tgtEl>
                                        <p:attrNameLst>
                                          <p:attrName>style.visibility</p:attrName>
                                        </p:attrNameLst>
                                      </p:cBhvr>
                                      <p:to>
                                        <p:strVal val="visible"/>
                                      </p:to>
                                    </p:set>
                                    <p:animEffect transition="in" filter="randombar(horizontal)">
                                      <p:cBhvr>
                                        <p:cTn id="28" dur="500"/>
                                        <p:tgtEl>
                                          <p:spTgt spid="18">
                                            <p:bg/>
                                          </p:spTgt>
                                        </p:tgtEl>
                                      </p:cBhvr>
                                    </p:animEffect>
                                  </p:childTnLst>
                                </p:cTn>
                              </p:par>
                            </p:childTnLst>
                          </p:cTn>
                        </p:par>
                        <p:par>
                          <p:cTn id="29" fill="hold">
                            <p:stCondLst>
                              <p:cond delay="2651"/>
                            </p:stCondLst>
                            <p:childTnLst>
                              <p:par>
                                <p:cTn id="30" presetID="14" presetClass="entr" presetSubtype="10" fill="hold" grpId="0" nodeType="afterEffect">
                                  <p:stCondLst>
                                    <p:cond delay="0"/>
                                  </p:stCondLst>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32" dur="500"/>
                                        <p:tgtEl>
                                          <p:spTgt spid="18">
                                            <p:txEl>
                                              <p:pRg st="0" end="0"/>
                                            </p:txEl>
                                          </p:spTgt>
                                        </p:tgtEl>
                                      </p:cBhvr>
                                    </p:animEffect>
                                  </p:childTnLst>
                                </p:cTn>
                              </p:par>
                            </p:childTnLst>
                          </p:cTn>
                        </p:par>
                        <p:par>
                          <p:cTn id="33" fill="hold">
                            <p:stCondLst>
                              <p:cond delay="3151"/>
                            </p:stCondLst>
                            <p:childTnLst>
                              <p:par>
                                <p:cTn id="34" presetID="22" presetClass="entr" presetSubtype="8"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numSld="999" showWhenStopped="0">
                <p:cTn id="37" repeatCount="indefinite" fill="hold" display="0">
                  <p:stCondLst>
                    <p:cond delay="indefinite"/>
                  </p:stCondLst>
                  <p:endCondLst>
                    <p:cond evt="onStopAudio" delay="0">
                      <p:tgtEl>
                        <p:sldTgt/>
                      </p:tgtEl>
                    </p:cond>
                  </p:endCondLst>
                </p:cTn>
                <p:tgtEl>
                  <p:spTgt spid="17"/>
                </p:tgtEl>
              </p:cMediaNode>
            </p:video>
          </p:childTnLst>
        </p:cTn>
      </p:par>
    </p:tnLst>
    <p:bldLst>
      <p:bldP spid="19" grpId="0" animBg="1"/>
      <p:bldP spid="3" grpId="0"/>
      <p:bldP spid="16" grpId="0"/>
      <p:bldP spid="18"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83568" y="548684"/>
            <a:ext cx="2222528" cy="1316451"/>
          </a:xfrm>
          <a:prstGeom prst="rect">
            <a:avLst/>
          </a:prstGeom>
          <a:noFill/>
        </p:spPr>
        <p:txBody>
          <a:bodyPr wrap="none" lIns="68642" tIns="34322" rIns="68642" bIns="34322"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sz="4050" dirty="0">
                <a:solidFill>
                  <a:schemeClr val="bg1"/>
                </a:solidFill>
                <a:ea typeface="幼圆" panose="02010509060101010101" charset="-122"/>
              </a:rPr>
              <a:t>研究</a:t>
            </a:r>
            <a:r>
              <a:rPr lang="zh-CN" altLang="en-US" sz="4050" dirty="0" smtClean="0">
                <a:solidFill>
                  <a:schemeClr val="bg1"/>
                </a:solidFill>
                <a:ea typeface="幼圆" panose="02010509060101010101" charset="-122"/>
              </a:rPr>
              <a:t>方法</a:t>
            </a:r>
            <a:endParaRPr lang="en-US" altLang="zh-CN" sz="4050" dirty="0" smtClean="0">
              <a:solidFill>
                <a:schemeClr val="bg1"/>
              </a:solidFill>
              <a:ea typeface="幼圆" panose="02010509060101010101" charset="-122"/>
            </a:endParaRPr>
          </a:p>
          <a:p>
            <a:r>
              <a:rPr lang="zh-CN" altLang="en-US" sz="4050" dirty="0" smtClean="0">
                <a:solidFill>
                  <a:schemeClr val="bg1"/>
                </a:solidFill>
                <a:ea typeface="幼圆" panose="02010509060101010101" charset="-122"/>
              </a:rPr>
              <a:t>与</a:t>
            </a:r>
            <a:r>
              <a:rPr lang="zh-CN" altLang="en-US" sz="4050" dirty="0">
                <a:solidFill>
                  <a:schemeClr val="bg1"/>
                </a:solidFill>
                <a:ea typeface="幼圆" panose="02010509060101010101" charset="-122"/>
              </a:rPr>
              <a:t>思路</a:t>
            </a:r>
            <a:endParaRPr lang="zh-CN" altLang="zh-CN" sz="4050" dirty="0">
              <a:solidFill>
                <a:schemeClr val="bg1"/>
              </a:solidFill>
              <a:ea typeface="幼圆" panose="02010509060101010101" charset="-122"/>
            </a:endParaRPr>
          </a:p>
        </p:txBody>
      </p:sp>
      <p:sp>
        <p:nvSpPr>
          <p:cNvPr id="4" name="文本框 53"/>
          <p:cNvSpPr txBox="1"/>
          <p:nvPr/>
        </p:nvSpPr>
        <p:spPr>
          <a:xfrm>
            <a:off x="5922677" y="548684"/>
            <a:ext cx="1696180" cy="438473"/>
          </a:xfrm>
          <a:prstGeom prst="ellipse">
            <a:avLst/>
          </a:prstGeom>
          <a:noFill/>
        </p:spPr>
        <p:txBody>
          <a:bodyPr wrap="non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lgn="l">
              <a:buFont typeface="Wingdings" panose="05000000000000000000" pitchFamily="2" charset="2"/>
              <a:buChar char="ü"/>
            </a:pPr>
            <a:r>
              <a:rPr lang="zh-CN" altLang="en-US" sz="1575" b="0" dirty="0">
                <a:solidFill>
                  <a:schemeClr val="bg1">
                    <a:lumMod val="95000"/>
                  </a:schemeClr>
                </a:solidFill>
                <a:ea typeface="幼圆" panose="02010509060101010101" charset="-122"/>
              </a:rPr>
              <a:t>研究思路</a:t>
            </a:r>
          </a:p>
        </p:txBody>
      </p:sp>
      <p:sp>
        <p:nvSpPr>
          <p:cNvPr id="5" name="文本框 54"/>
          <p:cNvSpPr txBox="1"/>
          <p:nvPr/>
        </p:nvSpPr>
        <p:spPr>
          <a:xfrm>
            <a:off x="5922677" y="1008445"/>
            <a:ext cx="1696180" cy="438473"/>
          </a:xfrm>
          <a:prstGeom prst="ellipse">
            <a:avLst/>
          </a:prstGeom>
          <a:noFill/>
        </p:spPr>
        <p:txBody>
          <a:bodyPr wrap="non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lgn="l">
              <a:buFont typeface="Wingdings" panose="05000000000000000000" pitchFamily="2" charset="2"/>
              <a:buChar char="ü"/>
            </a:pPr>
            <a:r>
              <a:rPr lang="zh-CN" altLang="en-US" sz="1575" b="0" dirty="0">
                <a:solidFill>
                  <a:schemeClr val="bg1">
                    <a:lumMod val="95000"/>
                  </a:schemeClr>
                </a:solidFill>
                <a:ea typeface="幼圆" panose="02010509060101010101" charset="-122"/>
              </a:rPr>
              <a:t>研究方案</a:t>
            </a:r>
          </a:p>
        </p:txBody>
      </p:sp>
      <p:sp>
        <p:nvSpPr>
          <p:cNvPr id="6" name="文本框 54"/>
          <p:cNvSpPr txBox="1"/>
          <p:nvPr/>
        </p:nvSpPr>
        <p:spPr>
          <a:xfrm>
            <a:off x="5706569" y="1446870"/>
            <a:ext cx="3241626" cy="438473"/>
          </a:xfrm>
          <a:prstGeom prst="ellipse">
            <a:avLst/>
          </a:prstGeom>
          <a:noFill/>
        </p:spPr>
        <p:txBody>
          <a:bodyPr wrap="squar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lgn="l">
              <a:buFont typeface="Wingdings" panose="05000000000000000000" pitchFamily="2" charset="2"/>
              <a:buChar char="ü"/>
            </a:pPr>
            <a:r>
              <a:rPr lang="zh-CN" altLang="en-US" sz="1575" b="0" dirty="0">
                <a:solidFill>
                  <a:schemeClr val="bg1">
                    <a:lumMod val="95000"/>
                  </a:schemeClr>
                </a:solidFill>
                <a:ea typeface="幼圆" panose="02010509060101010101" charset="-122"/>
              </a:rPr>
              <a:t>研究方案可行性论证</a:t>
            </a:r>
          </a:p>
        </p:txBody>
      </p:sp>
      <p:sp>
        <p:nvSpPr>
          <p:cNvPr id="7"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82351" y="-100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研究思路</a:t>
            </a:r>
          </a:p>
        </p:txBody>
      </p:sp>
      <p:sp>
        <p:nvSpPr>
          <p:cNvPr id="35" name="Freeform 19"/>
          <p:cNvSpPr/>
          <p:nvPr/>
        </p:nvSpPr>
        <p:spPr bwMode="auto">
          <a:xfrm>
            <a:off x="2749935" y="3449337"/>
            <a:ext cx="1924616" cy="1457564"/>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rgbClr val="2F5596"/>
          </a:solidFill>
          <a:ln>
            <a:noFill/>
          </a:ln>
        </p:spPr>
        <p:txBody>
          <a:bodyPr vert="horz" wrap="square" lIns="68580" tIns="34291" rIns="68580" bIns="34291" numCol="1" anchor="t" anchorCtr="0" compatLnSpc="1"/>
          <a:lstStyle/>
          <a:p>
            <a:endParaRPr lang="zh-CN" altLang="en-US" sz="1350">
              <a:ea typeface="幼圆" panose="02010509060101010101" charset="-122"/>
            </a:endParaRPr>
          </a:p>
        </p:txBody>
      </p:sp>
      <p:sp>
        <p:nvSpPr>
          <p:cNvPr id="37" name="Freeform 20"/>
          <p:cNvSpPr/>
          <p:nvPr/>
        </p:nvSpPr>
        <p:spPr bwMode="auto">
          <a:xfrm>
            <a:off x="4557270" y="3495966"/>
            <a:ext cx="1399859" cy="550535"/>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rgbClr val="2F5596"/>
          </a:solidFill>
          <a:ln>
            <a:noFill/>
          </a:ln>
        </p:spPr>
        <p:txBody>
          <a:bodyPr vert="horz" wrap="square" lIns="68580" tIns="34291" rIns="68580" bIns="34291" numCol="1" anchor="t" anchorCtr="0" compatLnSpc="1"/>
          <a:lstStyle/>
          <a:p>
            <a:endParaRPr lang="zh-CN" altLang="en-US" sz="1350">
              <a:ea typeface="幼圆" panose="02010509060101010101" charset="-122"/>
            </a:endParaRPr>
          </a:p>
        </p:txBody>
      </p:sp>
      <p:sp>
        <p:nvSpPr>
          <p:cNvPr id="38" name="Freeform 21"/>
          <p:cNvSpPr/>
          <p:nvPr/>
        </p:nvSpPr>
        <p:spPr bwMode="auto">
          <a:xfrm>
            <a:off x="4739207" y="1651825"/>
            <a:ext cx="1278065" cy="521956"/>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rgbClr val="2F5596"/>
          </a:solidFill>
          <a:ln>
            <a:noFill/>
          </a:ln>
        </p:spPr>
        <p:txBody>
          <a:bodyPr vert="horz" wrap="square" lIns="68580" tIns="34291" rIns="68580" bIns="34291" numCol="1" anchor="t" anchorCtr="0" compatLnSpc="1"/>
          <a:lstStyle/>
          <a:p>
            <a:endParaRPr lang="zh-CN" altLang="en-US" sz="1350">
              <a:ea typeface="幼圆" panose="02010509060101010101" charset="-122"/>
            </a:endParaRPr>
          </a:p>
        </p:txBody>
      </p:sp>
      <p:sp>
        <p:nvSpPr>
          <p:cNvPr id="41" name="Freeform 22"/>
          <p:cNvSpPr/>
          <p:nvPr/>
        </p:nvSpPr>
        <p:spPr bwMode="auto">
          <a:xfrm>
            <a:off x="3822009" y="2291107"/>
            <a:ext cx="554831" cy="1283078"/>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rgbClr val="2F5596"/>
          </a:solidFill>
          <a:ln>
            <a:noFill/>
          </a:ln>
        </p:spPr>
        <p:txBody>
          <a:bodyPr vert="horz" wrap="square" lIns="68580" tIns="34291" rIns="68580" bIns="34291" numCol="1" anchor="t" anchorCtr="0" compatLnSpc="1"/>
          <a:lstStyle/>
          <a:p>
            <a:endParaRPr lang="zh-CN" altLang="en-US" sz="1350">
              <a:ea typeface="幼圆" panose="02010509060101010101" charset="-122"/>
            </a:endParaRPr>
          </a:p>
        </p:txBody>
      </p:sp>
      <p:sp>
        <p:nvSpPr>
          <p:cNvPr id="42" name="Freeform 23"/>
          <p:cNvSpPr/>
          <p:nvPr/>
        </p:nvSpPr>
        <p:spPr bwMode="auto">
          <a:xfrm>
            <a:off x="4991814" y="2731835"/>
            <a:ext cx="1554728" cy="1243970"/>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rgbClr val="2F5596"/>
          </a:solidFill>
          <a:ln>
            <a:noFill/>
          </a:ln>
        </p:spPr>
        <p:txBody>
          <a:bodyPr vert="horz" wrap="square" lIns="68580" tIns="34291" rIns="68580" bIns="34291" numCol="1" anchor="t" anchorCtr="0" compatLnSpc="1"/>
          <a:lstStyle/>
          <a:p>
            <a:endParaRPr lang="zh-CN" altLang="en-US" sz="1350">
              <a:ea typeface="幼圆" panose="02010509060101010101" charset="-122"/>
            </a:endParaRPr>
          </a:p>
        </p:txBody>
      </p:sp>
      <p:sp>
        <p:nvSpPr>
          <p:cNvPr id="43" name="Freeform 24"/>
          <p:cNvSpPr/>
          <p:nvPr/>
        </p:nvSpPr>
        <p:spPr bwMode="auto">
          <a:xfrm>
            <a:off x="3328825" y="1229148"/>
            <a:ext cx="1345727" cy="521956"/>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rgbClr val="2F5596"/>
          </a:solidFill>
          <a:ln>
            <a:noFill/>
          </a:ln>
        </p:spPr>
        <p:txBody>
          <a:bodyPr vert="horz" wrap="square" lIns="68580" tIns="34291" rIns="68580" bIns="34291" numCol="1" anchor="t" anchorCtr="0" compatLnSpc="1"/>
          <a:lstStyle/>
          <a:p>
            <a:endParaRPr lang="zh-CN" altLang="en-US" sz="1350">
              <a:ea typeface="幼圆" panose="02010509060101010101" charset="-122"/>
            </a:endParaRPr>
          </a:p>
        </p:txBody>
      </p:sp>
      <p:sp>
        <p:nvSpPr>
          <p:cNvPr id="44" name="Freeform 25"/>
          <p:cNvSpPr/>
          <p:nvPr/>
        </p:nvSpPr>
        <p:spPr bwMode="auto">
          <a:xfrm>
            <a:off x="3208537" y="2575401"/>
            <a:ext cx="1054028" cy="536998"/>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rgbClr val="2F5596"/>
          </a:solidFill>
          <a:ln>
            <a:noFill/>
          </a:ln>
        </p:spPr>
        <p:txBody>
          <a:bodyPr vert="horz" wrap="square" lIns="68580" tIns="34291" rIns="68580" bIns="34291" numCol="1" anchor="t" anchorCtr="0" compatLnSpc="1"/>
          <a:lstStyle/>
          <a:p>
            <a:endParaRPr lang="zh-CN" altLang="en-US" sz="1350">
              <a:ea typeface="幼圆" panose="02010509060101010101" charset="-122"/>
            </a:endParaRPr>
          </a:p>
        </p:txBody>
      </p:sp>
      <p:sp>
        <p:nvSpPr>
          <p:cNvPr id="45" name="Freeform 26"/>
          <p:cNvSpPr/>
          <p:nvPr/>
        </p:nvSpPr>
        <p:spPr bwMode="auto">
          <a:xfrm>
            <a:off x="4262563" y="1776674"/>
            <a:ext cx="536788" cy="1054441"/>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rgbClr val="2F5596"/>
          </a:solidFill>
          <a:ln>
            <a:noFill/>
          </a:ln>
        </p:spPr>
        <p:txBody>
          <a:bodyPr vert="horz" wrap="square" lIns="68580" tIns="34291" rIns="68580" bIns="34291" numCol="1" anchor="t" anchorCtr="0" compatLnSpc="1"/>
          <a:lstStyle/>
          <a:p>
            <a:endParaRPr lang="zh-CN" altLang="en-US" sz="1350">
              <a:ea typeface="幼圆" panose="02010509060101010101" charset="-122"/>
            </a:endParaRPr>
          </a:p>
        </p:txBody>
      </p:sp>
      <p:sp>
        <p:nvSpPr>
          <p:cNvPr id="46" name="Freeform 27"/>
          <p:cNvSpPr/>
          <p:nvPr/>
        </p:nvSpPr>
        <p:spPr bwMode="auto">
          <a:xfrm>
            <a:off x="4611401" y="767358"/>
            <a:ext cx="539795" cy="1054441"/>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rgbClr val="2F5596"/>
          </a:solidFill>
          <a:ln>
            <a:noFill/>
          </a:ln>
        </p:spPr>
        <p:txBody>
          <a:bodyPr vert="horz" wrap="square" lIns="68580" tIns="34291" rIns="68580" bIns="34291" numCol="1" anchor="t" anchorCtr="0" compatLnSpc="1"/>
          <a:lstStyle/>
          <a:p>
            <a:endParaRPr lang="zh-CN" altLang="en-US" sz="1350">
              <a:ea typeface="幼圆" panose="02010509060101010101" charset="-122"/>
            </a:endParaRPr>
          </a:p>
        </p:txBody>
      </p:sp>
      <p:sp>
        <p:nvSpPr>
          <p:cNvPr id="47" name="椭圆 46"/>
          <p:cNvSpPr/>
          <p:nvPr/>
        </p:nvSpPr>
        <p:spPr>
          <a:xfrm>
            <a:off x="2598275" y="3413237"/>
            <a:ext cx="321771" cy="321897"/>
          </a:xfrm>
          <a:prstGeom prst="ellipse">
            <a:avLst/>
          </a:prstGeom>
          <a:solidFill>
            <a:schemeClr val="tx1">
              <a:lumMod val="50000"/>
              <a:lumOff val="50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350">
              <a:ea typeface="幼圆" panose="02010509060101010101" charset="-122"/>
            </a:endParaRPr>
          </a:p>
        </p:txBody>
      </p:sp>
      <p:sp>
        <p:nvSpPr>
          <p:cNvPr id="48" name="椭圆 47"/>
          <p:cNvSpPr/>
          <p:nvPr/>
        </p:nvSpPr>
        <p:spPr>
          <a:xfrm>
            <a:off x="3139868" y="2336411"/>
            <a:ext cx="321771" cy="321897"/>
          </a:xfrm>
          <a:prstGeom prst="ellipse">
            <a:avLst/>
          </a:prstGeom>
          <a:solidFill>
            <a:schemeClr val="tx1">
              <a:lumMod val="50000"/>
              <a:lumOff val="50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350">
              <a:ea typeface="幼圆" panose="02010509060101010101" charset="-122"/>
            </a:endParaRPr>
          </a:p>
        </p:txBody>
      </p:sp>
      <p:sp>
        <p:nvSpPr>
          <p:cNvPr id="49" name="椭圆 48"/>
          <p:cNvSpPr/>
          <p:nvPr/>
        </p:nvSpPr>
        <p:spPr>
          <a:xfrm>
            <a:off x="6376431" y="2670165"/>
            <a:ext cx="321771" cy="321897"/>
          </a:xfrm>
          <a:prstGeom prst="ellipse">
            <a:avLst/>
          </a:prstGeom>
          <a:solidFill>
            <a:schemeClr val="tx1">
              <a:lumMod val="50000"/>
              <a:lumOff val="50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350">
              <a:ea typeface="幼圆" panose="02010509060101010101" charset="-122"/>
            </a:endParaRPr>
          </a:p>
        </p:txBody>
      </p:sp>
      <p:sp>
        <p:nvSpPr>
          <p:cNvPr id="50" name="椭圆 49"/>
          <p:cNvSpPr/>
          <p:nvPr/>
        </p:nvSpPr>
        <p:spPr>
          <a:xfrm>
            <a:off x="5777192" y="1437008"/>
            <a:ext cx="321771" cy="321897"/>
          </a:xfrm>
          <a:prstGeom prst="ellipse">
            <a:avLst/>
          </a:prstGeom>
          <a:solidFill>
            <a:schemeClr val="tx1">
              <a:lumMod val="50000"/>
              <a:lumOff val="50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350">
              <a:ea typeface="幼圆" panose="02010509060101010101" charset="-122"/>
            </a:endParaRPr>
          </a:p>
        </p:txBody>
      </p:sp>
      <p:sp>
        <p:nvSpPr>
          <p:cNvPr id="51" name="椭圆 50"/>
          <p:cNvSpPr/>
          <p:nvPr/>
        </p:nvSpPr>
        <p:spPr>
          <a:xfrm>
            <a:off x="3244832" y="979780"/>
            <a:ext cx="321771" cy="321897"/>
          </a:xfrm>
          <a:prstGeom prst="ellipse">
            <a:avLst/>
          </a:prstGeom>
          <a:solidFill>
            <a:schemeClr val="tx1">
              <a:lumMod val="50000"/>
              <a:lumOff val="50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350">
              <a:ea typeface="幼圆" panose="02010509060101010101" charset="-122"/>
            </a:endParaRPr>
          </a:p>
        </p:txBody>
      </p:sp>
      <p:sp>
        <p:nvSpPr>
          <p:cNvPr id="52" name="TextBox 22"/>
          <p:cNvSpPr txBox="1"/>
          <p:nvPr/>
        </p:nvSpPr>
        <p:spPr>
          <a:xfrm>
            <a:off x="844130" y="3238582"/>
            <a:ext cx="1693829" cy="845362"/>
          </a:xfrm>
          <a:prstGeom prst="rect">
            <a:avLst/>
          </a:prstGeom>
          <a:noFill/>
        </p:spPr>
        <p:txBody>
          <a:bodyPr wrap="square" lIns="68580" tIns="34291" rIns="68580" bIns="34291"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sz="1050" noProof="1">
                <a:solidFill>
                  <a:schemeClr val="tx1">
                    <a:lumMod val="50000"/>
                    <a:lumOff val="50000"/>
                  </a:schemeClr>
                </a:solidFill>
                <a:ea typeface="幼圆" panose="02010509060101010101" charset="-122"/>
              </a:rPr>
              <a:t>您的内容打在这里，或者通过复制您的文本后，在此框中选择粘贴，并选择只保留文字。</a:t>
            </a:r>
            <a:endParaRPr lang="en-US" altLang="zh-CN" sz="1050" noProof="1">
              <a:solidFill>
                <a:schemeClr val="tx1">
                  <a:lumMod val="50000"/>
                  <a:lumOff val="50000"/>
                </a:schemeClr>
              </a:solidFill>
              <a:ea typeface="幼圆" panose="02010509060101010101" charset="-122"/>
            </a:endParaRPr>
          </a:p>
        </p:txBody>
      </p:sp>
      <p:sp>
        <p:nvSpPr>
          <p:cNvPr id="53" name="TextBox 22"/>
          <p:cNvSpPr txBox="1"/>
          <p:nvPr/>
        </p:nvSpPr>
        <p:spPr>
          <a:xfrm>
            <a:off x="1289900" y="2112777"/>
            <a:ext cx="1801641" cy="845362"/>
          </a:xfrm>
          <a:prstGeom prst="rect">
            <a:avLst/>
          </a:prstGeom>
          <a:noFill/>
        </p:spPr>
        <p:txBody>
          <a:bodyPr wrap="square" lIns="68580" tIns="34291" rIns="68580" bIns="34291"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sz="1050" noProof="1">
                <a:solidFill>
                  <a:schemeClr val="tx1">
                    <a:lumMod val="50000"/>
                    <a:lumOff val="50000"/>
                  </a:schemeClr>
                </a:solidFill>
                <a:ea typeface="幼圆" panose="02010509060101010101" charset="-122"/>
              </a:rPr>
              <a:t>您的内容打在这里，或者通过复制您的文本后，在此框中选择粘贴，并选择只保留文字。</a:t>
            </a:r>
            <a:endParaRPr lang="en-US" altLang="zh-CN" sz="1050" noProof="1">
              <a:solidFill>
                <a:schemeClr val="tx1">
                  <a:lumMod val="50000"/>
                  <a:lumOff val="50000"/>
                </a:schemeClr>
              </a:solidFill>
              <a:ea typeface="幼圆" panose="02010509060101010101" charset="-122"/>
            </a:endParaRPr>
          </a:p>
        </p:txBody>
      </p:sp>
      <p:sp>
        <p:nvSpPr>
          <p:cNvPr id="54" name="TextBox 22"/>
          <p:cNvSpPr txBox="1"/>
          <p:nvPr/>
        </p:nvSpPr>
        <p:spPr>
          <a:xfrm>
            <a:off x="6803460" y="2499614"/>
            <a:ext cx="1919391" cy="651334"/>
          </a:xfrm>
          <a:prstGeom prst="rect">
            <a:avLst/>
          </a:prstGeom>
          <a:noFill/>
        </p:spPr>
        <p:txBody>
          <a:bodyPr wrap="square" lIns="68580" tIns="34291" rIns="68580" bIns="34291"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sz="1050" noProof="1">
                <a:solidFill>
                  <a:schemeClr val="tx1">
                    <a:lumMod val="50000"/>
                    <a:lumOff val="50000"/>
                  </a:schemeClr>
                </a:solidFill>
                <a:ea typeface="幼圆" panose="02010509060101010101" charset="-122"/>
              </a:rPr>
              <a:t>您的内容打在这里，或者通过复制您的文本后，在此框中选择粘贴，并选择只保留文字。</a:t>
            </a:r>
            <a:endParaRPr lang="en-US" altLang="zh-CN" sz="1050" noProof="1">
              <a:solidFill>
                <a:schemeClr val="tx1">
                  <a:lumMod val="50000"/>
                  <a:lumOff val="50000"/>
                </a:schemeClr>
              </a:solidFill>
              <a:ea typeface="幼圆" panose="02010509060101010101" charset="-122"/>
            </a:endParaRPr>
          </a:p>
        </p:txBody>
      </p:sp>
      <p:sp>
        <p:nvSpPr>
          <p:cNvPr id="55" name="TextBox 22"/>
          <p:cNvSpPr txBox="1"/>
          <p:nvPr/>
        </p:nvSpPr>
        <p:spPr>
          <a:xfrm>
            <a:off x="6230642" y="1175367"/>
            <a:ext cx="1790678" cy="845362"/>
          </a:xfrm>
          <a:prstGeom prst="rect">
            <a:avLst/>
          </a:prstGeom>
          <a:noFill/>
        </p:spPr>
        <p:txBody>
          <a:bodyPr wrap="square" lIns="68580" tIns="34291" rIns="68580" bIns="34291"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sz="1050" noProof="1">
                <a:solidFill>
                  <a:schemeClr val="tx1">
                    <a:lumMod val="50000"/>
                    <a:lumOff val="50000"/>
                  </a:schemeClr>
                </a:solidFill>
                <a:ea typeface="幼圆" panose="02010509060101010101" charset="-122"/>
              </a:rPr>
              <a:t>您的内容打在这里，或者通过复制您的文本后，在此框中选择粘贴，并选择只保留文字。</a:t>
            </a:r>
            <a:endParaRPr lang="en-US" altLang="zh-CN" sz="1050" noProof="1">
              <a:solidFill>
                <a:schemeClr val="tx1">
                  <a:lumMod val="50000"/>
                  <a:lumOff val="50000"/>
                </a:schemeClr>
              </a:solidFill>
              <a:ea typeface="幼圆" panose="02010509060101010101" charset="-122"/>
            </a:endParaRPr>
          </a:p>
        </p:txBody>
      </p:sp>
      <p:sp>
        <p:nvSpPr>
          <p:cNvPr id="56" name="TextBox 22"/>
          <p:cNvSpPr txBox="1"/>
          <p:nvPr/>
        </p:nvSpPr>
        <p:spPr>
          <a:xfrm>
            <a:off x="1289899" y="866037"/>
            <a:ext cx="1890210" cy="651334"/>
          </a:xfrm>
          <a:prstGeom prst="rect">
            <a:avLst/>
          </a:prstGeom>
          <a:noFill/>
        </p:spPr>
        <p:txBody>
          <a:bodyPr wrap="square" lIns="68580" tIns="34291" rIns="68580" bIns="34291" rtlCol="0">
            <a:spAutoFit/>
          </a:bodyPr>
          <a:lstStyle/>
          <a:p>
            <a:pPr lvl="0">
              <a:lnSpc>
                <a:spcPct val="120000"/>
              </a:lnSpc>
              <a:spcAft>
                <a:spcPct val="40000"/>
              </a:spcAft>
              <a:buClr>
                <a:srgbClr val="292929"/>
              </a:buClr>
            </a:pPr>
            <a:r>
              <a:rPr lang="zh-CN" altLang="en-US" sz="1050" dirty="0">
                <a:solidFill>
                  <a:schemeClr val="tx1">
                    <a:lumMod val="50000"/>
                    <a:lumOff val="50000"/>
                  </a:schemeClr>
                </a:solidFill>
                <a:latin typeface="幼圆" panose="02010509060101010101" charset="-122"/>
                <a:ea typeface="幼圆" panose="02010509060101010101" charset="-122"/>
              </a:rPr>
              <a:t>您的内容打在这里，或者通过复制您的文本后，在此框中选择粘贴，并选择只保留文字。</a:t>
            </a:r>
            <a:endParaRPr lang="en-US" altLang="zh-CN" sz="1050" noProof="1">
              <a:solidFill>
                <a:schemeClr val="tx1">
                  <a:lumMod val="50000"/>
                  <a:lumOff val="50000"/>
                </a:schemeClr>
              </a:solidFill>
              <a:latin typeface="幼圆" panose="02010509060101010101" charset="-122"/>
              <a:ea typeface="幼圆" panose="02010509060101010101" charset="-122"/>
            </a:endParaRPr>
          </a:p>
        </p:txBody>
      </p:sp>
      <p:sp>
        <p:nvSpPr>
          <p:cNvPr id="57" name="椭圆 56"/>
          <p:cNvSpPr/>
          <p:nvPr/>
        </p:nvSpPr>
        <p:spPr>
          <a:xfrm>
            <a:off x="4975495" y="680801"/>
            <a:ext cx="321771" cy="321897"/>
          </a:xfrm>
          <a:prstGeom prst="ellipse">
            <a:avLst/>
          </a:prstGeom>
          <a:solidFill>
            <a:schemeClr val="tx1">
              <a:lumMod val="50000"/>
              <a:lumOff val="50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350">
              <a:ea typeface="幼圆" panose="02010509060101010101" charset="-122"/>
            </a:endParaRPr>
          </a:p>
        </p:txBody>
      </p:sp>
      <p:sp>
        <p:nvSpPr>
          <p:cNvPr id="23"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14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2" fill="hold" grpId="0" nodeType="withEffect">
                                  <p:stCondLst>
                                    <p:cond delay="800"/>
                                  </p:stCondLst>
                                  <p:childTnLst>
                                    <p:set>
                                      <p:cBhvr>
                                        <p:cTn id="9" dur="1" fill="hold">
                                          <p:stCondLst>
                                            <p:cond delay="0"/>
                                          </p:stCondLst>
                                        </p:cTn>
                                        <p:tgtEl>
                                          <p:spTgt spid="35"/>
                                        </p:tgtEl>
                                        <p:attrNameLst>
                                          <p:attrName>style.visibility</p:attrName>
                                        </p:attrNameLst>
                                      </p:cBhvr>
                                      <p:to>
                                        <p:strVal val="visible"/>
                                      </p:to>
                                    </p:set>
                                    <p:animEffect transition="in" filter="wipe(right)">
                                      <p:cBhvr>
                                        <p:cTn id="10" dur="500"/>
                                        <p:tgtEl>
                                          <p:spTgt spid="35"/>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500"/>
                                        <p:tgtEl>
                                          <p:spTgt spid="37"/>
                                        </p:tgtEl>
                                      </p:cBhvr>
                                    </p:animEffect>
                                  </p:childTnLst>
                                </p:cTn>
                              </p:par>
                              <p:par>
                                <p:cTn id="14" presetID="22" presetClass="entr" presetSubtype="8" fill="hold" grpId="0" nodeType="withEffect">
                                  <p:stCondLst>
                                    <p:cond delay="1300"/>
                                  </p:stCondLst>
                                  <p:childTnLst>
                                    <p:set>
                                      <p:cBhvr>
                                        <p:cTn id="15" dur="1" fill="hold">
                                          <p:stCondLst>
                                            <p:cond delay="0"/>
                                          </p:stCondLst>
                                        </p:cTn>
                                        <p:tgtEl>
                                          <p:spTgt spid="42"/>
                                        </p:tgtEl>
                                        <p:attrNameLst>
                                          <p:attrName>style.visibility</p:attrName>
                                        </p:attrNameLst>
                                      </p:cBhvr>
                                      <p:to>
                                        <p:strVal val="visible"/>
                                      </p:to>
                                    </p:set>
                                    <p:animEffect transition="in" filter="wipe(left)">
                                      <p:cBhvr>
                                        <p:cTn id="16" dur="500"/>
                                        <p:tgtEl>
                                          <p:spTgt spid="42"/>
                                        </p:tgtEl>
                                      </p:cBhvr>
                                    </p:animEffect>
                                  </p:childTnLst>
                                </p:cTn>
                              </p:par>
                              <p:par>
                                <p:cTn id="17" presetID="22" presetClass="entr" presetSubtype="4" fill="hold" grpId="0" nodeType="withEffect">
                                  <p:stCondLst>
                                    <p:cond delay="100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par>
                                <p:cTn id="20" presetID="22" presetClass="entr" presetSubtype="2" fill="hold" grpId="0" nodeType="withEffect">
                                  <p:stCondLst>
                                    <p:cond delay="1200"/>
                                  </p:stCondLst>
                                  <p:childTnLst>
                                    <p:set>
                                      <p:cBhvr>
                                        <p:cTn id="21" dur="1" fill="hold">
                                          <p:stCondLst>
                                            <p:cond delay="0"/>
                                          </p:stCondLst>
                                        </p:cTn>
                                        <p:tgtEl>
                                          <p:spTgt spid="44"/>
                                        </p:tgtEl>
                                        <p:attrNameLst>
                                          <p:attrName>style.visibility</p:attrName>
                                        </p:attrNameLst>
                                      </p:cBhvr>
                                      <p:to>
                                        <p:strVal val="visible"/>
                                      </p:to>
                                    </p:set>
                                    <p:animEffect transition="in" filter="wipe(right)">
                                      <p:cBhvr>
                                        <p:cTn id="22" dur="500"/>
                                        <p:tgtEl>
                                          <p:spTgt spid="44"/>
                                        </p:tgtEl>
                                      </p:cBhvr>
                                    </p:animEffect>
                                  </p:childTnLst>
                                </p:cTn>
                              </p:par>
                              <p:par>
                                <p:cTn id="23" presetID="22" presetClass="entr" presetSubtype="4" fill="hold" grpId="0" nodeType="withEffect">
                                  <p:stCondLst>
                                    <p:cond delay="1400"/>
                                  </p:stCondLst>
                                  <p:childTnLst>
                                    <p:set>
                                      <p:cBhvr>
                                        <p:cTn id="24" dur="1" fill="hold">
                                          <p:stCondLst>
                                            <p:cond delay="0"/>
                                          </p:stCondLst>
                                        </p:cTn>
                                        <p:tgtEl>
                                          <p:spTgt spid="45"/>
                                        </p:tgtEl>
                                        <p:attrNameLst>
                                          <p:attrName>style.visibility</p:attrName>
                                        </p:attrNameLst>
                                      </p:cBhvr>
                                      <p:to>
                                        <p:strVal val="visible"/>
                                      </p:to>
                                    </p:set>
                                    <p:animEffect transition="in" filter="wipe(down)">
                                      <p:cBhvr>
                                        <p:cTn id="25" dur="500"/>
                                        <p:tgtEl>
                                          <p:spTgt spid="45"/>
                                        </p:tgtEl>
                                      </p:cBhvr>
                                    </p:animEffect>
                                  </p:childTnLst>
                                </p:cTn>
                              </p:par>
                              <p:par>
                                <p:cTn id="26" presetID="22" presetClass="entr" presetSubtype="8" fill="hold" grpId="0" nodeType="withEffect">
                                  <p:stCondLst>
                                    <p:cond delay="1700"/>
                                  </p:stCondLst>
                                  <p:childTnLst>
                                    <p:set>
                                      <p:cBhvr>
                                        <p:cTn id="27" dur="1" fill="hold">
                                          <p:stCondLst>
                                            <p:cond delay="0"/>
                                          </p:stCondLst>
                                        </p:cTn>
                                        <p:tgtEl>
                                          <p:spTgt spid="38"/>
                                        </p:tgtEl>
                                        <p:attrNameLst>
                                          <p:attrName>style.visibility</p:attrName>
                                        </p:attrNameLst>
                                      </p:cBhvr>
                                      <p:to>
                                        <p:strVal val="visible"/>
                                      </p:to>
                                    </p:set>
                                    <p:animEffect transition="in" filter="wipe(left)">
                                      <p:cBhvr>
                                        <p:cTn id="28" dur="500"/>
                                        <p:tgtEl>
                                          <p:spTgt spid="38"/>
                                        </p:tgtEl>
                                      </p:cBhvr>
                                    </p:animEffect>
                                  </p:childTnLst>
                                </p:cTn>
                              </p:par>
                              <p:par>
                                <p:cTn id="29" presetID="22" presetClass="entr" presetSubtype="4" fill="hold" grpId="0" nodeType="withEffect">
                                  <p:stCondLst>
                                    <p:cond delay="1800"/>
                                  </p:stCondLst>
                                  <p:childTnLst>
                                    <p:set>
                                      <p:cBhvr>
                                        <p:cTn id="30" dur="1" fill="hold">
                                          <p:stCondLst>
                                            <p:cond delay="0"/>
                                          </p:stCondLst>
                                        </p:cTn>
                                        <p:tgtEl>
                                          <p:spTgt spid="46"/>
                                        </p:tgtEl>
                                        <p:attrNameLst>
                                          <p:attrName>style.visibility</p:attrName>
                                        </p:attrNameLst>
                                      </p:cBhvr>
                                      <p:to>
                                        <p:strVal val="visible"/>
                                      </p:to>
                                    </p:set>
                                    <p:animEffect transition="in" filter="wipe(down)">
                                      <p:cBhvr>
                                        <p:cTn id="31" dur="500"/>
                                        <p:tgtEl>
                                          <p:spTgt spid="46"/>
                                        </p:tgtEl>
                                      </p:cBhvr>
                                    </p:animEffect>
                                  </p:childTnLst>
                                </p:cTn>
                              </p:par>
                              <p:par>
                                <p:cTn id="32" presetID="22" presetClass="entr" presetSubtype="2" fill="hold" grpId="0" nodeType="withEffect">
                                  <p:stCondLst>
                                    <p:cond delay="2000"/>
                                  </p:stCondLst>
                                  <p:childTnLst>
                                    <p:set>
                                      <p:cBhvr>
                                        <p:cTn id="33" dur="1" fill="hold">
                                          <p:stCondLst>
                                            <p:cond delay="0"/>
                                          </p:stCondLst>
                                        </p:cTn>
                                        <p:tgtEl>
                                          <p:spTgt spid="43"/>
                                        </p:tgtEl>
                                        <p:attrNameLst>
                                          <p:attrName>style.visibility</p:attrName>
                                        </p:attrNameLst>
                                      </p:cBhvr>
                                      <p:to>
                                        <p:strVal val="visible"/>
                                      </p:to>
                                    </p:set>
                                    <p:animEffect transition="in" filter="wipe(right)">
                                      <p:cBhvr>
                                        <p:cTn id="34" dur="500"/>
                                        <p:tgtEl>
                                          <p:spTgt spid="43"/>
                                        </p:tgtEl>
                                      </p:cBhvr>
                                    </p:animEffect>
                                  </p:childTnLst>
                                </p:cTn>
                              </p:par>
                              <p:par>
                                <p:cTn id="35" presetID="53" presetClass="entr" presetSubtype="16" fill="hold" grpId="0" nodeType="withEffect">
                                  <p:stCondLst>
                                    <p:cond delay="1000"/>
                                  </p:stCondLst>
                                  <p:childTnLst>
                                    <p:set>
                                      <p:cBhvr>
                                        <p:cTn id="36" dur="1" fill="hold">
                                          <p:stCondLst>
                                            <p:cond delay="0"/>
                                          </p:stCondLst>
                                        </p:cTn>
                                        <p:tgtEl>
                                          <p:spTgt spid="47"/>
                                        </p:tgtEl>
                                        <p:attrNameLst>
                                          <p:attrName>style.visibility</p:attrName>
                                        </p:attrNameLst>
                                      </p:cBhvr>
                                      <p:to>
                                        <p:strVal val="visible"/>
                                      </p:to>
                                    </p:set>
                                    <p:anim calcmode="lin" valueType="num">
                                      <p:cBhvr>
                                        <p:cTn id="37" dur="500" fill="hold"/>
                                        <p:tgtEl>
                                          <p:spTgt spid="47"/>
                                        </p:tgtEl>
                                        <p:attrNameLst>
                                          <p:attrName>ppt_w</p:attrName>
                                        </p:attrNameLst>
                                      </p:cBhvr>
                                      <p:tavLst>
                                        <p:tav tm="0">
                                          <p:val>
                                            <p:fltVal val="0"/>
                                          </p:val>
                                        </p:tav>
                                        <p:tav tm="100000">
                                          <p:val>
                                            <p:strVal val="#ppt_w"/>
                                          </p:val>
                                        </p:tav>
                                      </p:tavLst>
                                    </p:anim>
                                    <p:anim calcmode="lin" valueType="num">
                                      <p:cBhvr>
                                        <p:cTn id="38" dur="500" fill="hold"/>
                                        <p:tgtEl>
                                          <p:spTgt spid="47"/>
                                        </p:tgtEl>
                                        <p:attrNameLst>
                                          <p:attrName>ppt_h</p:attrName>
                                        </p:attrNameLst>
                                      </p:cBhvr>
                                      <p:tavLst>
                                        <p:tav tm="0">
                                          <p:val>
                                            <p:fltVal val="0"/>
                                          </p:val>
                                        </p:tav>
                                        <p:tav tm="100000">
                                          <p:val>
                                            <p:strVal val="#ppt_h"/>
                                          </p:val>
                                        </p:tav>
                                      </p:tavLst>
                                    </p:anim>
                                    <p:animEffect transition="in" filter="fade">
                                      <p:cBhvr>
                                        <p:cTn id="39" dur="500"/>
                                        <p:tgtEl>
                                          <p:spTgt spid="47"/>
                                        </p:tgtEl>
                                      </p:cBhvr>
                                    </p:animEffect>
                                  </p:childTnLst>
                                </p:cTn>
                              </p:par>
                              <p:par>
                                <p:cTn id="40" presetID="53" presetClass="entr" presetSubtype="16" fill="hold" grpId="0" nodeType="withEffect">
                                  <p:stCondLst>
                                    <p:cond delay="150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animEffect transition="in" filter="fade">
                                      <p:cBhvr>
                                        <p:cTn id="44" dur="500"/>
                                        <p:tgtEl>
                                          <p:spTgt spid="49"/>
                                        </p:tgtEl>
                                      </p:cBhvr>
                                    </p:animEffect>
                                  </p:childTnLst>
                                </p:cTn>
                              </p:par>
                              <p:par>
                                <p:cTn id="45" presetID="53" presetClass="entr" presetSubtype="16" fill="hold" grpId="0" nodeType="withEffect">
                                  <p:stCondLst>
                                    <p:cond delay="1900"/>
                                  </p:stCondLst>
                                  <p:childTnLst>
                                    <p:set>
                                      <p:cBhvr>
                                        <p:cTn id="46" dur="1" fill="hold">
                                          <p:stCondLst>
                                            <p:cond delay="0"/>
                                          </p:stCondLst>
                                        </p:cTn>
                                        <p:tgtEl>
                                          <p:spTgt spid="50"/>
                                        </p:tgtEl>
                                        <p:attrNameLst>
                                          <p:attrName>style.visibility</p:attrName>
                                        </p:attrNameLst>
                                      </p:cBhvr>
                                      <p:to>
                                        <p:strVal val="visible"/>
                                      </p:to>
                                    </p:set>
                                    <p:anim calcmode="lin" valueType="num">
                                      <p:cBhvr>
                                        <p:cTn id="47" dur="500" fill="hold"/>
                                        <p:tgtEl>
                                          <p:spTgt spid="50"/>
                                        </p:tgtEl>
                                        <p:attrNameLst>
                                          <p:attrName>ppt_w</p:attrName>
                                        </p:attrNameLst>
                                      </p:cBhvr>
                                      <p:tavLst>
                                        <p:tav tm="0">
                                          <p:val>
                                            <p:fltVal val="0"/>
                                          </p:val>
                                        </p:tav>
                                        <p:tav tm="100000">
                                          <p:val>
                                            <p:strVal val="#ppt_w"/>
                                          </p:val>
                                        </p:tav>
                                      </p:tavLst>
                                    </p:anim>
                                    <p:anim calcmode="lin" valueType="num">
                                      <p:cBhvr>
                                        <p:cTn id="48" dur="500" fill="hold"/>
                                        <p:tgtEl>
                                          <p:spTgt spid="50"/>
                                        </p:tgtEl>
                                        <p:attrNameLst>
                                          <p:attrName>ppt_h</p:attrName>
                                        </p:attrNameLst>
                                      </p:cBhvr>
                                      <p:tavLst>
                                        <p:tav tm="0">
                                          <p:val>
                                            <p:fltVal val="0"/>
                                          </p:val>
                                        </p:tav>
                                        <p:tav tm="100000">
                                          <p:val>
                                            <p:strVal val="#ppt_h"/>
                                          </p:val>
                                        </p:tav>
                                      </p:tavLst>
                                    </p:anim>
                                    <p:animEffect transition="in" filter="fade">
                                      <p:cBhvr>
                                        <p:cTn id="49" dur="500"/>
                                        <p:tgtEl>
                                          <p:spTgt spid="50"/>
                                        </p:tgtEl>
                                      </p:cBhvr>
                                    </p:animEffect>
                                  </p:childTnLst>
                                </p:cTn>
                              </p:par>
                              <p:par>
                                <p:cTn id="50" presetID="53" presetClass="entr" presetSubtype="16" fill="hold" grpId="0" nodeType="withEffect">
                                  <p:stCondLst>
                                    <p:cond delay="1400"/>
                                  </p:stCondLst>
                                  <p:childTnLst>
                                    <p:set>
                                      <p:cBhvr>
                                        <p:cTn id="51" dur="1" fill="hold">
                                          <p:stCondLst>
                                            <p:cond delay="0"/>
                                          </p:stCondLst>
                                        </p:cTn>
                                        <p:tgtEl>
                                          <p:spTgt spid="48"/>
                                        </p:tgtEl>
                                        <p:attrNameLst>
                                          <p:attrName>style.visibility</p:attrName>
                                        </p:attrNameLst>
                                      </p:cBhvr>
                                      <p:to>
                                        <p:strVal val="visible"/>
                                      </p:to>
                                    </p:set>
                                    <p:anim calcmode="lin" valueType="num">
                                      <p:cBhvr>
                                        <p:cTn id="52" dur="500" fill="hold"/>
                                        <p:tgtEl>
                                          <p:spTgt spid="48"/>
                                        </p:tgtEl>
                                        <p:attrNameLst>
                                          <p:attrName>ppt_w</p:attrName>
                                        </p:attrNameLst>
                                      </p:cBhvr>
                                      <p:tavLst>
                                        <p:tav tm="0">
                                          <p:val>
                                            <p:fltVal val="0"/>
                                          </p:val>
                                        </p:tav>
                                        <p:tav tm="100000">
                                          <p:val>
                                            <p:strVal val="#ppt_w"/>
                                          </p:val>
                                        </p:tav>
                                      </p:tavLst>
                                    </p:anim>
                                    <p:anim calcmode="lin" valueType="num">
                                      <p:cBhvr>
                                        <p:cTn id="53" dur="500" fill="hold"/>
                                        <p:tgtEl>
                                          <p:spTgt spid="48"/>
                                        </p:tgtEl>
                                        <p:attrNameLst>
                                          <p:attrName>ppt_h</p:attrName>
                                        </p:attrNameLst>
                                      </p:cBhvr>
                                      <p:tavLst>
                                        <p:tav tm="0">
                                          <p:val>
                                            <p:fltVal val="0"/>
                                          </p:val>
                                        </p:tav>
                                        <p:tav tm="100000">
                                          <p:val>
                                            <p:strVal val="#ppt_h"/>
                                          </p:val>
                                        </p:tav>
                                      </p:tavLst>
                                    </p:anim>
                                    <p:animEffect transition="in" filter="fade">
                                      <p:cBhvr>
                                        <p:cTn id="54" dur="500"/>
                                        <p:tgtEl>
                                          <p:spTgt spid="48"/>
                                        </p:tgtEl>
                                      </p:cBhvr>
                                    </p:animEffect>
                                  </p:childTnLst>
                                </p:cTn>
                              </p:par>
                              <p:par>
                                <p:cTn id="55" presetID="53" presetClass="entr" presetSubtype="16" fill="hold" grpId="0" nodeType="withEffect">
                                  <p:stCondLst>
                                    <p:cond delay="2200"/>
                                  </p:stCondLst>
                                  <p:childTnLst>
                                    <p:set>
                                      <p:cBhvr>
                                        <p:cTn id="56" dur="1" fill="hold">
                                          <p:stCondLst>
                                            <p:cond delay="0"/>
                                          </p:stCondLst>
                                        </p:cTn>
                                        <p:tgtEl>
                                          <p:spTgt spid="51"/>
                                        </p:tgtEl>
                                        <p:attrNameLst>
                                          <p:attrName>style.visibility</p:attrName>
                                        </p:attrNameLst>
                                      </p:cBhvr>
                                      <p:to>
                                        <p:strVal val="visible"/>
                                      </p:to>
                                    </p:set>
                                    <p:anim calcmode="lin" valueType="num">
                                      <p:cBhvr>
                                        <p:cTn id="57" dur="500" fill="hold"/>
                                        <p:tgtEl>
                                          <p:spTgt spid="51"/>
                                        </p:tgtEl>
                                        <p:attrNameLst>
                                          <p:attrName>ppt_w</p:attrName>
                                        </p:attrNameLst>
                                      </p:cBhvr>
                                      <p:tavLst>
                                        <p:tav tm="0">
                                          <p:val>
                                            <p:fltVal val="0"/>
                                          </p:val>
                                        </p:tav>
                                        <p:tav tm="100000">
                                          <p:val>
                                            <p:strVal val="#ppt_w"/>
                                          </p:val>
                                        </p:tav>
                                      </p:tavLst>
                                    </p:anim>
                                    <p:anim calcmode="lin" valueType="num">
                                      <p:cBhvr>
                                        <p:cTn id="58" dur="500" fill="hold"/>
                                        <p:tgtEl>
                                          <p:spTgt spid="51"/>
                                        </p:tgtEl>
                                        <p:attrNameLst>
                                          <p:attrName>ppt_h</p:attrName>
                                        </p:attrNameLst>
                                      </p:cBhvr>
                                      <p:tavLst>
                                        <p:tav tm="0">
                                          <p:val>
                                            <p:fltVal val="0"/>
                                          </p:val>
                                        </p:tav>
                                        <p:tav tm="100000">
                                          <p:val>
                                            <p:strVal val="#ppt_h"/>
                                          </p:val>
                                        </p:tav>
                                      </p:tavLst>
                                    </p:anim>
                                    <p:animEffect transition="in" filter="fade">
                                      <p:cBhvr>
                                        <p:cTn id="59" dur="500"/>
                                        <p:tgtEl>
                                          <p:spTgt spid="51"/>
                                        </p:tgtEl>
                                      </p:cBhvr>
                                    </p:animEffect>
                                  </p:childTnLst>
                                </p:cTn>
                              </p:par>
                              <p:par>
                                <p:cTn id="60" presetID="53" presetClass="entr" presetSubtype="16" fill="hold" grpId="0" nodeType="withEffect">
                                  <p:stCondLst>
                                    <p:cond delay="2200"/>
                                  </p:stCondLst>
                                  <p:childTnLst>
                                    <p:set>
                                      <p:cBhvr>
                                        <p:cTn id="61" dur="1" fill="hold">
                                          <p:stCondLst>
                                            <p:cond delay="0"/>
                                          </p:stCondLst>
                                        </p:cTn>
                                        <p:tgtEl>
                                          <p:spTgt spid="57"/>
                                        </p:tgtEl>
                                        <p:attrNameLst>
                                          <p:attrName>style.visibility</p:attrName>
                                        </p:attrNameLst>
                                      </p:cBhvr>
                                      <p:to>
                                        <p:strVal val="visible"/>
                                      </p:to>
                                    </p:set>
                                    <p:anim calcmode="lin" valueType="num">
                                      <p:cBhvr>
                                        <p:cTn id="62" dur="500" fill="hold"/>
                                        <p:tgtEl>
                                          <p:spTgt spid="57"/>
                                        </p:tgtEl>
                                        <p:attrNameLst>
                                          <p:attrName>ppt_w</p:attrName>
                                        </p:attrNameLst>
                                      </p:cBhvr>
                                      <p:tavLst>
                                        <p:tav tm="0">
                                          <p:val>
                                            <p:fltVal val="0"/>
                                          </p:val>
                                        </p:tav>
                                        <p:tav tm="100000">
                                          <p:val>
                                            <p:strVal val="#ppt_w"/>
                                          </p:val>
                                        </p:tav>
                                      </p:tavLst>
                                    </p:anim>
                                    <p:anim calcmode="lin" valueType="num">
                                      <p:cBhvr>
                                        <p:cTn id="63" dur="500" fill="hold"/>
                                        <p:tgtEl>
                                          <p:spTgt spid="57"/>
                                        </p:tgtEl>
                                        <p:attrNameLst>
                                          <p:attrName>ppt_h</p:attrName>
                                        </p:attrNameLst>
                                      </p:cBhvr>
                                      <p:tavLst>
                                        <p:tav tm="0">
                                          <p:val>
                                            <p:fltVal val="0"/>
                                          </p:val>
                                        </p:tav>
                                        <p:tav tm="100000">
                                          <p:val>
                                            <p:strVal val="#ppt_h"/>
                                          </p:val>
                                        </p:tav>
                                      </p:tavLst>
                                    </p:anim>
                                    <p:animEffect transition="in" filter="fade">
                                      <p:cBhvr>
                                        <p:cTn id="64" dur="500"/>
                                        <p:tgtEl>
                                          <p:spTgt spid="57"/>
                                        </p:tgtEl>
                                      </p:cBhvr>
                                    </p:animEffect>
                                  </p:childTnLst>
                                </p:cTn>
                              </p:par>
                            </p:childTnLst>
                          </p:cTn>
                        </p:par>
                        <p:par>
                          <p:cTn id="65" fill="hold">
                            <p:stCondLst>
                              <p:cond delay="500"/>
                            </p:stCondLst>
                            <p:childTnLst>
                              <p:par>
                                <p:cTn id="66" presetID="2" presetClass="entr" presetSubtype="8" decel="100000"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 calcmode="lin" valueType="num">
                                      <p:cBhvr additive="base">
                                        <p:cTn id="68" dur="500" fill="hold"/>
                                        <p:tgtEl>
                                          <p:spTgt spid="52"/>
                                        </p:tgtEl>
                                        <p:attrNameLst>
                                          <p:attrName>ppt_x</p:attrName>
                                        </p:attrNameLst>
                                      </p:cBhvr>
                                      <p:tavLst>
                                        <p:tav tm="0">
                                          <p:val>
                                            <p:strVal val="0-#ppt_w/2"/>
                                          </p:val>
                                        </p:tav>
                                        <p:tav tm="100000">
                                          <p:val>
                                            <p:strVal val="#ppt_x"/>
                                          </p:val>
                                        </p:tav>
                                      </p:tavLst>
                                    </p:anim>
                                    <p:anim calcmode="lin" valueType="num">
                                      <p:cBhvr additive="base">
                                        <p:cTn id="69" dur="500" fill="hold"/>
                                        <p:tgtEl>
                                          <p:spTgt spid="52"/>
                                        </p:tgtEl>
                                        <p:attrNameLst>
                                          <p:attrName>ppt_y</p:attrName>
                                        </p:attrNameLst>
                                      </p:cBhvr>
                                      <p:tavLst>
                                        <p:tav tm="0">
                                          <p:val>
                                            <p:strVal val="#ppt_y"/>
                                          </p:val>
                                        </p:tav>
                                        <p:tav tm="100000">
                                          <p:val>
                                            <p:strVal val="#ppt_y"/>
                                          </p:val>
                                        </p:tav>
                                      </p:tavLst>
                                    </p:anim>
                                  </p:childTnLst>
                                </p:cTn>
                              </p:par>
                              <p:par>
                                <p:cTn id="70" presetID="2" presetClass="entr" presetSubtype="8" decel="100000" fill="hold" grpId="0" nodeType="withEffect">
                                  <p:stCondLst>
                                    <p:cond delay="100"/>
                                  </p:stCondLst>
                                  <p:childTnLst>
                                    <p:set>
                                      <p:cBhvr>
                                        <p:cTn id="71" dur="1" fill="hold">
                                          <p:stCondLst>
                                            <p:cond delay="0"/>
                                          </p:stCondLst>
                                        </p:cTn>
                                        <p:tgtEl>
                                          <p:spTgt spid="53"/>
                                        </p:tgtEl>
                                        <p:attrNameLst>
                                          <p:attrName>style.visibility</p:attrName>
                                        </p:attrNameLst>
                                      </p:cBhvr>
                                      <p:to>
                                        <p:strVal val="visible"/>
                                      </p:to>
                                    </p:set>
                                    <p:anim calcmode="lin" valueType="num">
                                      <p:cBhvr additive="base">
                                        <p:cTn id="72" dur="500" fill="hold"/>
                                        <p:tgtEl>
                                          <p:spTgt spid="53"/>
                                        </p:tgtEl>
                                        <p:attrNameLst>
                                          <p:attrName>ppt_x</p:attrName>
                                        </p:attrNameLst>
                                      </p:cBhvr>
                                      <p:tavLst>
                                        <p:tav tm="0">
                                          <p:val>
                                            <p:strVal val="0-#ppt_w/2"/>
                                          </p:val>
                                        </p:tav>
                                        <p:tav tm="100000">
                                          <p:val>
                                            <p:strVal val="#ppt_x"/>
                                          </p:val>
                                        </p:tav>
                                      </p:tavLst>
                                    </p:anim>
                                    <p:anim calcmode="lin" valueType="num">
                                      <p:cBhvr additive="base">
                                        <p:cTn id="73" dur="500" fill="hold"/>
                                        <p:tgtEl>
                                          <p:spTgt spid="53"/>
                                        </p:tgtEl>
                                        <p:attrNameLst>
                                          <p:attrName>ppt_y</p:attrName>
                                        </p:attrNameLst>
                                      </p:cBhvr>
                                      <p:tavLst>
                                        <p:tav tm="0">
                                          <p:val>
                                            <p:strVal val="#ppt_y"/>
                                          </p:val>
                                        </p:tav>
                                        <p:tav tm="100000">
                                          <p:val>
                                            <p:strVal val="#ppt_y"/>
                                          </p:val>
                                        </p:tav>
                                      </p:tavLst>
                                    </p:anim>
                                  </p:childTnLst>
                                </p:cTn>
                              </p:par>
                              <p:par>
                                <p:cTn id="74" presetID="2" presetClass="entr" presetSubtype="2" decel="100000" fill="hold" grpId="0" nodeType="withEffect">
                                  <p:stCondLst>
                                    <p:cond delay="200"/>
                                  </p:stCondLst>
                                  <p:childTnLst>
                                    <p:set>
                                      <p:cBhvr>
                                        <p:cTn id="75" dur="1" fill="hold">
                                          <p:stCondLst>
                                            <p:cond delay="0"/>
                                          </p:stCondLst>
                                        </p:cTn>
                                        <p:tgtEl>
                                          <p:spTgt spid="54"/>
                                        </p:tgtEl>
                                        <p:attrNameLst>
                                          <p:attrName>style.visibility</p:attrName>
                                        </p:attrNameLst>
                                      </p:cBhvr>
                                      <p:to>
                                        <p:strVal val="visible"/>
                                      </p:to>
                                    </p:set>
                                    <p:anim calcmode="lin" valueType="num">
                                      <p:cBhvr additive="base">
                                        <p:cTn id="76" dur="500" fill="hold"/>
                                        <p:tgtEl>
                                          <p:spTgt spid="54"/>
                                        </p:tgtEl>
                                        <p:attrNameLst>
                                          <p:attrName>ppt_x</p:attrName>
                                        </p:attrNameLst>
                                      </p:cBhvr>
                                      <p:tavLst>
                                        <p:tav tm="0">
                                          <p:val>
                                            <p:strVal val="1+#ppt_w/2"/>
                                          </p:val>
                                        </p:tav>
                                        <p:tav tm="100000">
                                          <p:val>
                                            <p:strVal val="#ppt_x"/>
                                          </p:val>
                                        </p:tav>
                                      </p:tavLst>
                                    </p:anim>
                                    <p:anim calcmode="lin" valueType="num">
                                      <p:cBhvr additive="base">
                                        <p:cTn id="77" dur="500" fill="hold"/>
                                        <p:tgtEl>
                                          <p:spTgt spid="54"/>
                                        </p:tgtEl>
                                        <p:attrNameLst>
                                          <p:attrName>ppt_y</p:attrName>
                                        </p:attrNameLst>
                                      </p:cBhvr>
                                      <p:tavLst>
                                        <p:tav tm="0">
                                          <p:val>
                                            <p:strVal val="#ppt_y"/>
                                          </p:val>
                                        </p:tav>
                                        <p:tav tm="100000">
                                          <p:val>
                                            <p:strVal val="#ppt_y"/>
                                          </p:val>
                                        </p:tav>
                                      </p:tavLst>
                                    </p:anim>
                                  </p:childTnLst>
                                </p:cTn>
                              </p:par>
                              <p:par>
                                <p:cTn id="78" presetID="2" presetClass="entr" presetSubtype="2" decel="100000" fill="hold" grpId="0" nodeType="withEffect">
                                  <p:stCondLst>
                                    <p:cond delay="300"/>
                                  </p:stCondLst>
                                  <p:childTnLst>
                                    <p:set>
                                      <p:cBhvr>
                                        <p:cTn id="79" dur="1" fill="hold">
                                          <p:stCondLst>
                                            <p:cond delay="0"/>
                                          </p:stCondLst>
                                        </p:cTn>
                                        <p:tgtEl>
                                          <p:spTgt spid="55"/>
                                        </p:tgtEl>
                                        <p:attrNameLst>
                                          <p:attrName>style.visibility</p:attrName>
                                        </p:attrNameLst>
                                      </p:cBhvr>
                                      <p:to>
                                        <p:strVal val="visible"/>
                                      </p:to>
                                    </p:set>
                                    <p:anim calcmode="lin" valueType="num">
                                      <p:cBhvr additive="base">
                                        <p:cTn id="80" dur="500" fill="hold"/>
                                        <p:tgtEl>
                                          <p:spTgt spid="55"/>
                                        </p:tgtEl>
                                        <p:attrNameLst>
                                          <p:attrName>ppt_x</p:attrName>
                                        </p:attrNameLst>
                                      </p:cBhvr>
                                      <p:tavLst>
                                        <p:tav tm="0">
                                          <p:val>
                                            <p:strVal val="1+#ppt_w/2"/>
                                          </p:val>
                                        </p:tav>
                                        <p:tav tm="100000">
                                          <p:val>
                                            <p:strVal val="#ppt_x"/>
                                          </p:val>
                                        </p:tav>
                                      </p:tavLst>
                                    </p:anim>
                                    <p:anim calcmode="lin" valueType="num">
                                      <p:cBhvr additive="base">
                                        <p:cTn id="81" dur="500" fill="hold"/>
                                        <p:tgtEl>
                                          <p:spTgt spid="55"/>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400"/>
                                  </p:stCondLst>
                                  <p:childTnLst>
                                    <p:set>
                                      <p:cBhvr>
                                        <p:cTn id="83" dur="1" fill="hold">
                                          <p:stCondLst>
                                            <p:cond delay="0"/>
                                          </p:stCondLst>
                                        </p:cTn>
                                        <p:tgtEl>
                                          <p:spTgt spid="56"/>
                                        </p:tgtEl>
                                        <p:attrNameLst>
                                          <p:attrName>style.visibility</p:attrName>
                                        </p:attrNameLst>
                                      </p:cBhvr>
                                      <p:to>
                                        <p:strVal val="visible"/>
                                      </p:to>
                                    </p:set>
                                    <p:anim calcmode="lin" valueType="num">
                                      <p:cBhvr additive="base">
                                        <p:cTn id="84" dur="500" fill="hold"/>
                                        <p:tgtEl>
                                          <p:spTgt spid="56"/>
                                        </p:tgtEl>
                                        <p:attrNameLst>
                                          <p:attrName>ppt_x</p:attrName>
                                        </p:attrNameLst>
                                      </p:cBhvr>
                                      <p:tavLst>
                                        <p:tav tm="0">
                                          <p:val>
                                            <p:strVal val="0-#ppt_w/2"/>
                                          </p:val>
                                        </p:tav>
                                        <p:tav tm="100000">
                                          <p:val>
                                            <p:strVal val="#ppt_x"/>
                                          </p:val>
                                        </p:tav>
                                      </p:tavLst>
                                    </p:anim>
                                    <p:anim calcmode="lin" valueType="num">
                                      <p:cBhvr additive="base">
                                        <p:cTn id="85" dur="500" fill="hold"/>
                                        <p:tgtEl>
                                          <p:spTgt spid="56"/>
                                        </p:tgtEl>
                                        <p:attrNameLst>
                                          <p:attrName>ppt_y</p:attrName>
                                        </p:attrNameLst>
                                      </p:cBhvr>
                                      <p:tavLst>
                                        <p:tav tm="0">
                                          <p:val>
                                            <p:strVal val="#ppt_y"/>
                                          </p:val>
                                        </p:tav>
                                        <p:tav tm="100000">
                                          <p:val>
                                            <p:strVal val="#ppt_y"/>
                                          </p:val>
                                        </p:tav>
                                      </p:tavLst>
                                    </p:anim>
                                  </p:childTnLst>
                                </p:cTn>
                              </p:par>
                            </p:childTnLst>
                          </p:cTn>
                        </p:par>
                        <p:par>
                          <p:cTn id="86" fill="hold">
                            <p:stCondLst>
                              <p:cond delay="1000"/>
                            </p:stCondLst>
                            <p:childTnLst>
                              <p:par>
                                <p:cTn id="87" presetID="10" presetClass="entr" presetSubtype="0" fill="hold" grpId="0" nodeType="after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fade">
                                      <p:cBhvr>
                                        <p:cTn id="89"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animBg="1"/>
      <p:bldP spid="37" grpId="0" animBg="1"/>
      <p:bldP spid="38"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868576" y="-35988"/>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研究方案</a:t>
            </a:r>
          </a:p>
        </p:txBody>
      </p:sp>
      <p:sp>
        <p:nvSpPr>
          <p:cNvPr id="94" name="TextBox 93"/>
          <p:cNvSpPr txBox="1"/>
          <p:nvPr/>
        </p:nvSpPr>
        <p:spPr>
          <a:xfrm>
            <a:off x="3711374" y="3795933"/>
            <a:ext cx="1973253" cy="433006"/>
          </a:xfrm>
          <a:prstGeom prst="rect">
            <a:avLst/>
          </a:prstGeom>
          <a:noFill/>
        </p:spPr>
        <p:txBody>
          <a:bodyPr wrap="square" lIns="68580" tIns="34291" rIns="68580" bIns="34291" rtlCol="0">
            <a:spAutoFit/>
          </a:bodyPr>
          <a:lstStyle/>
          <a:p>
            <a:pPr algn="ctr">
              <a:lnSpc>
                <a:spcPct val="150000"/>
              </a:lnSpc>
            </a:pPr>
            <a:r>
              <a:rPr lang="zh-CN" altLang="en-US" sz="1575" dirty="0">
                <a:solidFill>
                  <a:schemeClr val="tx1">
                    <a:lumMod val="75000"/>
                    <a:lumOff val="25000"/>
                  </a:schemeClr>
                </a:solidFill>
                <a:latin typeface="+mn-ea"/>
                <a:ea typeface="幼圆" panose="02010509060101010101" charset="-122"/>
                <a:cs typeface="+mn-ea"/>
              </a:rPr>
              <a:t>点击此处添加标题</a:t>
            </a:r>
          </a:p>
        </p:txBody>
      </p:sp>
      <p:sp>
        <p:nvSpPr>
          <p:cNvPr id="95" name="Freeform 6"/>
          <p:cNvSpPr>
            <a:spLocks noEditPoints="1"/>
          </p:cNvSpPr>
          <p:nvPr/>
        </p:nvSpPr>
        <p:spPr bwMode="auto">
          <a:xfrm>
            <a:off x="2001160" y="3138528"/>
            <a:ext cx="1488846" cy="1497644"/>
          </a:xfrm>
          <a:custGeom>
            <a:avLst/>
            <a:gdLst>
              <a:gd name="T0" fmla="*/ 97 w 614"/>
              <a:gd name="T1" fmla="*/ 308 h 617"/>
              <a:gd name="T2" fmla="*/ 517 w 614"/>
              <a:gd name="T3" fmla="*/ 309 h 617"/>
              <a:gd name="T4" fmla="*/ 97 w 614"/>
              <a:gd name="T5" fmla="*/ 308 h 617"/>
              <a:gd name="T6" fmla="*/ 115 w 614"/>
              <a:gd name="T7" fmla="*/ 83 h 617"/>
              <a:gd name="T8" fmla="*/ 166 w 614"/>
              <a:gd name="T9" fmla="*/ 49 h 617"/>
              <a:gd name="T10" fmla="*/ 223 w 614"/>
              <a:gd name="T11" fmla="*/ 25 h 617"/>
              <a:gd name="T12" fmla="*/ 283 w 614"/>
              <a:gd name="T13" fmla="*/ 14 h 617"/>
              <a:gd name="T14" fmla="*/ 345 w 614"/>
              <a:gd name="T15" fmla="*/ 16 h 617"/>
              <a:gd name="T16" fmla="*/ 405 w 614"/>
              <a:gd name="T17" fmla="*/ 30 h 617"/>
              <a:gd name="T18" fmla="*/ 461 w 614"/>
              <a:gd name="T19" fmla="*/ 56 h 617"/>
              <a:gd name="T20" fmla="*/ 511 w 614"/>
              <a:gd name="T21" fmla="*/ 94 h 617"/>
              <a:gd name="T22" fmla="*/ 551 w 614"/>
              <a:gd name="T23" fmla="*/ 141 h 617"/>
              <a:gd name="T24" fmla="*/ 581 w 614"/>
              <a:gd name="T25" fmla="*/ 195 h 617"/>
              <a:gd name="T26" fmla="*/ 599 w 614"/>
              <a:gd name="T27" fmla="*/ 255 h 617"/>
              <a:gd name="T28" fmla="*/ 604 w 614"/>
              <a:gd name="T29" fmla="*/ 317 h 617"/>
              <a:gd name="T30" fmla="*/ 596 w 614"/>
              <a:gd name="T31" fmla="*/ 378 h 617"/>
              <a:gd name="T32" fmla="*/ 574 w 614"/>
              <a:gd name="T33" fmla="*/ 436 h 617"/>
              <a:gd name="T34" fmla="*/ 543 w 614"/>
              <a:gd name="T35" fmla="*/ 491 h 617"/>
              <a:gd name="T36" fmla="*/ 499 w 614"/>
              <a:gd name="T37" fmla="*/ 536 h 617"/>
              <a:gd name="T38" fmla="*/ 448 w 614"/>
              <a:gd name="T39" fmla="*/ 571 h 617"/>
              <a:gd name="T40" fmla="*/ 391 w 614"/>
              <a:gd name="T41" fmla="*/ 594 h 617"/>
              <a:gd name="T42" fmla="*/ 330 w 614"/>
              <a:gd name="T43" fmla="*/ 605 h 617"/>
              <a:gd name="T44" fmla="*/ 267 w 614"/>
              <a:gd name="T45" fmla="*/ 603 h 617"/>
              <a:gd name="T46" fmla="*/ 207 w 614"/>
              <a:gd name="T47" fmla="*/ 589 h 617"/>
              <a:gd name="T48" fmla="*/ 150 w 614"/>
              <a:gd name="T49" fmla="*/ 562 h 617"/>
              <a:gd name="T50" fmla="*/ 101 w 614"/>
              <a:gd name="T51" fmla="*/ 524 h 617"/>
              <a:gd name="T52" fmla="*/ 61 w 614"/>
              <a:gd name="T53" fmla="*/ 476 h 617"/>
              <a:gd name="T54" fmla="*/ 32 w 614"/>
              <a:gd name="T55" fmla="*/ 421 h 617"/>
              <a:gd name="T56" fmla="*/ 15 w 614"/>
              <a:gd name="T57" fmla="*/ 362 h 617"/>
              <a:gd name="T58" fmla="*/ 10 w 614"/>
              <a:gd name="T59" fmla="*/ 299 h 617"/>
              <a:gd name="T60" fmla="*/ 18 w 614"/>
              <a:gd name="T61" fmla="*/ 238 h 617"/>
              <a:gd name="T62" fmla="*/ 40 w 614"/>
              <a:gd name="T63" fmla="*/ 180 h 617"/>
              <a:gd name="T64" fmla="*/ 73 w 614"/>
              <a:gd name="T65" fmla="*/ 129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4" h="617">
                <a:moveTo>
                  <a:pt x="97" y="308"/>
                </a:moveTo>
                <a:cubicBezTo>
                  <a:pt x="97" y="308"/>
                  <a:pt x="97" y="308"/>
                  <a:pt x="97" y="308"/>
                </a:cubicBezTo>
                <a:cubicBezTo>
                  <a:pt x="97" y="424"/>
                  <a:pt x="192" y="519"/>
                  <a:pt x="307" y="519"/>
                </a:cubicBezTo>
                <a:cubicBezTo>
                  <a:pt x="423" y="519"/>
                  <a:pt x="517" y="424"/>
                  <a:pt x="517" y="309"/>
                </a:cubicBezTo>
                <a:cubicBezTo>
                  <a:pt x="517" y="193"/>
                  <a:pt x="423" y="99"/>
                  <a:pt x="307" y="99"/>
                </a:cubicBezTo>
                <a:cubicBezTo>
                  <a:pt x="191" y="99"/>
                  <a:pt x="97" y="192"/>
                  <a:pt x="97" y="308"/>
                </a:cubicBezTo>
                <a:close/>
                <a:moveTo>
                  <a:pt x="91" y="106"/>
                </a:moveTo>
                <a:cubicBezTo>
                  <a:pt x="106" y="106"/>
                  <a:pt x="115" y="98"/>
                  <a:pt x="115" y="83"/>
                </a:cubicBezTo>
                <a:cubicBezTo>
                  <a:pt x="116" y="67"/>
                  <a:pt x="122" y="62"/>
                  <a:pt x="138" y="65"/>
                </a:cubicBezTo>
                <a:cubicBezTo>
                  <a:pt x="152" y="69"/>
                  <a:pt x="162" y="63"/>
                  <a:pt x="166" y="49"/>
                </a:cubicBezTo>
                <a:cubicBezTo>
                  <a:pt x="170" y="32"/>
                  <a:pt x="177" y="29"/>
                  <a:pt x="192" y="36"/>
                </a:cubicBezTo>
                <a:cubicBezTo>
                  <a:pt x="206" y="42"/>
                  <a:pt x="216" y="38"/>
                  <a:pt x="223" y="25"/>
                </a:cubicBezTo>
                <a:cubicBezTo>
                  <a:pt x="231" y="9"/>
                  <a:pt x="238" y="8"/>
                  <a:pt x="252" y="18"/>
                </a:cubicBezTo>
                <a:cubicBezTo>
                  <a:pt x="263" y="26"/>
                  <a:pt x="274" y="25"/>
                  <a:pt x="283" y="14"/>
                </a:cubicBezTo>
                <a:cubicBezTo>
                  <a:pt x="296" y="0"/>
                  <a:pt x="301" y="0"/>
                  <a:pt x="314" y="14"/>
                </a:cubicBezTo>
                <a:cubicBezTo>
                  <a:pt x="323" y="23"/>
                  <a:pt x="334" y="24"/>
                  <a:pt x="345" y="16"/>
                </a:cubicBezTo>
                <a:cubicBezTo>
                  <a:pt x="360" y="4"/>
                  <a:pt x="366" y="5"/>
                  <a:pt x="375" y="21"/>
                </a:cubicBezTo>
                <a:cubicBezTo>
                  <a:pt x="382" y="33"/>
                  <a:pt x="393" y="36"/>
                  <a:pt x="405" y="30"/>
                </a:cubicBezTo>
                <a:cubicBezTo>
                  <a:pt x="421" y="22"/>
                  <a:pt x="428" y="24"/>
                  <a:pt x="433" y="41"/>
                </a:cubicBezTo>
                <a:cubicBezTo>
                  <a:pt x="438" y="55"/>
                  <a:pt x="448" y="60"/>
                  <a:pt x="461" y="56"/>
                </a:cubicBezTo>
                <a:cubicBezTo>
                  <a:pt x="477" y="52"/>
                  <a:pt x="484" y="56"/>
                  <a:pt x="486" y="73"/>
                </a:cubicBezTo>
                <a:cubicBezTo>
                  <a:pt x="487" y="87"/>
                  <a:pt x="496" y="95"/>
                  <a:pt x="511" y="94"/>
                </a:cubicBezTo>
                <a:cubicBezTo>
                  <a:pt x="528" y="93"/>
                  <a:pt x="533" y="98"/>
                  <a:pt x="531" y="116"/>
                </a:cubicBezTo>
                <a:cubicBezTo>
                  <a:pt x="529" y="130"/>
                  <a:pt x="536" y="139"/>
                  <a:pt x="551" y="141"/>
                </a:cubicBezTo>
                <a:cubicBezTo>
                  <a:pt x="567" y="143"/>
                  <a:pt x="572" y="150"/>
                  <a:pt x="566" y="166"/>
                </a:cubicBezTo>
                <a:cubicBezTo>
                  <a:pt x="562" y="180"/>
                  <a:pt x="567" y="190"/>
                  <a:pt x="581" y="195"/>
                </a:cubicBezTo>
                <a:cubicBezTo>
                  <a:pt x="596" y="201"/>
                  <a:pt x="599" y="209"/>
                  <a:pt x="591" y="222"/>
                </a:cubicBezTo>
                <a:cubicBezTo>
                  <a:pt x="583" y="236"/>
                  <a:pt x="585" y="246"/>
                  <a:pt x="599" y="255"/>
                </a:cubicBezTo>
                <a:cubicBezTo>
                  <a:pt x="612" y="263"/>
                  <a:pt x="613" y="272"/>
                  <a:pt x="603" y="283"/>
                </a:cubicBezTo>
                <a:cubicBezTo>
                  <a:pt x="592" y="295"/>
                  <a:pt x="592" y="305"/>
                  <a:pt x="604" y="317"/>
                </a:cubicBezTo>
                <a:cubicBezTo>
                  <a:pt x="614" y="327"/>
                  <a:pt x="614" y="336"/>
                  <a:pt x="602" y="345"/>
                </a:cubicBezTo>
                <a:cubicBezTo>
                  <a:pt x="588" y="355"/>
                  <a:pt x="586" y="365"/>
                  <a:pt x="596" y="378"/>
                </a:cubicBezTo>
                <a:cubicBezTo>
                  <a:pt x="604" y="391"/>
                  <a:pt x="602" y="399"/>
                  <a:pt x="587" y="405"/>
                </a:cubicBezTo>
                <a:cubicBezTo>
                  <a:pt x="573" y="412"/>
                  <a:pt x="569" y="422"/>
                  <a:pt x="574" y="436"/>
                </a:cubicBezTo>
                <a:cubicBezTo>
                  <a:pt x="580" y="451"/>
                  <a:pt x="577" y="458"/>
                  <a:pt x="562" y="462"/>
                </a:cubicBezTo>
                <a:cubicBezTo>
                  <a:pt x="545" y="465"/>
                  <a:pt x="539" y="474"/>
                  <a:pt x="543" y="491"/>
                </a:cubicBezTo>
                <a:cubicBezTo>
                  <a:pt x="545" y="504"/>
                  <a:pt x="539" y="511"/>
                  <a:pt x="526" y="511"/>
                </a:cubicBezTo>
                <a:cubicBezTo>
                  <a:pt x="507" y="511"/>
                  <a:pt x="500" y="518"/>
                  <a:pt x="499" y="536"/>
                </a:cubicBezTo>
                <a:cubicBezTo>
                  <a:pt x="499" y="550"/>
                  <a:pt x="492" y="555"/>
                  <a:pt x="478" y="552"/>
                </a:cubicBezTo>
                <a:cubicBezTo>
                  <a:pt x="461" y="548"/>
                  <a:pt x="453" y="553"/>
                  <a:pt x="448" y="571"/>
                </a:cubicBezTo>
                <a:cubicBezTo>
                  <a:pt x="444" y="584"/>
                  <a:pt x="437" y="588"/>
                  <a:pt x="423" y="582"/>
                </a:cubicBezTo>
                <a:cubicBezTo>
                  <a:pt x="407" y="575"/>
                  <a:pt x="398" y="578"/>
                  <a:pt x="391" y="594"/>
                </a:cubicBezTo>
                <a:cubicBezTo>
                  <a:pt x="384" y="607"/>
                  <a:pt x="376" y="609"/>
                  <a:pt x="364" y="600"/>
                </a:cubicBezTo>
                <a:cubicBezTo>
                  <a:pt x="350" y="590"/>
                  <a:pt x="340" y="592"/>
                  <a:pt x="330" y="605"/>
                </a:cubicBezTo>
                <a:cubicBezTo>
                  <a:pt x="321" y="616"/>
                  <a:pt x="312" y="617"/>
                  <a:pt x="302" y="606"/>
                </a:cubicBezTo>
                <a:cubicBezTo>
                  <a:pt x="291" y="593"/>
                  <a:pt x="281" y="592"/>
                  <a:pt x="267" y="603"/>
                </a:cubicBezTo>
                <a:cubicBezTo>
                  <a:pt x="257" y="612"/>
                  <a:pt x="248" y="611"/>
                  <a:pt x="241" y="599"/>
                </a:cubicBezTo>
                <a:cubicBezTo>
                  <a:pt x="232" y="583"/>
                  <a:pt x="223" y="580"/>
                  <a:pt x="207" y="589"/>
                </a:cubicBezTo>
                <a:cubicBezTo>
                  <a:pt x="195" y="595"/>
                  <a:pt x="186" y="592"/>
                  <a:pt x="182" y="579"/>
                </a:cubicBezTo>
                <a:cubicBezTo>
                  <a:pt x="176" y="561"/>
                  <a:pt x="169" y="557"/>
                  <a:pt x="150" y="562"/>
                </a:cubicBezTo>
                <a:cubicBezTo>
                  <a:pt x="137" y="565"/>
                  <a:pt x="130" y="560"/>
                  <a:pt x="129" y="546"/>
                </a:cubicBezTo>
                <a:cubicBezTo>
                  <a:pt x="127" y="529"/>
                  <a:pt x="119" y="522"/>
                  <a:pt x="101" y="524"/>
                </a:cubicBezTo>
                <a:cubicBezTo>
                  <a:pt x="88" y="525"/>
                  <a:pt x="81" y="517"/>
                  <a:pt x="83" y="505"/>
                </a:cubicBezTo>
                <a:cubicBezTo>
                  <a:pt x="85" y="486"/>
                  <a:pt x="79" y="479"/>
                  <a:pt x="61" y="476"/>
                </a:cubicBezTo>
                <a:cubicBezTo>
                  <a:pt x="48" y="474"/>
                  <a:pt x="43" y="466"/>
                  <a:pt x="47" y="454"/>
                </a:cubicBezTo>
                <a:cubicBezTo>
                  <a:pt x="53" y="436"/>
                  <a:pt x="49" y="428"/>
                  <a:pt x="32" y="421"/>
                </a:cubicBezTo>
                <a:cubicBezTo>
                  <a:pt x="19" y="416"/>
                  <a:pt x="16" y="408"/>
                  <a:pt x="23" y="396"/>
                </a:cubicBezTo>
                <a:cubicBezTo>
                  <a:pt x="32" y="381"/>
                  <a:pt x="30" y="371"/>
                  <a:pt x="15" y="362"/>
                </a:cubicBezTo>
                <a:cubicBezTo>
                  <a:pt x="3" y="354"/>
                  <a:pt x="2" y="345"/>
                  <a:pt x="11" y="335"/>
                </a:cubicBezTo>
                <a:cubicBezTo>
                  <a:pt x="23" y="322"/>
                  <a:pt x="23" y="312"/>
                  <a:pt x="10" y="299"/>
                </a:cubicBezTo>
                <a:cubicBezTo>
                  <a:pt x="0" y="290"/>
                  <a:pt x="1" y="281"/>
                  <a:pt x="12" y="273"/>
                </a:cubicBezTo>
                <a:cubicBezTo>
                  <a:pt x="27" y="262"/>
                  <a:pt x="28" y="253"/>
                  <a:pt x="18" y="238"/>
                </a:cubicBezTo>
                <a:cubicBezTo>
                  <a:pt x="11" y="226"/>
                  <a:pt x="13" y="218"/>
                  <a:pt x="26" y="212"/>
                </a:cubicBezTo>
                <a:cubicBezTo>
                  <a:pt x="42" y="205"/>
                  <a:pt x="46" y="196"/>
                  <a:pt x="40" y="180"/>
                </a:cubicBezTo>
                <a:cubicBezTo>
                  <a:pt x="34" y="166"/>
                  <a:pt x="38" y="159"/>
                  <a:pt x="54" y="156"/>
                </a:cubicBezTo>
                <a:cubicBezTo>
                  <a:pt x="68" y="153"/>
                  <a:pt x="75" y="143"/>
                  <a:pt x="73" y="129"/>
                </a:cubicBezTo>
                <a:cubicBezTo>
                  <a:pt x="70" y="112"/>
                  <a:pt x="75" y="106"/>
                  <a:pt x="91" y="106"/>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sp>
        <p:nvSpPr>
          <p:cNvPr id="96" name="Freeform 7"/>
          <p:cNvSpPr>
            <a:spLocks noEditPoints="1"/>
          </p:cNvSpPr>
          <p:nvPr/>
        </p:nvSpPr>
        <p:spPr bwMode="auto">
          <a:xfrm>
            <a:off x="2562895" y="1886746"/>
            <a:ext cx="1232148" cy="1234684"/>
          </a:xfrm>
          <a:custGeom>
            <a:avLst/>
            <a:gdLst>
              <a:gd name="T0" fmla="*/ 81 w 508"/>
              <a:gd name="T1" fmla="*/ 240 h 509"/>
              <a:gd name="T2" fmla="*/ 426 w 508"/>
              <a:gd name="T3" fmla="*/ 270 h 509"/>
              <a:gd name="T4" fmla="*/ 81 w 508"/>
              <a:gd name="T5" fmla="*/ 240 h 509"/>
              <a:gd name="T6" fmla="*/ 112 w 508"/>
              <a:gd name="T7" fmla="*/ 56 h 509"/>
              <a:gd name="T8" fmla="*/ 156 w 508"/>
              <a:gd name="T9" fmla="*/ 31 h 509"/>
              <a:gd name="T10" fmla="*/ 204 w 508"/>
              <a:gd name="T11" fmla="*/ 16 h 509"/>
              <a:gd name="T12" fmla="*/ 255 w 508"/>
              <a:gd name="T13" fmla="*/ 11 h 509"/>
              <a:gd name="T14" fmla="*/ 306 w 508"/>
              <a:gd name="T15" fmla="*/ 17 h 509"/>
              <a:gd name="T16" fmla="*/ 354 w 508"/>
              <a:gd name="T17" fmla="*/ 32 h 509"/>
              <a:gd name="T18" fmla="*/ 399 w 508"/>
              <a:gd name="T19" fmla="*/ 58 h 509"/>
              <a:gd name="T20" fmla="*/ 437 w 508"/>
              <a:gd name="T21" fmla="*/ 93 h 509"/>
              <a:gd name="T22" fmla="*/ 466 w 508"/>
              <a:gd name="T23" fmla="*/ 134 h 509"/>
              <a:gd name="T24" fmla="*/ 487 w 508"/>
              <a:gd name="T25" fmla="*/ 181 h 509"/>
              <a:gd name="T26" fmla="*/ 498 w 508"/>
              <a:gd name="T27" fmla="*/ 231 h 509"/>
              <a:gd name="T28" fmla="*/ 498 w 508"/>
              <a:gd name="T29" fmla="*/ 283 h 509"/>
              <a:gd name="T30" fmla="*/ 486 w 508"/>
              <a:gd name="T31" fmla="*/ 333 h 509"/>
              <a:gd name="T32" fmla="*/ 465 w 508"/>
              <a:gd name="T33" fmla="*/ 379 h 509"/>
              <a:gd name="T34" fmla="*/ 435 w 508"/>
              <a:gd name="T35" fmla="*/ 421 h 509"/>
              <a:gd name="T36" fmla="*/ 396 w 508"/>
              <a:gd name="T37" fmla="*/ 456 h 509"/>
              <a:gd name="T38" fmla="*/ 351 w 508"/>
              <a:gd name="T39" fmla="*/ 481 h 509"/>
              <a:gd name="T40" fmla="*/ 302 w 508"/>
              <a:gd name="T41" fmla="*/ 496 h 509"/>
              <a:gd name="T42" fmla="*/ 251 w 508"/>
              <a:gd name="T43" fmla="*/ 500 h 509"/>
              <a:gd name="T44" fmla="*/ 200 w 508"/>
              <a:gd name="T45" fmla="*/ 495 h 509"/>
              <a:gd name="T46" fmla="*/ 151 w 508"/>
              <a:gd name="T47" fmla="*/ 478 h 509"/>
              <a:gd name="T48" fmla="*/ 106 w 508"/>
              <a:gd name="T49" fmla="*/ 452 h 509"/>
              <a:gd name="T50" fmla="*/ 69 w 508"/>
              <a:gd name="T51" fmla="*/ 417 h 509"/>
              <a:gd name="T52" fmla="*/ 39 w 508"/>
              <a:gd name="T53" fmla="*/ 375 h 509"/>
              <a:gd name="T54" fmla="*/ 19 w 508"/>
              <a:gd name="T55" fmla="*/ 328 h 509"/>
              <a:gd name="T56" fmla="*/ 9 w 508"/>
              <a:gd name="T57" fmla="*/ 278 h 509"/>
              <a:gd name="T58" fmla="*/ 9 w 508"/>
              <a:gd name="T59" fmla="*/ 226 h 509"/>
              <a:gd name="T60" fmla="*/ 21 w 508"/>
              <a:gd name="T61" fmla="*/ 176 h 509"/>
              <a:gd name="T62" fmla="*/ 43 w 508"/>
              <a:gd name="T63" fmla="*/ 130 h 509"/>
              <a:gd name="T64" fmla="*/ 73 w 508"/>
              <a:gd name="T65" fmla="*/ 9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8" h="509">
                <a:moveTo>
                  <a:pt x="81" y="240"/>
                </a:moveTo>
                <a:cubicBezTo>
                  <a:pt x="81" y="240"/>
                  <a:pt x="81" y="240"/>
                  <a:pt x="81" y="240"/>
                </a:cubicBezTo>
                <a:cubicBezTo>
                  <a:pt x="73" y="335"/>
                  <a:pt x="144" y="420"/>
                  <a:pt x="239" y="428"/>
                </a:cubicBezTo>
                <a:cubicBezTo>
                  <a:pt x="334" y="436"/>
                  <a:pt x="418" y="365"/>
                  <a:pt x="426" y="270"/>
                </a:cubicBezTo>
                <a:cubicBezTo>
                  <a:pt x="435" y="174"/>
                  <a:pt x="364" y="90"/>
                  <a:pt x="269" y="82"/>
                </a:cubicBezTo>
                <a:cubicBezTo>
                  <a:pt x="173" y="74"/>
                  <a:pt x="89" y="144"/>
                  <a:pt x="81" y="240"/>
                </a:cubicBezTo>
                <a:close/>
                <a:moveTo>
                  <a:pt x="91" y="73"/>
                </a:moveTo>
                <a:cubicBezTo>
                  <a:pt x="103" y="74"/>
                  <a:pt x="110" y="68"/>
                  <a:pt x="112" y="56"/>
                </a:cubicBezTo>
                <a:cubicBezTo>
                  <a:pt x="113" y="42"/>
                  <a:pt x="119" y="39"/>
                  <a:pt x="132" y="43"/>
                </a:cubicBezTo>
                <a:cubicBezTo>
                  <a:pt x="143" y="47"/>
                  <a:pt x="152" y="42"/>
                  <a:pt x="156" y="31"/>
                </a:cubicBezTo>
                <a:cubicBezTo>
                  <a:pt x="161" y="18"/>
                  <a:pt x="167" y="15"/>
                  <a:pt x="179" y="22"/>
                </a:cubicBezTo>
                <a:cubicBezTo>
                  <a:pt x="189" y="28"/>
                  <a:pt x="198" y="26"/>
                  <a:pt x="204" y="16"/>
                </a:cubicBezTo>
                <a:cubicBezTo>
                  <a:pt x="212" y="3"/>
                  <a:pt x="218" y="2"/>
                  <a:pt x="229" y="12"/>
                </a:cubicBezTo>
                <a:cubicBezTo>
                  <a:pt x="238" y="19"/>
                  <a:pt x="247" y="19"/>
                  <a:pt x="255" y="11"/>
                </a:cubicBezTo>
                <a:cubicBezTo>
                  <a:pt x="266" y="0"/>
                  <a:pt x="271" y="0"/>
                  <a:pt x="280" y="13"/>
                </a:cubicBezTo>
                <a:cubicBezTo>
                  <a:pt x="287" y="21"/>
                  <a:pt x="296" y="23"/>
                  <a:pt x="306" y="17"/>
                </a:cubicBezTo>
                <a:cubicBezTo>
                  <a:pt x="318" y="8"/>
                  <a:pt x="323" y="9"/>
                  <a:pt x="330" y="23"/>
                </a:cubicBezTo>
                <a:cubicBezTo>
                  <a:pt x="335" y="33"/>
                  <a:pt x="344" y="37"/>
                  <a:pt x="354" y="32"/>
                </a:cubicBezTo>
                <a:cubicBezTo>
                  <a:pt x="368" y="27"/>
                  <a:pt x="373" y="29"/>
                  <a:pt x="376" y="44"/>
                </a:cubicBezTo>
                <a:cubicBezTo>
                  <a:pt x="379" y="55"/>
                  <a:pt x="387" y="60"/>
                  <a:pt x="399" y="58"/>
                </a:cubicBezTo>
                <a:cubicBezTo>
                  <a:pt x="412" y="55"/>
                  <a:pt x="417" y="60"/>
                  <a:pt x="418" y="73"/>
                </a:cubicBezTo>
                <a:cubicBezTo>
                  <a:pt x="418" y="85"/>
                  <a:pt x="424" y="92"/>
                  <a:pt x="437" y="93"/>
                </a:cubicBezTo>
                <a:cubicBezTo>
                  <a:pt x="451" y="93"/>
                  <a:pt x="455" y="98"/>
                  <a:pt x="452" y="112"/>
                </a:cubicBezTo>
                <a:cubicBezTo>
                  <a:pt x="449" y="123"/>
                  <a:pt x="455" y="131"/>
                  <a:pt x="466" y="134"/>
                </a:cubicBezTo>
                <a:cubicBezTo>
                  <a:pt x="480" y="137"/>
                  <a:pt x="483" y="143"/>
                  <a:pt x="477" y="156"/>
                </a:cubicBezTo>
                <a:cubicBezTo>
                  <a:pt x="472" y="167"/>
                  <a:pt x="476" y="176"/>
                  <a:pt x="487" y="181"/>
                </a:cubicBezTo>
                <a:cubicBezTo>
                  <a:pt x="499" y="187"/>
                  <a:pt x="501" y="193"/>
                  <a:pt x="493" y="204"/>
                </a:cubicBezTo>
                <a:cubicBezTo>
                  <a:pt x="486" y="215"/>
                  <a:pt x="487" y="223"/>
                  <a:pt x="498" y="231"/>
                </a:cubicBezTo>
                <a:cubicBezTo>
                  <a:pt x="508" y="239"/>
                  <a:pt x="508" y="246"/>
                  <a:pt x="499" y="255"/>
                </a:cubicBezTo>
                <a:cubicBezTo>
                  <a:pt x="489" y="264"/>
                  <a:pt x="488" y="273"/>
                  <a:pt x="498" y="283"/>
                </a:cubicBezTo>
                <a:cubicBezTo>
                  <a:pt x="505" y="292"/>
                  <a:pt x="504" y="300"/>
                  <a:pt x="494" y="306"/>
                </a:cubicBezTo>
                <a:cubicBezTo>
                  <a:pt x="482" y="313"/>
                  <a:pt x="480" y="321"/>
                  <a:pt x="486" y="333"/>
                </a:cubicBezTo>
                <a:cubicBezTo>
                  <a:pt x="492" y="344"/>
                  <a:pt x="490" y="350"/>
                  <a:pt x="478" y="355"/>
                </a:cubicBezTo>
                <a:cubicBezTo>
                  <a:pt x="465" y="359"/>
                  <a:pt x="461" y="367"/>
                  <a:pt x="465" y="379"/>
                </a:cubicBezTo>
                <a:cubicBezTo>
                  <a:pt x="468" y="392"/>
                  <a:pt x="465" y="397"/>
                  <a:pt x="452" y="399"/>
                </a:cubicBezTo>
                <a:cubicBezTo>
                  <a:pt x="438" y="401"/>
                  <a:pt x="433" y="407"/>
                  <a:pt x="435" y="421"/>
                </a:cubicBezTo>
                <a:cubicBezTo>
                  <a:pt x="436" y="433"/>
                  <a:pt x="430" y="438"/>
                  <a:pt x="419" y="437"/>
                </a:cubicBezTo>
                <a:cubicBezTo>
                  <a:pt x="404" y="436"/>
                  <a:pt x="398" y="441"/>
                  <a:pt x="396" y="456"/>
                </a:cubicBezTo>
                <a:cubicBezTo>
                  <a:pt x="394" y="467"/>
                  <a:pt x="388" y="471"/>
                  <a:pt x="377" y="468"/>
                </a:cubicBezTo>
                <a:cubicBezTo>
                  <a:pt x="363" y="463"/>
                  <a:pt x="356" y="467"/>
                  <a:pt x="351" y="481"/>
                </a:cubicBezTo>
                <a:cubicBezTo>
                  <a:pt x="347" y="492"/>
                  <a:pt x="340" y="494"/>
                  <a:pt x="330" y="488"/>
                </a:cubicBezTo>
                <a:cubicBezTo>
                  <a:pt x="317" y="481"/>
                  <a:pt x="310" y="483"/>
                  <a:pt x="302" y="496"/>
                </a:cubicBezTo>
                <a:cubicBezTo>
                  <a:pt x="296" y="506"/>
                  <a:pt x="289" y="507"/>
                  <a:pt x="280" y="499"/>
                </a:cubicBezTo>
                <a:cubicBezTo>
                  <a:pt x="269" y="490"/>
                  <a:pt x="261" y="490"/>
                  <a:pt x="251" y="500"/>
                </a:cubicBezTo>
                <a:cubicBezTo>
                  <a:pt x="243" y="509"/>
                  <a:pt x="236" y="509"/>
                  <a:pt x="228" y="499"/>
                </a:cubicBezTo>
                <a:cubicBezTo>
                  <a:pt x="220" y="488"/>
                  <a:pt x="212" y="486"/>
                  <a:pt x="200" y="495"/>
                </a:cubicBezTo>
                <a:cubicBezTo>
                  <a:pt x="190" y="501"/>
                  <a:pt x="183" y="499"/>
                  <a:pt x="178" y="489"/>
                </a:cubicBezTo>
                <a:cubicBezTo>
                  <a:pt x="172" y="475"/>
                  <a:pt x="165" y="473"/>
                  <a:pt x="151" y="478"/>
                </a:cubicBezTo>
                <a:cubicBezTo>
                  <a:pt x="141" y="483"/>
                  <a:pt x="134" y="479"/>
                  <a:pt x="132" y="468"/>
                </a:cubicBezTo>
                <a:cubicBezTo>
                  <a:pt x="128" y="453"/>
                  <a:pt x="122" y="450"/>
                  <a:pt x="106" y="452"/>
                </a:cubicBezTo>
                <a:cubicBezTo>
                  <a:pt x="96" y="454"/>
                  <a:pt x="90" y="449"/>
                  <a:pt x="90" y="438"/>
                </a:cubicBezTo>
                <a:cubicBezTo>
                  <a:pt x="90" y="423"/>
                  <a:pt x="84" y="418"/>
                  <a:pt x="69" y="417"/>
                </a:cubicBezTo>
                <a:cubicBezTo>
                  <a:pt x="58" y="417"/>
                  <a:pt x="53" y="411"/>
                  <a:pt x="55" y="400"/>
                </a:cubicBezTo>
                <a:cubicBezTo>
                  <a:pt x="58" y="385"/>
                  <a:pt x="54" y="379"/>
                  <a:pt x="39" y="375"/>
                </a:cubicBezTo>
                <a:cubicBezTo>
                  <a:pt x="29" y="373"/>
                  <a:pt x="25" y="366"/>
                  <a:pt x="29" y="356"/>
                </a:cubicBezTo>
                <a:cubicBezTo>
                  <a:pt x="35" y="341"/>
                  <a:pt x="33" y="335"/>
                  <a:pt x="19" y="328"/>
                </a:cubicBezTo>
                <a:cubicBezTo>
                  <a:pt x="9" y="323"/>
                  <a:pt x="7" y="316"/>
                  <a:pt x="14" y="306"/>
                </a:cubicBezTo>
                <a:cubicBezTo>
                  <a:pt x="22" y="295"/>
                  <a:pt x="21" y="287"/>
                  <a:pt x="9" y="278"/>
                </a:cubicBezTo>
                <a:cubicBezTo>
                  <a:pt x="0" y="271"/>
                  <a:pt x="0" y="263"/>
                  <a:pt x="8" y="255"/>
                </a:cubicBezTo>
                <a:cubicBezTo>
                  <a:pt x="19" y="245"/>
                  <a:pt x="19" y="238"/>
                  <a:pt x="9" y="226"/>
                </a:cubicBezTo>
                <a:cubicBezTo>
                  <a:pt x="2" y="218"/>
                  <a:pt x="3" y="210"/>
                  <a:pt x="13" y="205"/>
                </a:cubicBezTo>
                <a:cubicBezTo>
                  <a:pt x="26" y="197"/>
                  <a:pt x="28" y="189"/>
                  <a:pt x="21" y="176"/>
                </a:cubicBezTo>
                <a:cubicBezTo>
                  <a:pt x="15" y="166"/>
                  <a:pt x="18" y="159"/>
                  <a:pt x="29" y="155"/>
                </a:cubicBezTo>
                <a:cubicBezTo>
                  <a:pt x="43" y="151"/>
                  <a:pt x="47" y="143"/>
                  <a:pt x="43" y="130"/>
                </a:cubicBezTo>
                <a:cubicBezTo>
                  <a:pt x="39" y="118"/>
                  <a:pt x="43" y="112"/>
                  <a:pt x="56" y="111"/>
                </a:cubicBezTo>
                <a:cubicBezTo>
                  <a:pt x="68" y="110"/>
                  <a:pt x="74" y="102"/>
                  <a:pt x="73" y="90"/>
                </a:cubicBezTo>
                <a:cubicBezTo>
                  <a:pt x="72" y="76"/>
                  <a:pt x="77" y="72"/>
                  <a:pt x="91" y="73"/>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sp>
        <p:nvSpPr>
          <p:cNvPr id="97" name="Freeform 8"/>
          <p:cNvSpPr>
            <a:spLocks noEditPoints="1"/>
          </p:cNvSpPr>
          <p:nvPr/>
        </p:nvSpPr>
        <p:spPr bwMode="auto">
          <a:xfrm>
            <a:off x="3217902" y="788855"/>
            <a:ext cx="1234204" cy="1239821"/>
          </a:xfrm>
          <a:custGeom>
            <a:avLst/>
            <a:gdLst>
              <a:gd name="T0" fmla="*/ 81 w 509"/>
              <a:gd name="T1" fmla="*/ 255 h 511"/>
              <a:gd name="T2" fmla="*/ 428 w 509"/>
              <a:gd name="T3" fmla="*/ 256 h 511"/>
              <a:gd name="T4" fmla="*/ 81 w 509"/>
              <a:gd name="T5" fmla="*/ 255 h 511"/>
              <a:gd name="T6" fmla="*/ 95 w 509"/>
              <a:gd name="T7" fmla="*/ 69 h 511"/>
              <a:gd name="T8" fmla="*/ 137 w 509"/>
              <a:gd name="T9" fmla="*/ 41 h 511"/>
              <a:gd name="T10" fmla="*/ 185 w 509"/>
              <a:gd name="T11" fmla="*/ 21 h 511"/>
              <a:gd name="T12" fmla="*/ 235 w 509"/>
              <a:gd name="T13" fmla="*/ 12 h 511"/>
              <a:gd name="T14" fmla="*/ 285 w 509"/>
              <a:gd name="T15" fmla="*/ 14 h 511"/>
              <a:gd name="T16" fmla="*/ 335 w 509"/>
              <a:gd name="T17" fmla="*/ 25 h 511"/>
              <a:gd name="T18" fmla="*/ 382 w 509"/>
              <a:gd name="T19" fmla="*/ 47 h 511"/>
              <a:gd name="T20" fmla="*/ 423 w 509"/>
              <a:gd name="T21" fmla="*/ 78 h 511"/>
              <a:gd name="T22" fmla="*/ 456 w 509"/>
              <a:gd name="T23" fmla="*/ 117 h 511"/>
              <a:gd name="T24" fmla="*/ 481 w 509"/>
              <a:gd name="T25" fmla="*/ 162 h 511"/>
              <a:gd name="T26" fmla="*/ 496 w 509"/>
              <a:gd name="T27" fmla="*/ 211 h 511"/>
              <a:gd name="T28" fmla="*/ 500 w 509"/>
              <a:gd name="T29" fmla="*/ 263 h 511"/>
              <a:gd name="T30" fmla="*/ 493 w 509"/>
              <a:gd name="T31" fmla="*/ 314 h 511"/>
              <a:gd name="T32" fmla="*/ 476 w 509"/>
              <a:gd name="T33" fmla="*/ 362 h 511"/>
              <a:gd name="T34" fmla="*/ 449 w 509"/>
              <a:gd name="T35" fmla="*/ 407 h 511"/>
              <a:gd name="T36" fmla="*/ 413 w 509"/>
              <a:gd name="T37" fmla="*/ 444 h 511"/>
              <a:gd name="T38" fmla="*/ 371 w 509"/>
              <a:gd name="T39" fmla="*/ 473 h 511"/>
              <a:gd name="T40" fmla="*/ 323 w 509"/>
              <a:gd name="T41" fmla="*/ 492 h 511"/>
              <a:gd name="T42" fmla="*/ 273 w 509"/>
              <a:gd name="T43" fmla="*/ 501 h 511"/>
              <a:gd name="T44" fmla="*/ 221 w 509"/>
              <a:gd name="T45" fmla="*/ 500 h 511"/>
              <a:gd name="T46" fmla="*/ 171 w 509"/>
              <a:gd name="T47" fmla="*/ 488 h 511"/>
              <a:gd name="T48" fmla="*/ 124 w 509"/>
              <a:gd name="T49" fmla="*/ 466 h 511"/>
              <a:gd name="T50" fmla="*/ 84 w 509"/>
              <a:gd name="T51" fmla="*/ 434 h 511"/>
              <a:gd name="T52" fmla="*/ 50 w 509"/>
              <a:gd name="T53" fmla="*/ 394 h 511"/>
              <a:gd name="T54" fmla="*/ 26 w 509"/>
              <a:gd name="T55" fmla="*/ 349 h 511"/>
              <a:gd name="T56" fmla="*/ 12 w 509"/>
              <a:gd name="T57" fmla="*/ 300 h 511"/>
              <a:gd name="T58" fmla="*/ 8 w 509"/>
              <a:gd name="T59" fmla="*/ 248 h 511"/>
              <a:gd name="T60" fmla="*/ 15 w 509"/>
              <a:gd name="T61" fmla="*/ 197 h 511"/>
              <a:gd name="T62" fmla="*/ 33 w 509"/>
              <a:gd name="T63" fmla="*/ 149 h 511"/>
              <a:gd name="T64" fmla="*/ 60 w 509"/>
              <a:gd name="T65" fmla="*/ 107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9" h="511">
                <a:moveTo>
                  <a:pt x="81" y="255"/>
                </a:moveTo>
                <a:cubicBezTo>
                  <a:pt x="81" y="255"/>
                  <a:pt x="81" y="255"/>
                  <a:pt x="81" y="255"/>
                </a:cubicBezTo>
                <a:cubicBezTo>
                  <a:pt x="81" y="352"/>
                  <a:pt x="159" y="430"/>
                  <a:pt x="255" y="430"/>
                </a:cubicBezTo>
                <a:cubicBezTo>
                  <a:pt x="350" y="430"/>
                  <a:pt x="428" y="352"/>
                  <a:pt x="428" y="256"/>
                </a:cubicBezTo>
                <a:cubicBezTo>
                  <a:pt x="428" y="160"/>
                  <a:pt x="350" y="82"/>
                  <a:pt x="255" y="82"/>
                </a:cubicBezTo>
                <a:cubicBezTo>
                  <a:pt x="159" y="82"/>
                  <a:pt x="81" y="160"/>
                  <a:pt x="81" y="255"/>
                </a:cubicBezTo>
                <a:close/>
                <a:moveTo>
                  <a:pt x="76" y="88"/>
                </a:moveTo>
                <a:cubicBezTo>
                  <a:pt x="88" y="88"/>
                  <a:pt x="95" y="82"/>
                  <a:pt x="95" y="69"/>
                </a:cubicBezTo>
                <a:cubicBezTo>
                  <a:pt x="96" y="56"/>
                  <a:pt x="101" y="52"/>
                  <a:pt x="114" y="55"/>
                </a:cubicBezTo>
                <a:cubicBezTo>
                  <a:pt x="126" y="57"/>
                  <a:pt x="134" y="53"/>
                  <a:pt x="137" y="41"/>
                </a:cubicBezTo>
                <a:cubicBezTo>
                  <a:pt x="141" y="27"/>
                  <a:pt x="147" y="24"/>
                  <a:pt x="159" y="30"/>
                </a:cubicBezTo>
                <a:cubicBezTo>
                  <a:pt x="170" y="35"/>
                  <a:pt x="179" y="32"/>
                  <a:pt x="185" y="21"/>
                </a:cubicBezTo>
                <a:cubicBezTo>
                  <a:pt x="191" y="8"/>
                  <a:pt x="197" y="7"/>
                  <a:pt x="209" y="16"/>
                </a:cubicBezTo>
                <a:cubicBezTo>
                  <a:pt x="218" y="22"/>
                  <a:pt x="227" y="21"/>
                  <a:pt x="235" y="12"/>
                </a:cubicBezTo>
                <a:cubicBezTo>
                  <a:pt x="245" y="0"/>
                  <a:pt x="249" y="0"/>
                  <a:pt x="260" y="12"/>
                </a:cubicBezTo>
                <a:cubicBezTo>
                  <a:pt x="267" y="20"/>
                  <a:pt x="277" y="21"/>
                  <a:pt x="285" y="14"/>
                </a:cubicBezTo>
                <a:cubicBezTo>
                  <a:pt x="298" y="4"/>
                  <a:pt x="303" y="5"/>
                  <a:pt x="310" y="18"/>
                </a:cubicBezTo>
                <a:cubicBezTo>
                  <a:pt x="316" y="28"/>
                  <a:pt x="325" y="30"/>
                  <a:pt x="335" y="25"/>
                </a:cubicBezTo>
                <a:cubicBezTo>
                  <a:pt x="349" y="18"/>
                  <a:pt x="354" y="21"/>
                  <a:pt x="359" y="34"/>
                </a:cubicBezTo>
                <a:cubicBezTo>
                  <a:pt x="362" y="46"/>
                  <a:pt x="370" y="50"/>
                  <a:pt x="382" y="47"/>
                </a:cubicBezTo>
                <a:cubicBezTo>
                  <a:pt x="395" y="43"/>
                  <a:pt x="401" y="47"/>
                  <a:pt x="402" y="61"/>
                </a:cubicBezTo>
                <a:cubicBezTo>
                  <a:pt x="403" y="73"/>
                  <a:pt x="411" y="79"/>
                  <a:pt x="423" y="78"/>
                </a:cubicBezTo>
                <a:cubicBezTo>
                  <a:pt x="437" y="77"/>
                  <a:pt x="441" y="82"/>
                  <a:pt x="440" y="96"/>
                </a:cubicBezTo>
                <a:cubicBezTo>
                  <a:pt x="438" y="108"/>
                  <a:pt x="444" y="115"/>
                  <a:pt x="456" y="117"/>
                </a:cubicBezTo>
                <a:cubicBezTo>
                  <a:pt x="470" y="119"/>
                  <a:pt x="473" y="125"/>
                  <a:pt x="469" y="138"/>
                </a:cubicBezTo>
                <a:cubicBezTo>
                  <a:pt x="465" y="150"/>
                  <a:pt x="469" y="158"/>
                  <a:pt x="481" y="162"/>
                </a:cubicBezTo>
                <a:cubicBezTo>
                  <a:pt x="493" y="167"/>
                  <a:pt x="496" y="173"/>
                  <a:pt x="489" y="185"/>
                </a:cubicBezTo>
                <a:cubicBezTo>
                  <a:pt x="482" y="196"/>
                  <a:pt x="484" y="204"/>
                  <a:pt x="496" y="211"/>
                </a:cubicBezTo>
                <a:cubicBezTo>
                  <a:pt x="506" y="218"/>
                  <a:pt x="507" y="225"/>
                  <a:pt x="499" y="235"/>
                </a:cubicBezTo>
                <a:cubicBezTo>
                  <a:pt x="490" y="245"/>
                  <a:pt x="490" y="253"/>
                  <a:pt x="500" y="263"/>
                </a:cubicBezTo>
                <a:cubicBezTo>
                  <a:pt x="509" y="271"/>
                  <a:pt x="508" y="279"/>
                  <a:pt x="498" y="286"/>
                </a:cubicBezTo>
                <a:cubicBezTo>
                  <a:pt x="487" y="294"/>
                  <a:pt x="485" y="302"/>
                  <a:pt x="493" y="314"/>
                </a:cubicBezTo>
                <a:cubicBezTo>
                  <a:pt x="500" y="324"/>
                  <a:pt x="498" y="331"/>
                  <a:pt x="486" y="336"/>
                </a:cubicBezTo>
                <a:cubicBezTo>
                  <a:pt x="474" y="341"/>
                  <a:pt x="471" y="350"/>
                  <a:pt x="476" y="362"/>
                </a:cubicBezTo>
                <a:cubicBezTo>
                  <a:pt x="480" y="374"/>
                  <a:pt x="477" y="380"/>
                  <a:pt x="465" y="382"/>
                </a:cubicBezTo>
                <a:cubicBezTo>
                  <a:pt x="451" y="386"/>
                  <a:pt x="446" y="393"/>
                  <a:pt x="449" y="407"/>
                </a:cubicBezTo>
                <a:cubicBezTo>
                  <a:pt x="451" y="418"/>
                  <a:pt x="446" y="423"/>
                  <a:pt x="435" y="423"/>
                </a:cubicBezTo>
                <a:cubicBezTo>
                  <a:pt x="420" y="424"/>
                  <a:pt x="414" y="429"/>
                  <a:pt x="413" y="444"/>
                </a:cubicBezTo>
                <a:cubicBezTo>
                  <a:pt x="413" y="455"/>
                  <a:pt x="407" y="460"/>
                  <a:pt x="396" y="457"/>
                </a:cubicBezTo>
                <a:cubicBezTo>
                  <a:pt x="381" y="454"/>
                  <a:pt x="375" y="458"/>
                  <a:pt x="371" y="473"/>
                </a:cubicBezTo>
                <a:cubicBezTo>
                  <a:pt x="368" y="484"/>
                  <a:pt x="361" y="487"/>
                  <a:pt x="351" y="482"/>
                </a:cubicBezTo>
                <a:cubicBezTo>
                  <a:pt x="337" y="476"/>
                  <a:pt x="330" y="479"/>
                  <a:pt x="323" y="492"/>
                </a:cubicBezTo>
                <a:cubicBezTo>
                  <a:pt x="318" y="503"/>
                  <a:pt x="311" y="504"/>
                  <a:pt x="301" y="497"/>
                </a:cubicBezTo>
                <a:cubicBezTo>
                  <a:pt x="290" y="489"/>
                  <a:pt x="282" y="490"/>
                  <a:pt x="273" y="501"/>
                </a:cubicBezTo>
                <a:cubicBezTo>
                  <a:pt x="266" y="510"/>
                  <a:pt x="258" y="511"/>
                  <a:pt x="250" y="502"/>
                </a:cubicBezTo>
                <a:cubicBezTo>
                  <a:pt x="241" y="491"/>
                  <a:pt x="233" y="491"/>
                  <a:pt x="221" y="500"/>
                </a:cubicBezTo>
                <a:cubicBezTo>
                  <a:pt x="212" y="507"/>
                  <a:pt x="205" y="506"/>
                  <a:pt x="199" y="496"/>
                </a:cubicBezTo>
                <a:cubicBezTo>
                  <a:pt x="192" y="483"/>
                  <a:pt x="184" y="481"/>
                  <a:pt x="171" y="488"/>
                </a:cubicBezTo>
                <a:cubicBezTo>
                  <a:pt x="161" y="493"/>
                  <a:pt x="154" y="490"/>
                  <a:pt x="151" y="480"/>
                </a:cubicBezTo>
                <a:cubicBezTo>
                  <a:pt x="146" y="465"/>
                  <a:pt x="140" y="462"/>
                  <a:pt x="124" y="466"/>
                </a:cubicBezTo>
                <a:cubicBezTo>
                  <a:pt x="114" y="468"/>
                  <a:pt x="107" y="464"/>
                  <a:pt x="106" y="453"/>
                </a:cubicBezTo>
                <a:cubicBezTo>
                  <a:pt x="105" y="438"/>
                  <a:pt x="99" y="433"/>
                  <a:pt x="84" y="434"/>
                </a:cubicBezTo>
                <a:cubicBezTo>
                  <a:pt x="73" y="435"/>
                  <a:pt x="67" y="429"/>
                  <a:pt x="69" y="418"/>
                </a:cubicBezTo>
                <a:cubicBezTo>
                  <a:pt x="70" y="403"/>
                  <a:pt x="66" y="397"/>
                  <a:pt x="50" y="394"/>
                </a:cubicBezTo>
                <a:cubicBezTo>
                  <a:pt x="40" y="393"/>
                  <a:pt x="36" y="386"/>
                  <a:pt x="39" y="376"/>
                </a:cubicBezTo>
                <a:cubicBezTo>
                  <a:pt x="44" y="361"/>
                  <a:pt x="41" y="355"/>
                  <a:pt x="26" y="349"/>
                </a:cubicBezTo>
                <a:cubicBezTo>
                  <a:pt x="16" y="345"/>
                  <a:pt x="13" y="338"/>
                  <a:pt x="19" y="328"/>
                </a:cubicBezTo>
                <a:cubicBezTo>
                  <a:pt x="26" y="315"/>
                  <a:pt x="25" y="308"/>
                  <a:pt x="12" y="300"/>
                </a:cubicBezTo>
                <a:cubicBezTo>
                  <a:pt x="3" y="294"/>
                  <a:pt x="1" y="286"/>
                  <a:pt x="9" y="278"/>
                </a:cubicBezTo>
                <a:cubicBezTo>
                  <a:pt x="19" y="267"/>
                  <a:pt x="19" y="259"/>
                  <a:pt x="8" y="248"/>
                </a:cubicBezTo>
                <a:cubicBezTo>
                  <a:pt x="0" y="240"/>
                  <a:pt x="1" y="233"/>
                  <a:pt x="10" y="226"/>
                </a:cubicBezTo>
                <a:cubicBezTo>
                  <a:pt x="22" y="217"/>
                  <a:pt x="23" y="210"/>
                  <a:pt x="15" y="197"/>
                </a:cubicBezTo>
                <a:cubicBezTo>
                  <a:pt x="9" y="188"/>
                  <a:pt x="11" y="181"/>
                  <a:pt x="22" y="176"/>
                </a:cubicBezTo>
                <a:cubicBezTo>
                  <a:pt x="35" y="170"/>
                  <a:pt x="38" y="163"/>
                  <a:pt x="33" y="149"/>
                </a:cubicBezTo>
                <a:cubicBezTo>
                  <a:pt x="28" y="138"/>
                  <a:pt x="32" y="132"/>
                  <a:pt x="44" y="129"/>
                </a:cubicBezTo>
                <a:cubicBezTo>
                  <a:pt x="57" y="127"/>
                  <a:pt x="62" y="119"/>
                  <a:pt x="60" y="107"/>
                </a:cubicBezTo>
                <a:cubicBezTo>
                  <a:pt x="58" y="93"/>
                  <a:pt x="62" y="88"/>
                  <a:pt x="76" y="88"/>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sp>
        <p:nvSpPr>
          <p:cNvPr id="98" name="Freeform 9"/>
          <p:cNvSpPr>
            <a:spLocks noEditPoints="1"/>
          </p:cNvSpPr>
          <p:nvPr/>
        </p:nvSpPr>
        <p:spPr bwMode="auto">
          <a:xfrm>
            <a:off x="4652605" y="790910"/>
            <a:ext cx="1234204" cy="1235713"/>
          </a:xfrm>
          <a:custGeom>
            <a:avLst/>
            <a:gdLst>
              <a:gd name="T0" fmla="*/ 81 w 509"/>
              <a:gd name="T1" fmla="*/ 261 h 509"/>
              <a:gd name="T2" fmla="*/ 428 w 509"/>
              <a:gd name="T3" fmla="*/ 248 h 509"/>
              <a:gd name="T4" fmla="*/ 81 w 509"/>
              <a:gd name="T5" fmla="*/ 261 h 509"/>
              <a:gd name="T6" fmla="*/ 89 w 509"/>
              <a:gd name="T7" fmla="*/ 75 h 509"/>
              <a:gd name="T8" fmla="*/ 130 w 509"/>
              <a:gd name="T9" fmla="*/ 44 h 509"/>
              <a:gd name="T10" fmla="*/ 176 w 509"/>
              <a:gd name="T11" fmla="*/ 23 h 509"/>
              <a:gd name="T12" fmla="*/ 226 w 509"/>
              <a:gd name="T13" fmla="*/ 12 h 509"/>
              <a:gd name="T14" fmla="*/ 276 w 509"/>
              <a:gd name="T15" fmla="*/ 12 h 509"/>
              <a:gd name="T16" fmla="*/ 327 w 509"/>
              <a:gd name="T17" fmla="*/ 21 h 509"/>
              <a:gd name="T18" fmla="*/ 374 w 509"/>
              <a:gd name="T19" fmla="*/ 41 h 509"/>
              <a:gd name="T20" fmla="*/ 416 w 509"/>
              <a:gd name="T21" fmla="*/ 71 h 509"/>
              <a:gd name="T22" fmla="*/ 451 w 509"/>
              <a:gd name="T23" fmla="*/ 108 h 509"/>
              <a:gd name="T24" fmla="*/ 477 w 509"/>
              <a:gd name="T25" fmla="*/ 152 h 509"/>
              <a:gd name="T26" fmla="*/ 494 w 509"/>
              <a:gd name="T27" fmla="*/ 201 h 509"/>
              <a:gd name="T28" fmla="*/ 501 w 509"/>
              <a:gd name="T29" fmla="*/ 252 h 509"/>
              <a:gd name="T30" fmla="*/ 495 w 509"/>
              <a:gd name="T31" fmla="*/ 303 h 509"/>
              <a:gd name="T32" fmla="*/ 480 w 509"/>
              <a:gd name="T33" fmla="*/ 352 h 509"/>
              <a:gd name="T34" fmla="*/ 455 w 509"/>
              <a:gd name="T35" fmla="*/ 398 h 509"/>
              <a:gd name="T36" fmla="*/ 421 w 509"/>
              <a:gd name="T37" fmla="*/ 437 h 509"/>
              <a:gd name="T38" fmla="*/ 380 w 509"/>
              <a:gd name="T39" fmla="*/ 467 h 509"/>
              <a:gd name="T40" fmla="*/ 333 w 509"/>
              <a:gd name="T41" fmla="*/ 488 h 509"/>
              <a:gd name="T42" fmla="*/ 283 w 509"/>
              <a:gd name="T43" fmla="*/ 499 h 509"/>
              <a:gd name="T44" fmla="*/ 231 w 509"/>
              <a:gd name="T45" fmla="*/ 500 h 509"/>
              <a:gd name="T46" fmla="*/ 181 w 509"/>
              <a:gd name="T47" fmla="*/ 490 h 509"/>
              <a:gd name="T48" fmla="*/ 133 w 509"/>
              <a:gd name="T49" fmla="*/ 469 h 509"/>
              <a:gd name="T50" fmla="*/ 91 w 509"/>
              <a:gd name="T51" fmla="*/ 439 h 509"/>
              <a:gd name="T52" fmla="*/ 56 w 509"/>
              <a:gd name="T53" fmla="*/ 401 h 509"/>
              <a:gd name="T54" fmla="*/ 31 w 509"/>
              <a:gd name="T55" fmla="*/ 357 h 509"/>
              <a:gd name="T56" fmla="*/ 15 w 509"/>
              <a:gd name="T57" fmla="*/ 308 h 509"/>
              <a:gd name="T58" fmla="*/ 8 w 509"/>
              <a:gd name="T59" fmla="*/ 257 h 509"/>
              <a:gd name="T60" fmla="*/ 14 w 509"/>
              <a:gd name="T61" fmla="*/ 206 h 509"/>
              <a:gd name="T62" fmla="*/ 29 w 509"/>
              <a:gd name="T63" fmla="*/ 157 h 509"/>
              <a:gd name="T64" fmla="*/ 55 w 509"/>
              <a:gd name="T65" fmla="*/ 113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9" h="509">
                <a:moveTo>
                  <a:pt x="81" y="261"/>
                </a:moveTo>
                <a:cubicBezTo>
                  <a:pt x="81" y="261"/>
                  <a:pt x="81" y="261"/>
                  <a:pt x="81" y="261"/>
                </a:cubicBezTo>
                <a:cubicBezTo>
                  <a:pt x="85" y="357"/>
                  <a:pt x="166" y="432"/>
                  <a:pt x="262" y="429"/>
                </a:cubicBezTo>
                <a:cubicBezTo>
                  <a:pt x="357" y="425"/>
                  <a:pt x="432" y="344"/>
                  <a:pt x="428" y="248"/>
                </a:cubicBezTo>
                <a:cubicBezTo>
                  <a:pt x="425" y="152"/>
                  <a:pt x="344" y="78"/>
                  <a:pt x="248" y="81"/>
                </a:cubicBezTo>
                <a:cubicBezTo>
                  <a:pt x="152" y="85"/>
                  <a:pt x="78" y="165"/>
                  <a:pt x="81" y="261"/>
                </a:cubicBezTo>
                <a:close/>
                <a:moveTo>
                  <a:pt x="70" y="94"/>
                </a:moveTo>
                <a:cubicBezTo>
                  <a:pt x="82" y="94"/>
                  <a:pt x="89" y="87"/>
                  <a:pt x="89" y="75"/>
                </a:cubicBezTo>
                <a:cubicBezTo>
                  <a:pt x="89" y="61"/>
                  <a:pt x="94" y="57"/>
                  <a:pt x="107" y="59"/>
                </a:cubicBezTo>
                <a:cubicBezTo>
                  <a:pt x="119" y="62"/>
                  <a:pt x="127" y="56"/>
                  <a:pt x="130" y="44"/>
                </a:cubicBezTo>
                <a:cubicBezTo>
                  <a:pt x="133" y="31"/>
                  <a:pt x="138" y="28"/>
                  <a:pt x="151" y="33"/>
                </a:cubicBezTo>
                <a:cubicBezTo>
                  <a:pt x="162" y="37"/>
                  <a:pt x="171" y="34"/>
                  <a:pt x="176" y="23"/>
                </a:cubicBezTo>
                <a:cubicBezTo>
                  <a:pt x="182" y="10"/>
                  <a:pt x="188" y="8"/>
                  <a:pt x="200" y="17"/>
                </a:cubicBezTo>
                <a:cubicBezTo>
                  <a:pt x="210" y="23"/>
                  <a:pt x="218" y="21"/>
                  <a:pt x="226" y="12"/>
                </a:cubicBezTo>
                <a:cubicBezTo>
                  <a:pt x="236" y="0"/>
                  <a:pt x="240" y="0"/>
                  <a:pt x="251" y="11"/>
                </a:cubicBezTo>
                <a:cubicBezTo>
                  <a:pt x="259" y="18"/>
                  <a:pt x="268" y="19"/>
                  <a:pt x="276" y="12"/>
                </a:cubicBezTo>
                <a:cubicBezTo>
                  <a:pt x="288" y="1"/>
                  <a:pt x="293" y="2"/>
                  <a:pt x="302" y="15"/>
                </a:cubicBezTo>
                <a:cubicBezTo>
                  <a:pt x="308" y="25"/>
                  <a:pt x="317" y="27"/>
                  <a:pt x="327" y="21"/>
                </a:cubicBezTo>
                <a:cubicBezTo>
                  <a:pt x="340" y="14"/>
                  <a:pt x="345" y="16"/>
                  <a:pt x="350" y="30"/>
                </a:cubicBezTo>
                <a:cubicBezTo>
                  <a:pt x="354" y="41"/>
                  <a:pt x="363" y="45"/>
                  <a:pt x="374" y="41"/>
                </a:cubicBezTo>
                <a:cubicBezTo>
                  <a:pt x="387" y="37"/>
                  <a:pt x="393" y="40"/>
                  <a:pt x="395" y="54"/>
                </a:cubicBezTo>
                <a:cubicBezTo>
                  <a:pt x="397" y="66"/>
                  <a:pt x="404" y="72"/>
                  <a:pt x="416" y="71"/>
                </a:cubicBezTo>
                <a:cubicBezTo>
                  <a:pt x="430" y="70"/>
                  <a:pt x="435" y="74"/>
                  <a:pt x="434" y="88"/>
                </a:cubicBezTo>
                <a:cubicBezTo>
                  <a:pt x="433" y="100"/>
                  <a:pt x="439" y="107"/>
                  <a:pt x="451" y="108"/>
                </a:cubicBezTo>
                <a:cubicBezTo>
                  <a:pt x="465" y="110"/>
                  <a:pt x="468" y="115"/>
                  <a:pt x="465" y="129"/>
                </a:cubicBezTo>
                <a:cubicBezTo>
                  <a:pt x="461" y="140"/>
                  <a:pt x="466" y="149"/>
                  <a:pt x="477" y="152"/>
                </a:cubicBezTo>
                <a:cubicBezTo>
                  <a:pt x="490" y="157"/>
                  <a:pt x="493" y="163"/>
                  <a:pt x="486" y="175"/>
                </a:cubicBezTo>
                <a:cubicBezTo>
                  <a:pt x="480" y="186"/>
                  <a:pt x="483" y="194"/>
                  <a:pt x="494" y="201"/>
                </a:cubicBezTo>
                <a:cubicBezTo>
                  <a:pt x="505" y="208"/>
                  <a:pt x="506" y="215"/>
                  <a:pt x="498" y="224"/>
                </a:cubicBezTo>
                <a:cubicBezTo>
                  <a:pt x="490" y="235"/>
                  <a:pt x="490" y="243"/>
                  <a:pt x="501" y="252"/>
                </a:cubicBezTo>
                <a:cubicBezTo>
                  <a:pt x="509" y="260"/>
                  <a:pt x="509" y="268"/>
                  <a:pt x="500" y="275"/>
                </a:cubicBezTo>
                <a:cubicBezTo>
                  <a:pt x="489" y="284"/>
                  <a:pt x="487" y="292"/>
                  <a:pt x="495" y="303"/>
                </a:cubicBezTo>
                <a:cubicBezTo>
                  <a:pt x="503" y="314"/>
                  <a:pt x="501" y="320"/>
                  <a:pt x="490" y="326"/>
                </a:cubicBezTo>
                <a:cubicBezTo>
                  <a:pt x="478" y="332"/>
                  <a:pt x="475" y="340"/>
                  <a:pt x="480" y="352"/>
                </a:cubicBezTo>
                <a:cubicBezTo>
                  <a:pt x="485" y="364"/>
                  <a:pt x="482" y="370"/>
                  <a:pt x="470" y="373"/>
                </a:cubicBezTo>
                <a:cubicBezTo>
                  <a:pt x="456" y="377"/>
                  <a:pt x="452" y="384"/>
                  <a:pt x="455" y="398"/>
                </a:cubicBezTo>
                <a:cubicBezTo>
                  <a:pt x="458" y="409"/>
                  <a:pt x="453" y="415"/>
                  <a:pt x="442" y="415"/>
                </a:cubicBezTo>
                <a:cubicBezTo>
                  <a:pt x="426" y="416"/>
                  <a:pt x="421" y="422"/>
                  <a:pt x="421" y="437"/>
                </a:cubicBezTo>
                <a:cubicBezTo>
                  <a:pt x="421" y="448"/>
                  <a:pt x="415" y="453"/>
                  <a:pt x="404" y="451"/>
                </a:cubicBezTo>
                <a:cubicBezTo>
                  <a:pt x="389" y="448"/>
                  <a:pt x="383" y="452"/>
                  <a:pt x="380" y="467"/>
                </a:cubicBezTo>
                <a:cubicBezTo>
                  <a:pt x="377" y="479"/>
                  <a:pt x="371" y="482"/>
                  <a:pt x="360" y="477"/>
                </a:cubicBezTo>
                <a:cubicBezTo>
                  <a:pt x="346" y="472"/>
                  <a:pt x="339" y="475"/>
                  <a:pt x="333" y="488"/>
                </a:cubicBezTo>
                <a:cubicBezTo>
                  <a:pt x="328" y="499"/>
                  <a:pt x="321" y="501"/>
                  <a:pt x="311" y="494"/>
                </a:cubicBezTo>
                <a:cubicBezTo>
                  <a:pt x="299" y="486"/>
                  <a:pt x="291" y="488"/>
                  <a:pt x="283" y="499"/>
                </a:cubicBezTo>
                <a:cubicBezTo>
                  <a:pt x="276" y="509"/>
                  <a:pt x="268" y="509"/>
                  <a:pt x="260" y="501"/>
                </a:cubicBezTo>
                <a:cubicBezTo>
                  <a:pt x="250" y="490"/>
                  <a:pt x="242" y="490"/>
                  <a:pt x="231" y="500"/>
                </a:cubicBezTo>
                <a:cubicBezTo>
                  <a:pt x="223" y="508"/>
                  <a:pt x="215" y="507"/>
                  <a:pt x="209" y="497"/>
                </a:cubicBezTo>
                <a:cubicBezTo>
                  <a:pt x="201" y="484"/>
                  <a:pt x="194" y="482"/>
                  <a:pt x="181" y="490"/>
                </a:cubicBezTo>
                <a:cubicBezTo>
                  <a:pt x="171" y="495"/>
                  <a:pt x="164" y="493"/>
                  <a:pt x="160" y="482"/>
                </a:cubicBezTo>
                <a:cubicBezTo>
                  <a:pt x="154" y="468"/>
                  <a:pt x="148" y="465"/>
                  <a:pt x="133" y="469"/>
                </a:cubicBezTo>
                <a:cubicBezTo>
                  <a:pt x="123" y="473"/>
                  <a:pt x="116" y="468"/>
                  <a:pt x="115" y="457"/>
                </a:cubicBezTo>
                <a:cubicBezTo>
                  <a:pt x="113" y="443"/>
                  <a:pt x="106" y="438"/>
                  <a:pt x="91" y="439"/>
                </a:cubicBezTo>
                <a:cubicBezTo>
                  <a:pt x="81" y="441"/>
                  <a:pt x="75" y="435"/>
                  <a:pt x="75" y="424"/>
                </a:cubicBezTo>
                <a:cubicBezTo>
                  <a:pt x="77" y="409"/>
                  <a:pt x="72" y="403"/>
                  <a:pt x="56" y="401"/>
                </a:cubicBezTo>
                <a:cubicBezTo>
                  <a:pt x="46" y="400"/>
                  <a:pt x="42" y="394"/>
                  <a:pt x="44" y="384"/>
                </a:cubicBezTo>
                <a:cubicBezTo>
                  <a:pt x="48" y="368"/>
                  <a:pt x="45" y="362"/>
                  <a:pt x="31" y="357"/>
                </a:cubicBezTo>
                <a:cubicBezTo>
                  <a:pt x="20" y="353"/>
                  <a:pt x="17" y="346"/>
                  <a:pt x="23" y="336"/>
                </a:cubicBezTo>
                <a:cubicBezTo>
                  <a:pt x="29" y="323"/>
                  <a:pt x="27" y="315"/>
                  <a:pt x="15" y="308"/>
                </a:cubicBezTo>
                <a:cubicBezTo>
                  <a:pt x="5" y="302"/>
                  <a:pt x="3" y="295"/>
                  <a:pt x="11" y="286"/>
                </a:cubicBezTo>
                <a:cubicBezTo>
                  <a:pt x="20" y="275"/>
                  <a:pt x="20" y="267"/>
                  <a:pt x="8" y="257"/>
                </a:cubicBezTo>
                <a:cubicBezTo>
                  <a:pt x="0" y="249"/>
                  <a:pt x="0" y="242"/>
                  <a:pt x="9" y="235"/>
                </a:cubicBezTo>
                <a:cubicBezTo>
                  <a:pt x="21" y="225"/>
                  <a:pt x="22" y="218"/>
                  <a:pt x="14" y="206"/>
                </a:cubicBezTo>
                <a:cubicBezTo>
                  <a:pt x="7" y="196"/>
                  <a:pt x="9" y="189"/>
                  <a:pt x="19" y="184"/>
                </a:cubicBezTo>
                <a:cubicBezTo>
                  <a:pt x="32" y="178"/>
                  <a:pt x="35" y="170"/>
                  <a:pt x="29" y="157"/>
                </a:cubicBezTo>
                <a:cubicBezTo>
                  <a:pt x="24" y="145"/>
                  <a:pt x="27" y="139"/>
                  <a:pt x="40" y="136"/>
                </a:cubicBezTo>
                <a:cubicBezTo>
                  <a:pt x="52" y="134"/>
                  <a:pt x="57" y="125"/>
                  <a:pt x="55" y="113"/>
                </a:cubicBezTo>
                <a:cubicBezTo>
                  <a:pt x="52" y="100"/>
                  <a:pt x="56" y="95"/>
                  <a:pt x="70" y="94"/>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sp>
        <p:nvSpPr>
          <p:cNvPr id="99" name="Freeform 10"/>
          <p:cNvSpPr>
            <a:spLocks noEditPoints="1"/>
          </p:cNvSpPr>
          <p:nvPr/>
        </p:nvSpPr>
        <p:spPr bwMode="auto">
          <a:xfrm>
            <a:off x="5282282" y="1905639"/>
            <a:ext cx="1232148" cy="1232630"/>
          </a:xfrm>
          <a:custGeom>
            <a:avLst/>
            <a:gdLst>
              <a:gd name="T0" fmla="*/ 82 w 508"/>
              <a:gd name="T1" fmla="*/ 233 h 508"/>
              <a:gd name="T2" fmla="*/ 426 w 508"/>
              <a:gd name="T3" fmla="*/ 276 h 508"/>
              <a:gd name="T4" fmla="*/ 82 w 508"/>
              <a:gd name="T5" fmla="*/ 233 h 508"/>
              <a:gd name="T6" fmla="*/ 119 w 508"/>
              <a:gd name="T7" fmla="*/ 50 h 508"/>
              <a:gd name="T8" fmla="*/ 164 w 508"/>
              <a:gd name="T9" fmla="*/ 27 h 508"/>
              <a:gd name="T10" fmla="*/ 214 w 508"/>
              <a:gd name="T11" fmla="*/ 13 h 508"/>
              <a:gd name="T12" fmla="*/ 264 w 508"/>
              <a:gd name="T13" fmla="*/ 11 h 508"/>
              <a:gd name="T14" fmla="*/ 314 w 508"/>
              <a:gd name="T15" fmla="*/ 18 h 508"/>
              <a:gd name="T16" fmla="*/ 363 w 508"/>
              <a:gd name="T17" fmla="*/ 36 h 508"/>
              <a:gd name="T18" fmla="*/ 406 w 508"/>
              <a:gd name="T19" fmla="*/ 63 h 508"/>
              <a:gd name="T20" fmla="*/ 443 w 508"/>
              <a:gd name="T21" fmla="*/ 99 h 508"/>
              <a:gd name="T22" fmla="*/ 471 w 508"/>
              <a:gd name="T23" fmla="*/ 142 h 508"/>
              <a:gd name="T24" fmla="*/ 490 w 508"/>
              <a:gd name="T25" fmla="*/ 189 h 508"/>
              <a:gd name="T26" fmla="*/ 498 w 508"/>
              <a:gd name="T27" fmla="*/ 240 h 508"/>
              <a:gd name="T28" fmla="*/ 496 w 508"/>
              <a:gd name="T29" fmla="*/ 292 h 508"/>
              <a:gd name="T30" fmla="*/ 483 w 508"/>
              <a:gd name="T31" fmla="*/ 341 h 508"/>
              <a:gd name="T32" fmla="*/ 460 w 508"/>
              <a:gd name="T33" fmla="*/ 386 h 508"/>
              <a:gd name="T34" fmla="*/ 428 w 508"/>
              <a:gd name="T35" fmla="*/ 428 h 508"/>
              <a:gd name="T36" fmla="*/ 388 w 508"/>
              <a:gd name="T37" fmla="*/ 460 h 508"/>
              <a:gd name="T38" fmla="*/ 343 w 508"/>
              <a:gd name="T39" fmla="*/ 484 h 508"/>
              <a:gd name="T40" fmla="*/ 293 w 508"/>
              <a:gd name="T41" fmla="*/ 497 h 508"/>
              <a:gd name="T42" fmla="*/ 242 w 508"/>
              <a:gd name="T43" fmla="*/ 499 h 508"/>
              <a:gd name="T44" fmla="*/ 191 w 508"/>
              <a:gd name="T45" fmla="*/ 492 h 508"/>
              <a:gd name="T46" fmla="*/ 143 w 508"/>
              <a:gd name="T47" fmla="*/ 474 h 508"/>
              <a:gd name="T48" fmla="*/ 99 w 508"/>
              <a:gd name="T49" fmla="*/ 446 h 508"/>
              <a:gd name="T50" fmla="*/ 63 w 508"/>
              <a:gd name="T51" fmla="*/ 410 h 508"/>
              <a:gd name="T52" fmla="*/ 35 w 508"/>
              <a:gd name="T53" fmla="*/ 367 h 508"/>
              <a:gd name="T54" fmla="*/ 16 w 508"/>
              <a:gd name="T55" fmla="*/ 319 h 508"/>
              <a:gd name="T56" fmla="*/ 9 w 508"/>
              <a:gd name="T57" fmla="*/ 268 h 508"/>
              <a:gd name="T58" fmla="*/ 11 w 508"/>
              <a:gd name="T59" fmla="*/ 216 h 508"/>
              <a:gd name="T60" fmla="*/ 24 w 508"/>
              <a:gd name="T61" fmla="*/ 167 h 508"/>
              <a:gd name="T62" fmla="*/ 47 w 508"/>
              <a:gd name="T63" fmla="*/ 122 h 508"/>
              <a:gd name="T64" fmla="*/ 80 w 508"/>
              <a:gd name="T65" fmla="*/ 83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8" h="508">
                <a:moveTo>
                  <a:pt x="82" y="233"/>
                </a:moveTo>
                <a:cubicBezTo>
                  <a:pt x="82" y="233"/>
                  <a:pt x="82" y="233"/>
                  <a:pt x="82" y="233"/>
                </a:cubicBezTo>
                <a:cubicBezTo>
                  <a:pt x="70" y="328"/>
                  <a:pt x="137" y="415"/>
                  <a:pt x="233" y="427"/>
                </a:cubicBezTo>
                <a:cubicBezTo>
                  <a:pt x="327" y="438"/>
                  <a:pt x="414" y="371"/>
                  <a:pt x="426" y="276"/>
                </a:cubicBezTo>
                <a:cubicBezTo>
                  <a:pt x="438" y="181"/>
                  <a:pt x="370" y="94"/>
                  <a:pt x="275" y="82"/>
                </a:cubicBezTo>
                <a:cubicBezTo>
                  <a:pt x="180" y="70"/>
                  <a:pt x="94" y="138"/>
                  <a:pt x="82" y="233"/>
                </a:cubicBezTo>
                <a:close/>
                <a:moveTo>
                  <a:pt x="98" y="66"/>
                </a:moveTo>
                <a:cubicBezTo>
                  <a:pt x="110" y="68"/>
                  <a:pt x="117" y="62"/>
                  <a:pt x="119" y="50"/>
                </a:cubicBezTo>
                <a:cubicBezTo>
                  <a:pt x="121" y="37"/>
                  <a:pt x="127" y="33"/>
                  <a:pt x="140" y="38"/>
                </a:cubicBezTo>
                <a:cubicBezTo>
                  <a:pt x="151" y="42"/>
                  <a:pt x="160" y="38"/>
                  <a:pt x="164" y="27"/>
                </a:cubicBezTo>
                <a:cubicBezTo>
                  <a:pt x="170" y="14"/>
                  <a:pt x="176" y="12"/>
                  <a:pt x="188" y="19"/>
                </a:cubicBezTo>
                <a:cubicBezTo>
                  <a:pt x="198" y="25"/>
                  <a:pt x="207" y="23"/>
                  <a:pt x="214" y="13"/>
                </a:cubicBezTo>
                <a:cubicBezTo>
                  <a:pt x="222" y="1"/>
                  <a:pt x="227" y="1"/>
                  <a:pt x="238" y="11"/>
                </a:cubicBezTo>
                <a:cubicBezTo>
                  <a:pt x="247" y="18"/>
                  <a:pt x="256" y="18"/>
                  <a:pt x="264" y="11"/>
                </a:cubicBezTo>
                <a:cubicBezTo>
                  <a:pt x="276" y="0"/>
                  <a:pt x="280" y="0"/>
                  <a:pt x="289" y="13"/>
                </a:cubicBezTo>
                <a:cubicBezTo>
                  <a:pt x="296" y="22"/>
                  <a:pt x="305" y="24"/>
                  <a:pt x="314" y="18"/>
                </a:cubicBezTo>
                <a:cubicBezTo>
                  <a:pt x="328" y="10"/>
                  <a:pt x="333" y="12"/>
                  <a:pt x="339" y="25"/>
                </a:cubicBezTo>
                <a:cubicBezTo>
                  <a:pt x="343" y="36"/>
                  <a:pt x="352" y="40"/>
                  <a:pt x="363" y="36"/>
                </a:cubicBezTo>
                <a:cubicBezTo>
                  <a:pt x="377" y="31"/>
                  <a:pt x="382" y="33"/>
                  <a:pt x="384" y="48"/>
                </a:cubicBezTo>
                <a:cubicBezTo>
                  <a:pt x="387" y="59"/>
                  <a:pt x="394" y="65"/>
                  <a:pt x="406" y="63"/>
                </a:cubicBezTo>
                <a:cubicBezTo>
                  <a:pt x="420" y="61"/>
                  <a:pt x="425" y="65"/>
                  <a:pt x="424" y="79"/>
                </a:cubicBezTo>
                <a:cubicBezTo>
                  <a:pt x="424" y="91"/>
                  <a:pt x="430" y="98"/>
                  <a:pt x="443" y="99"/>
                </a:cubicBezTo>
                <a:cubicBezTo>
                  <a:pt x="457" y="100"/>
                  <a:pt x="460" y="105"/>
                  <a:pt x="457" y="119"/>
                </a:cubicBezTo>
                <a:cubicBezTo>
                  <a:pt x="454" y="130"/>
                  <a:pt x="459" y="138"/>
                  <a:pt x="471" y="142"/>
                </a:cubicBezTo>
                <a:cubicBezTo>
                  <a:pt x="484" y="145"/>
                  <a:pt x="487" y="151"/>
                  <a:pt x="481" y="164"/>
                </a:cubicBezTo>
                <a:cubicBezTo>
                  <a:pt x="476" y="175"/>
                  <a:pt x="479" y="184"/>
                  <a:pt x="490" y="189"/>
                </a:cubicBezTo>
                <a:cubicBezTo>
                  <a:pt x="502" y="196"/>
                  <a:pt x="503" y="202"/>
                  <a:pt x="495" y="213"/>
                </a:cubicBezTo>
                <a:cubicBezTo>
                  <a:pt x="487" y="223"/>
                  <a:pt x="488" y="232"/>
                  <a:pt x="498" y="240"/>
                </a:cubicBezTo>
                <a:cubicBezTo>
                  <a:pt x="508" y="248"/>
                  <a:pt x="508" y="255"/>
                  <a:pt x="499" y="263"/>
                </a:cubicBezTo>
                <a:cubicBezTo>
                  <a:pt x="488" y="272"/>
                  <a:pt x="488" y="281"/>
                  <a:pt x="496" y="292"/>
                </a:cubicBezTo>
                <a:cubicBezTo>
                  <a:pt x="504" y="301"/>
                  <a:pt x="502" y="308"/>
                  <a:pt x="492" y="314"/>
                </a:cubicBezTo>
                <a:cubicBezTo>
                  <a:pt x="480" y="321"/>
                  <a:pt x="477" y="329"/>
                  <a:pt x="483" y="341"/>
                </a:cubicBezTo>
                <a:cubicBezTo>
                  <a:pt x="489" y="352"/>
                  <a:pt x="486" y="359"/>
                  <a:pt x="474" y="362"/>
                </a:cubicBezTo>
                <a:cubicBezTo>
                  <a:pt x="461" y="366"/>
                  <a:pt x="457" y="374"/>
                  <a:pt x="460" y="386"/>
                </a:cubicBezTo>
                <a:cubicBezTo>
                  <a:pt x="463" y="399"/>
                  <a:pt x="460" y="404"/>
                  <a:pt x="447" y="406"/>
                </a:cubicBezTo>
                <a:cubicBezTo>
                  <a:pt x="433" y="407"/>
                  <a:pt x="427" y="413"/>
                  <a:pt x="428" y="428"/>
                </a:cubicBezTo>
                <a:cubicBezTo>
                  <a:pt x="429" y="439"/>
                  <a:pt x="423" y="444"/>
                  <a:pt x="412" y="443"/>
                </a:cubicBezTo>
                <a:cubicBezTo>
                  <a:pt x="397" y="441"/>
                  <a:pt x="391" y="446"/>
                  <a:pt x="388" y="460"/>
                </a:cubicBezTo>
                <a:cubicBezTo>
                  <a:pt x="386" y="472"/>
                  <a:pt x="380" y="475"/>
                  <a:pt x="369" y="471"/>
                </a:cubicBezTo>
                <a:cubicBezTo>
                  <a:pt x="355" y="467"/>
                  <a:pt x="348" y="470"/>
                  <a:pt x="343" y="484"/>
                </a:cubicBezTo>
                <a:cubicBezTo>
                  <a:pt x="338" y="494"/>
                  <a:pt x="331" y="497"/>
                  <a:pt x="321" y="491"/>
                </a:cubicBezTo>
                <a:cubicBezTo>
                  <a:pt x="309" y="483"/>
                  <a:pt x="301" y="485"/>
                  <a:pt x="293" y="497"/>
                </a:cubicBezTo>
                <a:cubicBezTo>
                  <a:pt x="287" y="507"/>
                  <a:pt x="279" y="507"/>
                  <a:pt x="270" y="499"/>
                </a:cubicBezTo>
                <a:cubicBezTo>
                  <a:pt x="260" y="490"/>
                  <a:pt x="252" y="490"/>
                  <a:pt x="242" y="499"/>
                </a:cubicBezTo>
                <a:cubicBezTo>
                  <a:pt x="234" y="508"/>
                  <a:pt x="226" y="507"/>
                  <a:pt x="219" y="497"/>
                </a:cubicBezTo>
                <a:cubicBezTo>
                  <a:pt x="211" y="486"/>
                  <a:pt x="203" y="484"/>
                  <a:pt x="191" y="492"/>
                </a:cubicBezTo>
                <a:cubicBezTo>
                  <a:pt x="181" y="498"/>
                  <a:pt x="174" y="496"/>
                  <a:pt x="170" y="485"/>
                </a:cubicBezTo>
                <a:cubicBezTo>
                  <a:pt x="164" y="472"/>
                  <a:pt x="157" y="469"/>
                  <a:pt x="143" y="474"/>
                </a:cubicBezTo>
                <a:cubicBezTo>
                  <a:pt x="132" y="478"/>
                  <a:pt x="126" y="474"/>
                  <a:pt x="124" y="463"/>
                </a:cubicBezTo>
                <a:cubicBezTo>
                  <a:pt x="120" y="448"/>
                  <a:pt x="115" y="444"/>
                  <a:pt x="99" y="446"/>
                </a:cubicBezTo>
                <a:cubicBezTo>
                  <a:pt x="88" y="447"/>
                  <a:pt x="83" y="442"/>
                  <a:pt x="83" y="431"/>
                </a:cubicBezTo>
                <a:cubicBezTo>
                  <a:pt x="84" y="417"/>
                  <a:pt x="78" y="410"/>
                  <a:pt x="63" y="410"/>
                </a:cubicBezTo>
                <a:cubicBezTo>
                  <a:pt x="52" y="409"/>
                  <a:pt x="47" y="402"/>
                  <a:pt x="50" y="392"/>
                </a:cubicBezTo>
                <a:cubicBezTo>
                  <a:pt x="54" y="377"/>
                  <a:pt x="49" y="370"/>
                  <a:pt x="35" y="367"/>
                </a:cubicBezTo>
                <a:cubicBezTo>
                  <a:pt x="25" y="364"/>
                  <a:pt x="21" y="357"/>
                  <a:pt x="26" y="347"/>
                </a:cubicBezTo>
                <a:cubicBezTo>
                  <a:pt x="32" y="332"/>
                  <a:pt x="30" y="326"/>
                  <a:pt x="16" y="319"/>
                </a:cubicBezTo>
                <a:cubicBezTo>
                  <a:pt x="6" y="313"/>
                  <a:pt x="5" y="306"/>
                  <a:pt x="12" y="297"/>
                </a:cubicBezTo>
                <a:cubicBezTo>
                  <a:pt x="21" y="285"/>
                  <a:pt x="20" y="277"/>
                  <a:pt x="9" y="268"/>
                </a:cubicBezTo>
                <a:cubicBezTo>
                  <a:pt x="0" y="261"/>
                  <a:pt x="0" y="253"/>
                  <a:pt x="8" y="246"/>
                </a:cubicBezTo>
                <a:cubicBezTo>
                  <a:pt x="19" y="236"/>
                  <a:pt x="20" y="228"/>
                  <a:pt x="11" y="216"/>
                </a:cubicBezTo>
                <a:cubicBezTo>
                  <a:pt x="4" y="208"/>
                  <a:pt x="5" y="200"/>
                  <a:pt x="15" y="195"/>
                </a:cubicBezTo>
                <a:cubicBezTo>
                  <a:pt x="28" y="188"/>
                  <a:pt x="31" y="180"/>
                  <a:pt x="24" y="167"/>
                </a:cubicBezTo>
                <a:cubicBezTo>
                  <a:pt x="19" y="157"/>
                  <a:pt x="22" y="150"/>
                  <a:pt x="33" y="146"/>
                </a:cubicBezTo>
                <a:cubicBezTo>
                  <a:pt x="47" y="142"/>
                  <a:pt x="51" y="135"/>
                  <a:pt x="47" y="122"/>
                </a:cubicBezTo>
                <a:cubicBezTo>
                  <a:pt x="44" y="109"/>
                  <a:pt x="48" y="104"/>
                  <a:pt x="61" y="103"/>
                </a:cubicBezTo>
                <a:cubicBezTo>
                  <a:pt x="74" y="102"/>
                  <a:pt x="80" y="95"/>
                  <a:pt x="80" y="83"/>
                </a:cubicBezTo>
                <a:cubicBezTo>
                  <a:pt x="79" y="69"/>
                  <a:pt x="84" y="64"/>
                  <a:pt x="98" y="66"/>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sp>
        <p:nvSpPr>
          <p:cNvPr id="100" name="Freeform 11"/>
          <p:cNvSpPr>
            <a:spLocks noEditPoints="1"/>
          </p:cNvSpPr>
          <p:nvPr/>
        </p:nvSpPr>
        <p:spPr bwMode="auto">
          <a:xfrm>
            <a:off x="5648127" y="3144482"/>
            <a:ext cx="1489874" cy="1497645"/>
          </a:xfrm>
          <a:custGeom>
            <a:avLst/>
            <a:gdLst>
              <a:gd name="T0" fmla="*/ 97 w 614"/>
              <a:gd name="T1" fmla="*/ 308 h 617"/>
              <a:gd name="T2" fmla="*/ 517 w 614"/>
              <a:gd name="T3" fmla="*/ 309 h 617"/>
              <a:gd name="T4" fmla="*/ 97 w 614"/>
              <a:gd name="T5" fmla="*/ 308 h 617"/>
              <a:gd name="T6" fmla="*/ 115 w 614"/>
              <a:gd name="T7" fmla="*/ 83 h 617"/>
              <a:gd name="T8" fmla="*/ 166 w 614"/>
              <a:gd name="T9" fmla="*/ 49 h 617"/>
              <a:gd name="T10" fmla="*/ 223 w 614"/>
              <a:gd name="T11" fmla="*/ 25 h 617"/>
              <a:gd name="T12" fmla="*/ 283 w 614"/>
              <a:gd name="T13" fmla="*/ 14 h 617"/>
              <a:gd name="T14" fmla="*/ 345 w 614"/>
              <a:gd name="T15" fmla="*/ 16 h 617"/>
              <a:gd name="T16" fmla="*/ 405 w 614"/>
              <a:gd name="T17" fmla="*/ 30 h 617"/>
              <a:gd name="T18" fmla="*/ 461 w 614"/>
              <a:gd name="T19" fmla="*/ 56 h 617"/>
              <a:gd name="T20" fmla="*/ 511 w 614"/>
              <a:gd name="T21" fmla="*/ 94 h 617"/>
              <a:gd name="T22" fmla="*/ 551 w 614"/>
              <a:gd name="T23" fmla="*/ 141 h 617"/>
              <a:gd name="T24" fmla="*/ 581 w 614"/>
              <a:gd name="T25" fmla="*/ 196 h 617"/>
              <a:gd name="T26" fmla="*/ 599 w 614"/>
              <a:gd name="T27" fmla="*/ 255 h 617"/>
              <a:gd name="T28" fmla="*/ 604 w 614"/>
              <a:gd name="T29" fmla="*/ 317 h 617"/>
              <a:gd name="T30" fmla="*/ 596 w 614"/>
              <a:gd name="T31" fmla="*/ 379 h 617"/>
              <a:gd name="T32" fmla="*/ 574 w 614"/>
              <a:gd name="T33" fmla="*/ 437 h 617"/>
              <a:gd name="T34" fmla="*/ 543 w 614"/>
              <a:gd name="T35" fmla="*/ 491 h 617"/>
              <a:gd name="T36" fmla="*/ 499 w 614"/>
              <a:gd name="T37" fmla="*/ 536 h 617"/>
              <a:gd name="T38" fmla="*/ 448 w 614"/>
              <a:gd name="T39" fmla="*/ 571 h 617"/>
              <a:gd name="T40" fmla="*/ 391 w 614"/>
              <a:gd name="T41" fmla="*/ 594 h 617"/>
              <a:gd name="T42" fmla="*/ 330 w 614"/>
              <a:gd name="T43" fmla="*/ 605 h 617"/>
              <a:gd name="T44" fmla="*/ 267 w 614"/>
              <a:gd name="T45" fmla="*/ 604 h 617"/>
              <a:gd name="T46" fmla="*/ 207 w 614"/>
              <a:gd name="T47" fmla="*/ 589 h 617"/>
              <a:gd name="T48" fmla="*/ 150 w 614"/>
              <a:gd name="T49" fmla="*/ 562 h 617"/>
              <a:gd name="T50" fmla="*/ 101 w 614"/>
              <a:gd name="T51" fmla="*/ 524 h 617"/>
              <a:gd name="T52" fmla="*/ 61 w 614"/>
              <a:gd name="T53" fmla="*/ 476 h 617"/>
              <a:gd name="T54" fmla="*/ 32 w 614"/>
              <a:gd name="T55" fmla="*/ 422 h 617"/>
              <a:gd name="T56" fmla="*/ 15 w 614"/>
              <a:gd name="T57" fmla="*/ 362 h 617"/>
              <a:gd name="T58" fmla="*/ 10 w 614"/>
              <a:gd name="T59" fmla="*/ 300 h 617"/>
              <a:gd name="T60" fmla="*/ 18 w 614"/>
              <a:gd name="T61" fmla="*/ 238 h 617"/>
              <a:gd name="T62" fmla="*/ 40 w 614"/>
              <a:gd name="T63" fmla="*/ 180 h 617"/>
              <a:gd name="T64" fmla="*/ 73 w 614"/>
              <a:gd name="T65" fmla="*/ 129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4" h="617">
                <a:moveTo>
                  <a:pt x="97" y="308"/>
                </a:moveTo>
                <a:cubicBezTo>
                  <a:pt x="97" y="308"/>
                  <a:pt x="97" y="308"/>
                  <a:pt x="97" y="308"/>
                </a:cubicBezTo>
                <a:cubicBezTo>
                  <a:pt x="97" y="425"/>
                  <a:pt x="192" y="519"/>
                  <a:pt x="307" y="519"/>
                </a:cubicBezTo>
                <a:cubicBezTo>
                  <a:pt x="423" y="519"/>
                  <a:pt x="517" y="425"/>
                  <a:pt x="517" y="309"/>
                </a:cubicBezTo>
                <a:cubicBezTo>
                  <a:pt x="517" y="193"/>
                  <a:pt x="423" y="99"/>
                  <a:pt x="307" y="99"/>
                </a:cubicBezTo>
                <a:cubicBezTo>
                  <a:pt x="191" y="99"/>
                  <a:pt x="97" y="193"/>
                  <a:pt x="97" y="308"/>
                </a:cubicBezTo>
                <a:close/>
                <a:moveTo>
                  <a:pt x="91" y="106"/>
                </a:moveTo>
                <a:cubicBezTo>
                  <a:pt x="106" y="106"/>
                  <a:pt x="115" y="98"/>
                  <a:pt x="115" y="83"/>
                </a:cubicBezTo>
                <a:cubicBezTo>
                  <a:pt x="116" y="67"/>
                  <a:pt x="122" y="62"/>
                  <a:pt x="138" y="66"/>
                </a:cubicBezTo>
                <a:cubicBezTo>
                  <a:pt x="152" y="69"/>
                  <a:pt x="162" y="63"/>
                  <a:pt x="166" y="49"/>
                </a:cubicBezTo>
                <a:cubicBezTo>
                  <a:pt x="170" y="32"/>
                  <a:pt x="177" y="29"/>
                  <a:pt x="192" y="36"/>
                </a:cubicBezTo>
                <a:cubicBezTo>
                  <a:pt x="206" y="42"/>
                  <a:pt x="216" y="38"/>
                  <a:pt x="223" y="25"/>
                </a:cubicBezTo>
                <a:cubicBezTo>
                  <a:pt x="231" y="10"/>
                  <a:pt x="238" y="8"/>
                  <a:pt x="252" y="18"/>
                </a:cubicBezTo>
                <a:cubicBezTo>
                  <a:pt x="263" y="27"/>
                  <a:pt x="274" y="25"/>
                  <a:pt x="283" y="14"/>
                </a:cubicBezTo>
                <a:cubicBezTo>
                  <a:pt x="296" y="0"/>
                  <a:pt x="301" y="0"/>
                  <a:pt x="314" y="14"/>
                </a:cubicBezTo>
                <a:cubicBezTo>
                  <a:pt x="323" y="24"/>
                  <a:pt x="334" y="24"/>
                  <a:pt x="345" y="16"/>
                </a:cubicBezTo>
                <a:cubicBezTo>
                  <a:pt x="360" y="4"/>
                  <a:pt x="366" y="5"/>
                  <a:pt x="375" y="21"/>
                </a:cubicBezTo>
                <a:cubicBezTo>
                  <a:pt x="382" y="33"/>
                  <a:pt x="393" y="36"/>
                  <a:pt x="405" y="30"/>
                </a:cubicBezTo>
                <a:cubicBezTo>
                  <a:pt x="421" y="22"/>
                  <a:pt x="428" y="24"/>
                  <a:pt x="433" y="41"/>
                </a:cubicBezTo>
                <a:cubicBezTo>
                  <a:pt x="438" y="55"/>
                  <a:pt x="448" y="60"/>
                  <a:pt x="461" y="56"/>
                </a:cubicBezTo>
                <a:cubicBezTo>
                  <a:pt x="477" y="52"/>
                  <a:pt x="484" y="56"/>
                  <a:pt x="486" y="73"/>
                </a:cubicBezTo>
                <a:cubicBezTo>
                  <a:pt x="487" y="87"/>
                  <a:pt x="496" y="95"/>
                  <a:pt x="511" y="94"/>
                </a:cubicBezTo>
                <a:cubicBezTo>
                  <a:pt x="528" y="93"/>
                  <a:pt x="533" y="99"/>
                  <a:pt x="531" y="116"/>
                </a:cubicBezTo>
                <a:cubicBezTo>
                  <a:pt x="529" y="130"/>
                  <a:pt x="536" y="139"/>
                  <a:pt x="551" y="141"/>
                </a:cubicBezTo>
                <a:cubicBezTo>
                  <a:pt x="567" y="143"/>
                  <a:pt x="572" y="150"/>
                  <a:pt x="566" y="166"/>
                </a:cubicBezTo>
                <a:cubicBezTo>
                  <a:pt x="562" y="180"/>
                  <a:pt x="567" y="190"/>
                  <a:pt x="581" y="196"/>
                </a:cubicBezTo>
                <a:cubicBezTo>
                  <a:pt x="596" y="201"/>
                  <a:pt x="599" y="209"/>
                  <a:pt x="591" y="223"/>
                </a:cubicBezTo>
                <a:cubicBezTo>
                  <a:pt x="583" y="236"/>
                  <a:pt x="585" y="246"/>
                  <a:pt x="599" y="255"/>
                </a:cubicBezTo>
                <a:cubicBezTo>
                  <a:pt x="612" y="263"/>
                  <a:pt x="613" y="272"/>
                  <a:pt x="603" y="283"/>
                </a:cubicBezTo>
                <a:cubicBezTo>
                  <a:pt x="592" y="295"/>
                  <a:pt x="592" y="306"/>
                  <a:pt x="604" y="317"/>
                </a:cubicBezTo>
                <a:cubicBezTo>
                  <a:pt x="614" y="327"/>
                  <a:pt x="614" y="337"/>
                  <a:pt x="602" y="345"/>
                </a:cubicBezTo>
                <a:cubicBezTo>
                  <a:pt x="588" y="355"/>
                  <a:pt x="586" y="365"/>
                  <a:pt x="596" y="379"/>
                </a:cubicBezTo>
                <a:cubicBezTo>
                  <a:pt x="604" y="392"/>
                  <a:pt x="602" y="399"/>
                  <a:pt x="587" y="406"/>
                </a:cubicBezTo>
                <a:cubicBezTo>
                  <a:pt x="573" y="412"/>
                  <a:pt x="569" y="422"/>
                  <a:pt x="574" y="437"/>
                </a:cubicBezTo>
                <a:cubicBezTo>
                  <a:pt x="580" y="451"/>
                  <a:pt x="577" y="458"/>
                  <a:pt x="562" y="462"/>
                </a:cubicBezTo>
                <a:cubicBezTo>
                  <a:pt x="545" y="465"/>
                  <a:pt x="539" y="474"/>
                  <a:pt x="543" y="491"/>
                </a:cubicBezTo>
                <a:cubicBezTo>
                  <a:pt x="545" y="504"/>
                  <a:pt x="539" y="511"/>
                  <a:pt x="526" y="511"/>
                </a:cubicBezTo>
                <a:cubicBezTo>
                  <a:pt x="507" y="512"/>
                  <a:pt x="500" y="518"/>
                  <a:pt x="499" y="536"/>
                </a:cubicBezTo>
                <a:cubicBezTo>
                  <a:pt x="499" y="550"/>
                  <a:pt x="492" y="555"/>
                  <a:pt x="478" y="552"/>
                </a:cubicBezTo>
                <a:cubicBezTo>
                  <a:pt x="461" y="548"/>
                  <a:pt x="453" y="553"/>
                  <a:pt x="448" y="571"/>
                </a:cubicBezTo>
                <a:cubicBezTo>
                  <a:pt x="444" y="585"/>
                  <a:pt x="437" y="588"/>
                  <a:pt x="423" y="582"/>
                </a:cubicBezTo>
                <a:cubicBezTo>
                  <a:pt x="407" y="575"/>
                  <a:pt x="398" y="579"/>
                  <a:pt x="391" y="594"/>
                </a:cubicBezTo>
                <a:cubicBezTo>
                  <a:pt x="384" y="607"/>
                  <a:pt x="376" y="609"/>
                  <a:pt x="364" y="600"/>
                </a:cubicBezTo>
                <a:cubicBezTo>
                  <a:pt x="350" y="590"/>
                  <a:pt x="340" y="592"/>
                  <a:pt x="330" y="605"/>
                </a:cubicBezTo>
                <a:cubicBezTo>
                  <a:pt x="321" y="616"/>
                  <a:pt x="312" y="617"/>
                  <a:pt x="302" y="606"/>
                </a:cubicBezTo>
                <a:cubicBezTo>
                  <a:pt x="291" y="593"/>
                  <a:pt x="281" y="592"/>
                  <a:pt x="267" y="604"/>
                </a:cubicBezTo>
                <a:cubicBezTo>
                  <a:pt x="257" y="612"/>
                  <a:pt x="248" y="611"/>
                  <a:pt x="241" y="599"/>
                </a:cubicBezTo>
                <a:cubicBezTo>
                  <a:pt x="232" y="583"/>
                  <a:pt x="223" y="581"/>
                  <a:pt x="207" y="589"/>
                </a:cubicBezTo>
                <a:cubicBezTo>
                  <a:pt x="195" y="595"/>
                  <a:pt x="186" y="592"/>
                  <a:pt x="182" y="579"/>
                </a:cubicBezTo>
                <a:cubicBezTo>
                  <a:pt x="176" y="561"/>
                  <a:pt x="169" y="557"/>
                  <a:pt x="150" y="562"/>
                </a:cubicBezTo>
                <a:cubicBezTo>
                  <a:pt x="137" y="566"/>
                  <a:pt x="130" y="560"/>
                  <a:pt x="129" y="547"/>
                </a:cubicBezTo>
                <a:cubicBezTo>
                  <a:pt x="127" y="529"/>
                  <a:pt x="119" y="523"/>
                  <a:pt x="101" y="524"/>
                </a:cubicBezTo>
                <a:cubicBezTo>
                  <a:pt x="88" y="525"/>
                  <a:pt x="81" y="518"/>
                  <a:pt x="83" y="505"/>
                </a:cubicBezTo>
                <a:cubicBezTo>
                  <a:pt x="85" y="486"/>
                  <a:pt x="79" y="479"/>
                  <a:pt x="61" y="476"/>
                </a:cubicBezTo>
                <a:cubicBezTo>
                  <a:pt x="48" y="475"/>
                  <a:pt x="43" y="466"/>
                  <a:pt x="47" y="454"/>
                </a:cubicBezTo>
                <a:cubicBezTo>
                  <a:pt x="53" y="436"/>
                  <a:pt x="49" y="428"/>
                  <a:pt x="32" y="422"/>
                </a:cubicBezTo>
                <a:cubicBezTo>
                  <a:pt x="19" y="416"/>
                  <a:pt x="16" y="408"/>
                  <a:pt x="23" y="396"/>
                </a:cubicBezTo>
                <a:cubicBezTo>
                  <a:pt x="32" y="381"/>
                  <a:pt x="30" y="371"/>
                  <a:pt x="15" y="362"/>
                </a:cubicBezTo>
                <a:cubicBezTo>
                  <a:pt x="3" y="354"/>
                  <a:pt x="2" y="345"/>
                  <a:pt x="11" y="335"/>
                </a:cubicBezTo>
                <a:cubicBezTo>
                  <a:pt x="23" y="322"/>
                  <a:pt x="23" y="312"/>
                  <a:pt x="10" y="300"/>
                </a:cubicBezTo>
                <a:cubicBezTo>
                  <a:pt x="0" y="290"/>
                  <a:pt x="1" y="281"/>
                  <a:pt x="12" y="273"/>
                </a:cubicBezTo>
                <a:cubicBezTo>
                  <a:pt x="27" y="262"/>
                  <a:pt x="28" y="253"/>
                  <a:pt x="18" y="238"/>
                </a:cubicBezTo>
                <a:cubicBezTo>
                  <a:pt x="11" y="227"/>
                  <a:pt x="13" y="218"/>
                  <a:pt x="26" y="212"/>
                </a:cubicBezTo>
                <a:cubicBezTo>
                  <a:pt x="42" y="205"/>
                  <a:pt x="46" y="196"/>
                  <a:pt x="40" y="180"/>
                </a:cubicBezTo>
                <a:cubicBezTo>
                  <a:pt x="34" y="166"/>
                  <a:pt x="38" y="159"/>
                  <a:pt x="54" y="156"/>
                </a:cubicBezTo>
                <a:cubicBezTo>
                  <a:pt x="68" y="153"/>
                  <a:pt x="75" y="143"/>
                  <a:pt x="73" y="129"/>
                </a:cubicBezTo>
                <a:cubicBezTo>
                  <a:pt x="70" y="112"/>
                  <a:pt x="75" y="106"/>
                  <a:pt x="91" y="106"/>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sp>
        <p:nvSpPr>
          <p:cNvPr id="101" name="TextBox 100"/>
          <p:cNvSpPr txBox="1"/>
          <p:nvPr/>
        </p:nvSpPr>
        <p:spPr>
          <a:xfrm>
            <a:off x="2330084" y="3748785"/>
            <a:ext cx="830997" cy="277129"/>
          </a:xfrm>
          <a:prstGeom prst="rect">
            <a:avLst/>
          </a:prstGeom>
          <a:noFill/>
        </p:spPr>
        <p:txBody>
          <a:bodyPr wrap="none" lIns="68580" tIns="34291" rIns="68580" bIns="34291" rtlCol="0" anchor="ctr">
            <a:spAutoFit/>
          </a:bodyPr>
          <a:lstStyle/>
          <a:p>
            <a:r>
              <a:rPr lang="zh-CN" altLang="en-US" sz="1350">
                <a:solidFill>
                  <a:schemeClr val="tx1">
                    <a:lumMod val="75000"/>
                    <a:lumOff val="25000"/>
                  </a:schemeClr>
                </a:solidFill>
                <a:latin typeface="+mn-ea"/>
                <a:ea typeface="幼圆" panose="02010509060101010101" charset="-122"/>
                <a:cs typeface="+mn-ea"/>
              </a:rPr>
              <a:t>添加标题</a:t>
            </a:r>
          </a:p>
        </p:txBody>
      </p:sp>
      <p:sp>
        <p:nvSpPr>
          <p:cNvPr id="102" name="TextBox 101"/>
          <p:cNvSpPr txBox="1"/>
          <p:nvPr/>
        </p:nvSpPr>
        <p:spPr>
          <a:xfrm>
            <a:off x="2763471" y="2365523"/>
            <a:ext cx="830997" cy="277129"/>
          </a:xfrm>
          <a:prstGeom prst="rect">
            <a:avLst/>
          </a:prstGeom>
          <a:noFill/>
        </p:spPr>
        <p:txBody>
          <a:bodyPr wrap="none" lIns="68580" tIns="34291" rIns="68580" bIns="34291" rtlCol="0" anchor="ctr">
            <a:spAutoFit/>
          </a:bodyPr>
          <a:lstStyle/>
          <a:p>
            <a:r>
              <a:rPr lang="zh-CN" altLang="en-US" sz="1350">
                <a:solidFill>
                  <a:schemeClr val="tx1">
                    <a:lumMod val="75000"/>
                    <a:lumOff val="25000"/>
                  </a:schemeClr>
                </a:solidFill>
                <a:latin typeface="+mn-ea"/>
                <a:ea typeface="幼圆" panose="02010509060101010101" charset="-122"/>
                <a:cs typeface="+mn-ea"/>
              </a:rPr>
              <a:t>添加标题</a:t>
            </a:r>
          </a:p>
        </p:txBody>
      </p:sp>
      <p:sp>
        <p:nvSpPr>
          <p:cNvPr id="103" name="TextBox 102"/>
          <p:cNvSpPr txBox="1"/>
          <p:nvPr/>
        </p:nvSpPr>
        <p:spPr>
          <a:xfrm>
            <a:off x="3419504" y="1270200"/>
            <a:ext cx="830997" cy="277129"/>
          </a:xfrm>
          <a:prstGeom prst="rect">
            <a:avLst/>
          </a:prstGeom>
          <a:noFill/>
        </p:spPr>
        <p:txBody>
          <a:bodyPr wrap="none" lIns="68580" tIns="34291" rIns="68580" bIns="34291" rtlCol="0" anchor="ctr">
            <a:spAutoFit/>
          </a:bodyPr>
          <a:lstStyle/>
          <a:p>
            <a:r>
              <a:rPr lang="zh-CN" altLang="en-US" sz="1350">
                <a:solidFill>
                  <a:schemeClr val="tx1">
                    <a:lumMod val="75000"/>
                    <a:lumOff val="25000"/>
                  </a:schemeClr>
                </a:solidFill>
                <a:latin typeface="+mn-ea"/>
                <a:ea typeface="幼圆" panose="02010509060101010101" charset="-122"/>
                <a:cs typeface="+mn-ea"/>
              </a:rPr>
              <a:t>添加标题</a:t>
            </a:r>
          </a:p>
        </p:txBody>
      </p:sp>
      <p:sp>
        <p:nvSpPr>
          <p:cNvPr id="104" name="TextBox 103"/>
          <p:cNvSpPr txBox="1"/>
          <p:nvPr/>
        </p:nvSpPr>
        <p:spPr>
          <a:xfrm>
            <a:off x="4854209" y="1270200"/>
            <a:ext cx="830997" cy="277129"/>
          </a:xfrm>
          <a:prstGeom prst="rect">
            <a:avLst/>
          </a:prstGeom>
          <a:noFill/>
        </p:spPr>
        <p:txBody>
          <a:bodyPr wrap="none" lIns="68580" tIns="34291" rIns="68580" bIns="34291" rtlCol="0" anchor="ctr">
            <a:spAutoFit/>
          </a:bodyPr>
          <a:lstStyle/>
          <a:p>
            <a:r>
              <a:rPr lang="zh-CN" altLang="en-US" sz="1350">
                <a:solidFill>
                  <a:schemeClr val="tx1">
                    <a:lumMod val="75000"/>
                    <a:lumOff val="25000"/>
                  </a:schemeClr>
                </a:solidFill>
                <a:latin typeface="+mn-ea"/>
                <a:ea typeface="幼圆" panose="02010509060101010101" charset="-122"/>
                <a:cs typeface="+mn-ea"/>
              </a:rPr>
              <a:t>添加标题</a:t>
            </a:r>
          </a:p>
        </p:txBody>
      </p:sp>
      <p:sp>
        <p:nvSpPr>
          <p:cNvPr id="105" name="TextBox 104"/>
          <p:cNvSpPr txBox="1"/>
          <p:nvPr/>
        </p:nvSpPr>
        <p:spPr>
          <a:xfrm>
            <a:off x="5482859" y="2383389"/>
            <a:ext cx="830997" cy="277129"/>
          </a:xfrm>
          <a:prstGeom prst="rect">
            <a:avLst/>
          </a:prstGeom>
          <a:noFill/>
        </p:spPr>
        <p:txBody>
          <a:bodyPr wrap="none" lIns="68580" tIns="34291" rIns="68580" bIns="34291" rtlCol="0" anchor="ctr">
            <a:spAutoFit/>
          </a:bodyPr>
          <a:lstStyle/>
          <a:p>
            <a:r>
              <a:rPr lang="zh-CN" altLang="en-US" sz="1350">
                <a:solidFill>
                  <a:schemeClr val="tx1">
                    <a:lumMod val="75000"/>
                    <a:lumOff val="25000"/>
                  </a:schemeClr>
                </a:solidFill>
                <a:latin typeface="+mn-ea"/>
                <a:ea typeface="幼圆" panose="02010509060101010101" charset="-122"/>
                <a:cs typeface="+mn-ea"/>
              </a:rPr>
              <a:t>添加标题</a:t>
            </a:r>
          </a:p>
        </p:txBody>
      </p:sp>
      <p:sp>
        <p:nvSpPr>
          <p:cNvPr id="106" name="TextBox 105"/>
          <p:cNvSpPr txBox="1"/>
          <p:nvPr/>
        </p:nvSpPr>
        <p:spPr>
          <a:xfrm>
            <a:off x="5977564" y="3754740"/>
            <a:ext cx="830997" cy="277129"/>
          </a:xfrm>
          <a:prstGeom prst="rect">
            <a:avLst/>
          </a:prstGeom>
          <a:noFill/>
        </p:spPr>
        <p:txBody>
          <a:bodyPr wrap="none" lIns="68580" tIns="34291" rIns="68580" bIns="34291" rtlCol="0" anchor="ctr">
            <a:spAutoFit/>
          </a:bodyPr>
          <a:lstStyle/>
          <a:p>
            <a:r>
              <a:rPr lang="zh-CN" altLang="en-US" sz="1350">
                <a:solidFill>
                  <a:schemeClr val="tx1">
                    <a:lumMod val="75000"/>
                    <a:lumOff val="25000"/>
                  </a:schemeClr>
                </a:solidFill>
                <a:latin typeface="+mn-ea"/>
                <a:ea typeface="幼圆" panose="02010509060101010101" charset="-122"/>
                <a:cs typeface="+mn-ea"/>
              </a:rPr>
              <a:t>添加标题</a:t>
            </a:r>
          </a:p>
        </p:txBody>
      </p:sp>
      <p:sp>
        <p:nvSpPr>
          <p:cNvPr id="107" name="TextBox 106"/>
          <p:cNvSpPr txBox="1"/>
          <p:nvPr/>
        </p:nvSpPr>
        <p:spPr>
          <a:xfrm>
            <a:off x="460088" y="3588488"/>
            <a:ext cx="1477073" cy="789449"/>
          </a:xfrm>
          <a:prstGeom prst="rect">
            <a:avLst/>
          </a:prstGeom>
          <a:noFill/>
        </p:spPr>
        <p:txBody>
          <a:bodyPr wrap="square" lIns="68580" tIns="34291" rIns="68580" bIns="34291" rtlCol="0">
            <a:spAutoFit/>
          </a:bodyPr>
          <a:lstStyle/>
          <a:p>
            <a:pPr>
              <a:lnSpc>
                <a:spcPct val="130000"/>
              </a:lnSpc>
            </a:pPr>
            <a:r>
              <a:rPr lang="zh-CN" altLang="en-US" sz="900" dirty="0">
                <a:solidFill>
                  <a:schemeClr val="tx1">
                    <a:lumMod val="50000"/>
                    <a:lumOff val="50000"/>
                  </a:schemeClr>
                </a:solidFill>
                <a:latin typeface="+mn-ea"/>
                <a:ea typeface="幼圆" panose="02010509060101010101" charset="-122"/>
                <a:cs typeface="+mn-ea"/>
              </a:rPr>
              <a:t>您的内容打在这里，或者通过复制您的文本后，在此框中选择粘贴，并选择只保留</a:t>
            </a:r>
            <a:r>
              <a:rPr lang="zh-CN" altLang="en-US" sz="900">
                <a:solidFill>
                  <a:schemeClr val="tx1">
                    <a:lumMod val="50000"/>
                    <a:lumOff val="50000"/>
                  </a:schemeClr>
                </a:solidFill>
                <a:latin typeface="+mn-ea"/>
                <a:ea typeface="幼圆" panose="02010509060101010101" charset="-122"/>
                <a:cs typeface="+mn-ea"/>
              </a:rPr>
              <a:t>文字。</a:t>
            </a:r>
          </a:p>
        </p:txBody>
      </p:sp>
      <p:sp>
        <p:nvSpPr>
          <p:cNvPr id="108" name="TextBox 107"/>
          <p:cNvSpPr txBox="1"/>
          <p:nvPr/>
        </p:nvSpPr>
        <p:spPr>
          <a:xfrm>
            <a:off x="1027078" y="2127077"/>
            <a:ext cx="1477073" cy="789449"/>
          </a:xfrm>
          <a:prstGeom prst="rect">
            <a:avLst/>
          </a:prstGeom>
          <a:noFill/>
        </p:spPr>
        <p:txBody>
          <a:bodyPr wrap="square" lIns="68580" tIns="34291" rIns="68580" bIns="34291" rtlCol="0">
            <a:spAutoFit/>
          </a:bodyPr>
          <a:lstStyle/>
          <a:p>
            <a:pPr>
              <a:lnSpc>
                <a:spcPct val="130000"/>
              </a:lnSpc>
            </a:pPr>
            <a:r>
              <a:rPr lang="zh-CN" altLang="en-US" sz="900" dirty="0">
                <a:solidFill>
                  <a:schemeClr val="tx1">
                    <a:lumMod val="50000"/>
                    <a:lumOff val="50000"/>
                  </a:schemeClr>
                </a:solidFill>
                <a:latin typeface="+mn-ea"/>
                <a:ea typeface="幼圆" panose="02010509060101010101" charset="-122"/>
                <a:cs typeface="+mn-ea"/>
              </a:rPr>
              <a:t>您的内容打在这里，或者通过复制您的文本后，在此框中选择粘贴，并选择只保留</a:t>
            </a:r>
            <a:r>
              <a:rPr lang="zh-CN" altLang="en-US" sz="900">
                <a:solidFill>
                  <a:schemeClr val="tx1">
                    <a:lumMod val="50000"/>
                    <a:lumOff val="50000"/>
                  </a:schemeClr>
                </a:solidFill>
                <a:latin typeface="+mn-ea"/>
                <a:ea typeface="幼圆" panose="02010509060101010101" charset="-122"/>
                <a:cs typeface="+mn-ea"/>
              </a:rPr>
              <a:t>文字。</a:t>
            </a:r>
          </a:p>
        </p:txBody>
      </p:sp>
      <p:sp>
        <p:nvSpPr>
          <p:cNvPr id="109" name="TextBox 108"/>
          <p:cNvSpPr txBox="1"/>
          <p:nvPr/>
        </p:nvSpPr>
        <p:spPr>
          <a:xfrm>
            <a:off x="1742993" y="1013887"/>
            <a:ext cx="1477073" cy="789449"/>
          </a:xfrm>
          <a:prstGeom prst="rect">
            <a:avLst/>
          </a:prstGeom>
          <a:noFill/>
        </p:spPr>
        <p:txBody>
          <a:bodyPr wrap="square" lIns="68580" tIns="34291" rIns="68580" bIns="34291" rtlCol="0">
            <a:spAutoFit/>
          </a:bodyPr>
          <a:lstStyle/>
          <a:p>
            <a:pPr>
              <a:lnSpc>
                <a:spcPct val="130000"/>
              </a:lnSpc>
            </a:pPr>
            <a:r>
              <a:rPr lang="zh-CN" altLang="en-US" sz="900" dirty="0">
                <a:solidFill>
                  <a:schemeClr val="tx1">
                    <a:lumMod val="50000"/>
                    <a:lumOff val="50000"/>
                  </a:schemeClr>
                </a:solidFill>
                <a:latin typeface="+mn-ea"/>
                <a:ea typeface="幼圆" panose="02010509060101010101" charset="-122"/>
                <a:cs typeface="+mn-ea"/>
              </a:rPr>
              <a:t>您的内容打在这里，或者通过复制您的文本后，在此框中选择粘贴，并选择只保留</a:t>
            </a:r>
            <a:r>
              <a:rPr lang="zh-CN" altLang="en-US" sz="900">
                <a:solidFill>
                  <a:schemeClr val="tx1">
                    <a:lumMod val="50000"/>
                    <a:lumOff val="50000"/>
                  </a:schemeClr>
                </a:solidFill>
                <a:latin typeface="+mn-ea"/>
                <a:ea typeface="幼圆" panose="02010509060101010101" charset="-122"/>
                <a:cs typeface="+mn-ea"/>
              </a:rPr>
              <a:t>文字。</a:t>
            </a:r>
          </a:p>
        </p:txBody>
      </p:sp>
      <p:sp>
        <p:nvSpPr>
          <p:cNvPr id="110" name="TextBox 109"/>
          <p:cNvSpPr txBox="1"/>
          <p:nvPr/>
        </p:nvSpPr>
        <p:spPr>
          <a:xfrm>
            <a:off x="6581989" y="2127077"/>
            <a:ext cx="1477073" cy="789449"/>
          </a:xfrm>
          <a:prstGeom prst="rect">
            <a:avLst/>
          </a:prstGeom>
          <a:noFill/>
        </p:spPr>
        <p:txBody>
          <a:bodyPr wrap="square" lIns="68580" tIns="34291" rIns="68580" bIns="34291" rtlCol="0">
            <a:spAutoFit/>
          </a:bodyPr>
          <a:lstStyle/>
          <a:p>
            <a:pPr>
              <a:lnSpc>
                <a:spcPct val="130000"/>
              </a:lnSpc>
            </a:pPr>
            <a:r>
              <a:rPr lang="zh-CN" altLang="en-US" sz="900" dirty="0">
                <a:solidFill>
                  <a:schemeClr val="tx1">
                    <a:lumMod val="50000"/>
                    <a:lumOff val="50000"/>
                  </a:schemeClr>
                </a:solidFill>
                <a:latin typeface="+mn-ea"/>
                <a:ea typeface="幼圆" panose="02010509060101010101" charset="-122"/>
                <a:cs typeface="+mn-ea"/>
              </a:rPr>
              <a:t>您的内容打在这里，或者通过复制您的文本后，在此框中选择粘贴，并选择只保留文字。</a:t>
            </a:r>
          </a:p>
        </p:txBody>
      </p:sp>
      <p:sp>
        <p:nvSpPr>
          <p:cNvPr id="111" name="TextBox 110"/>
          <p:cNvSpPr txBox="1"/>
          <p:nvPr/>
        </p:nvSpPr>
        <p:spPr>
          <a:xfrm>
            <a:off x="5974372" y="1013887"/>
            <a:ext cx="1477073" cy="789449"/>
          </a:xfrm>
          <a:prstGeom prst="rect">
            <a:avLst/>
          </a:prstGeom>
          <a:noFill/>
        </p:spPr>
        <p:txBody>
          <a:bodyPr wrap="square" lIns="68580" tIns="34291" rIns="68580" bIns="34291" rtlCol="0">
            <a:spAutoFit/>
          </a:bodyPr>
          <a:lstStyle/>
          <a:p>
            <a:pPr>
              <a:lnSpc>
                <a:spcPct val="130000"/>
              </a:lnSpc>
            </a:pPr>
            <a:r>
              <a:rPr lang="zh-CN" altLang="en-US" sz="900" dirty="0">
                <a:solidFill>
                  <a:schemeClr val="tx1">
                    <a:lumMod val="50000"/>
                    <a:lumOff val="50000"/>
                  </a:schemeClr>
                </a:solidFill>
                <a:latin typeface="+mn-ea"/>
                <a:ea typeface="幼圆" panose="02010509060101010101" charset="-122"/>
                <a:cs typeface="+mn-ea"/>
              </a:rPr>
              <a:t>您的内容打在这里，或者通过复制您的文本后，在此框中选择粘贴，并选择只保留</a:t>
            </a:r>
            <a:r>
              <a:rPr lang="zh-CN" altLang="en-US" sz="900">
                <a:solidFill>
                  <a:schemeClr val="tx1">
                    <a:lumMod val="50000"/>
                    <a:lumOff val="50000"/>
                  </a:schemeClr>
                </a:solidFill>
                <a:latin typeface="+mn-ea"/>
                <a:ea typeface="幼圆" panose="02010509060101010101" charset="-122"/>
                <a:cs typeface="+mn-ea"/>
              </a:rPr>
              <a:t>文字。</a:t>
            </a:r>
          </a:p>
        </p:txBody>
      </p:sp>
      <p:sp>
        <p:nvSpPr>
          <p:cNvPr id="112" name="TextBox 111"/>
          <p:cNvSpPr txBox="1"/>
          <p:nvPr/>
        </p:nvSpPr>
        <p:spPr>
          <a:xfrm>
            <a:off x="7284067" y="3588488"/>
            <a:ext cx="1477073" cy="789449"/>
          </a:xfrm>
          <a:prstGeom prst="rect">
            <a:avLst/>
          </a:prstGeom>
          <a:noFill/>
        </p:spPr>
        <p:txBody>
          <a:bodyPr wrap="square" lIns="68580" tIns="34291" rIns="68580" bIns="34291" rtlCol="0">
            <a:spAutoFit/>
          </a:bodyPr>
          <a:lstStyle/>
          <a:p>
            <a:pPr>
              <a:lnSpc>
                <a:spcPct val="130000"/>
              </a:lnSpc>
            </a:pPr>
            <a:r>
              <a:rPr lang="zh-CN" altLang="en-US" sz="900" dirty="0">
                <a:solidFill>
                  <a:schemeClr val="tx1">
                    <a:lumMod val="50000"/>
                    <a:lumOff val="50000"/>
                  </a:schemeClr>
                </a:solidFill>
                <a:latin typeface="+mn-ea"/>
                <a:ea typeface="幼圆" panose="02010509060101010101" charset="-122"/>
                <a:cs typeface="+mn-ea"/>
              </a:rPr>
              <a:t>您的内容打在这里，或者通过复制您的文本后，在此框中选择粘贴，并选择只保留</a:t>
            </a:r>
            <a:r>
              <a:rPr lang="zh-CN" altLang="en-US" sz="900">
                <a:solidFill>
                  <a:schemeClr val="tx1">
                    <a:lumMod val="50000"/>
                    <a:lumOff val="50000"/>
                  </a:schemeClr>
                </a:solidFill>
                <a:latin typeface="+mn-ea"/>
                <a:ea typeface="幼圆" panose="02010509060101010101" charset="-122"/>
                <a:cs typeface="+mn-ea"/>
              </a:rPr>
              <a:t>文字。</a:t>
            </a:r>
          </a:p>
        </p:txBody>
      </p:sp>
      <p:sp>
        <p:nvSpPr>
          <p:cNvPr id="22"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14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94"/>
                                        </p:tgtEl>
                                        <p:attrNameLst>
                                          <p:attrName>style.visibility</p:attrName>
                                        </p:attrNameLst>
                                      </p:cBhvr>
                                      <p:to>
                                        <p:strVal val="visible"/>
                                      </p:to>
                                    </p:set>
                                    <p:anim calcmode="lin" valueType="num">
                                      <p:cBhvr>
                                        <p:cTn id="11" dur="1000" fill="hold"/>
                                        <p:tgtEl>
                                          <p:spTgt spid="94"/>
                                        </p:tgtEl>
                                        <p:attrNameLst>
                                          <p:attrName>ppt_w</p:attrName>
                                        </p:attrNameLst>
                                      </p:cBhvr>
                                      <p:tavLst>
                                        <p:tav tm="0">
                                          <p:val>
                                            <p:strVal val="#ppt_w*0.70"/>
                                          </p:val>
                                        </p:tav>
                                        <p:tav tm="100000">
                                          <p:val>
                                            <p:strVal val="#ppt_w"/>
                                          </p:val>
                                        </p:tav>
                                      </p:tavLst>
                                    </p:anim>
                                    <p:anim calcmode="lin" valueType="num">
                                      <p:cBhvr>
                                        <p:cTn id="12" dur="1000" fill="hold"/>
                                        <p:tgtEl>
                                          <p:spTgt spid="94"/>
                                        </p:tgtEl>
                                        <p:attrNameLst>
                                          <p:attrName>ppt_h</p:attrName>
                                        </p:attrNameLst>
                                      </p:cBhvr>
                                      <p:tavLst>
                                        <p:tav tm="0">
                                          <p:val>
                                            <p:strVal val="#ppt_h"/>
                                          </p:val>
                                        </p:tav>
                                        <p:tav tm="100000">
                                          <p:val>
                                            <p:strVal val="#ppt_h"/>
                                          </p:val>
                                        </p:tav>
                                      </p:tavLst>
                                    </p:anim>
                                    <p:animEffect transition="in" filter="fade">
                                      <p:cBhvr>
                                        <p:cTn id="13" dur="1000"/>
                                        <p:tgtEl>
                                          <p:spTgt spid="94"/>
                                        </p:tgtEl>
                                      </p:cBhvr>
                                    </p:animEffect>
                                  </p:childTnLst>
                                </p:cTn>
                              </p:par>
                            </p:childTnLst>
                          </p:cTn>
                        </p:par>
                        <p:par>
                          <p:cTn id="14" fill="hold">
                            <p:stCondLst>
                              <p:cond delay="1500"/>
                            </p:stCondLst>
                            <p:childTnLst>
                              <p:par>
                                <p:cTn id="15" presetID="2" presetClass="entr" presetSubtype="8" decel="100000" fill="hold" grpId="0" nodeType="after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additive="base">
                                        <p:cTn id="17" dur="500" fill="hold"/>
                                        <p:tgtEl>
                                          <p:spTgt spid="95"/>
                                        </p:tgtEl>
                                        <p:attrNameLst>
                                          <p:attrName>ppt_x</p:attrName>
                                        </p:attrNameLst>
                                      </p:cBhvr>
                                      <p:tavLst>
                                        <p:tav tm="0">
                                          <p:val>
                                            <p:strVal val="0-#ppt_w/2"/>
                                          </p:val>
                                        </p:tav>
                                        <p:tav tm="100000">
                                          <p:val>
                                            <p:strVal val="#ppt_x"/>
                                          </p:val>
                                        </p:tav>
                                      </p:tavLst>
                                    </p:anim>
                                    <p:anim calcmode="lin" valueType="num">
                                      <p:cBhvr additive="base">
                                        <p:cTn id="18" dur="500" fill="hold"/>
                                        <p:tgtEl>
                                          <p:spTgt spid="95"/>
                                        </p:tgtEl>
                                        <p:attrNameLst>
                                          <p:attrName>ppt_y</p:attrName>
                                        </p:attrNameLst>
                                      </p:cBhvr>
                                      <p:tavLst>
                                        <p:tav tm="0">
                                          <p:val>
                                            <p:strVal val="#ppt_y"/>
                                          </p:val>
                                        </p:tav>
                                        <p:tav tm="100000">
                                          <p:val>
                                            <p:strVal val="#ppt_y"/>
                                          </p:val>
                                        </p:tav>
                                      </p:tavLst>
                                    </p:anim>
                                  </p:childTnLst>
                                </p:cTn>
                              </p:par>
                              <p:par>
                                <p:cTn id="19" presetID="8" presetClass="emph" presetSubtype="0" repeatCount="indefinite" fill="hold" grpId="1" nodeType="withEffect">
                                  <p:stCondLst>
                                    <p:cond delay="0"/>
                                  </p:stCondLst>
                                  <p:childTnLst>
                                    <p:animRot by="86400000">
                                      <p:cBhvr>
                                        <p:cTn id="20" dur="8000" fill="hold"/>
                                        <p:tgtEl>
                                          <p:spTgt spid="95"/>
                                        </p:tgtEl>
                                        <p:attrNameLst>
                                          <p:attrName>r</p:attrName>
                                        </p:attrNameLst>
                                      </p:cBhvr>
                                    </p:animRot>
                                  </p:childTnLst>
                                </p:cTn>
                              </p:par>
                              <p:par>
                                <p:cTn id="21" presetID="44" presetClass="path" presetSubtype="0" fill="hold" grpId="2" nodeType="withEffect">
                                  <p:stCondLst>
                                    <p:cond delay="0"/>
                                  </p:stCondLst>
                                  <p:childTnLst>
                                    <p:animMotion origin="layout" path="M 2.24827E-6 -1.48148E-6 C 2.24827E-6 0.00023 0.05002 -0.50208 0.19851 -0.50856 C 0.34714 -0.51481 0.39156 -0.08588 0.40068 -1.48148E-6 " pathEditMode="relative" rAng="0" ptsTypes="fsf">
                                      <p:cBhvr>
                                        <p:cTn id="22" dur="2000" fill="hold"/>
                                        <p:tgtEl>
                                          <p:spTgt spid="95"/>
                                        </p:tgtEl>
                                        <p:attrNameLst>
                                          <p:attrName>ppt_x</p:attrName>
                                          <p:attrName>ppt_y</p:attrName>
                                        </p:attrNameLst>
                                      </p:cBhvr>
                                      <p:rCtr x="20034" y="-25741"/>
                                    </p:animMotion>
                                  </p:childTnLst>
                                </p:cTn>
                              </p:par>
                              <p:par>
                                <p:cTn id="23" presetID="10" presetClass="entr" presetSubtype="0" fill="hold" grpId="0" nodeType="withEffect">
                                  <p:stCondLst>
                                    <p:cond delay="400"/>
                                  </p:stCondLst>
                                  <p:childTnLst>
                                    <p:set>
                                      <p:cBhvr>
                                        <p:cTn id="24" dur="1" fill="hold">
                                          <p:stCondLst>
                                            <p:cond delay="0"/>
                                          </p:stCondLst>
                                        </p:cTn>
                                        <p:tgtEl>
                                          <p:spTgt spid="96"/>
                                        </p:tgtEl>
                                        <p:attrNameLst>
                                          <p:attrName>style.visibility</p:attrName>
                                        </p:attrNameLst>
                                      </p:cBhvr>
                                      <p:to>
                                        <p:strVal val="visible"/>
                                      </p:to>
                                    </p:set>
                                    <p:animEffect transition="in" filter="fade">
                                      <p:cBhvr>
                                        <p:cTn id="25" dur="500"/>
                                        <p:tgtEl>
                                          <p:spTgt spid="96"/>
                                        </p:tgtEl>
                                      </p:cBhvr>
                                    </p:animEffect>
                                  </p:childTnLst>
                                </p:cTn>
                              </p:par>
                              <p:par>
                                <p:cTn id="26" presetID="10" presetClass="entr" presetSubtype="0" fill="hold" grpId="0" nodeType="withEffect">
                                  <p:stCondLst>
                                    <p:cond delay="400"/>
                                  </p:stCondLst>
                                  <p:childTnLst>
                                    <p:set>
                                      <p:cBhvr>
                                        <p:cTn id="27" dur="1" fill="hold">
                                          <p:stCondLst>
                                            <p:cond delay="0"/>
                                          </p:stCondLst>
                                        </p:cTn>
                                        <p:tgtEl>
                                          <p:spTgt spid="102"/>
                                        </p:tgtEl>
                                        <p:attrNameLst>
                                          <p:attrName>style.visibility</p:attrName>
                                        </p:attrNameLst>
                                      </p:cBhvr>
                                      <p:to>
                                        <p:strVal val="visible"/>
                                      </p:to>
                                    </p:set>
                                    <p:animEffect transition="in" filter="fade">
                                      <p:cBhvr>
                                        <p:cTn id="28" dur="500"/>
                                        <p:tgtEl>
                                          <p:spTgt spid="102"/>
                                        </p:tgtEl>
                                      </p:cBhvr>
                                    </p:animEffect>
                                  </p:childTnLst>
                                </p:cTn>
                              </p:par>
                              <p:par>
                                <p:cTn id="29" presetID="8" presetClass="emph" presetSubtype="0" repeatCount="indefinite" fill="hold" grpId="1" nodeType="withEffect">
                                  <p:stCondLst>
                                    <p:cond delay="0"/>
                                  </p:stCondLst>
                                  <p:childTnLst>
                                    <p:animRot by="86400000">
                                      <p:cBhvr>
                                        <p:cTn id="30" dur="8000" fill="hold"/>
                                        <p:tgtEl>
                                          <p:spTgt spid="96"/>
                                        </p:tgtEl>
                                        <p:attrNameLst>
                                          <p:attrName>r</p:attrName>
                                        </p:attrNameLst>
                                      </p:cBhvr>
                                    </p:animRot>
                                  </p:childTnLst>
                                </p:cTn>
                              </p:par>
                              <p:par>
                                <p:cTn id="31" presetID="10" presetClass="entr" presetSubtype="0" fill="hold" grpId="0" nodeType="withEffect">
                                  <p:stCondLst>
                                    <p:cond delay="80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par>
                                <p:cTn id="34" presetID="10" presetClass="entr" presetSubtype="0" fill="hold" grpId="0" nodeType="withEffect">
                                  <p:stCondLst>
                                    <p:cond delay="800"/>
                                  </p:stCondLst>
                                  <p:childTnLst>
                                    <p:set>
                                      <p:cBhvr>
                                        <p:cTn id="35" dur="1" fill="hold">
                                          <p:stCondLst>
                                            <p:cond delay="0"/>
                                          </p:stCondLst>
                                        </p:cTn>
                                        <p:tgtEl>
                                          <p:spTgt spid="103"/>
                                        </p:tgtEl>
                                        <p:attrNameLst>
                                          <p:attrName>style.visibility</p:attrName>
                                        </p:attrNameLst>
                                      </p:cBhvr>
                                      <p:to>
                                        <p:strVal val="visible"/>
                                      </p:to>
                                    </p:set>
                                    <p:animEffect transition="in" filter="fade">
                                      <p:cBhvr>
                                        <p:cTn id="36" dur="500"/>
                                        <p:tgtEl>
                                          <p:spTgt spid="103"/>
                                        </p:tgtEl>
                                      </p:cBhvr>
                                    </p:animEffect>
                                  </p:childTnLst>
                                </p:cTn>
                              </p:par>
                              <p:par>
                                <p:cTn id="37" presetID="8" presetClass="emph" presetSubtype="0" repeatCount="indefinite" fill="hold" grpId="1" nodeType="withEffect">
                                  <p:stCondLst>
                                    <p:cond delay="0"/>
                                  </p:stCondLst>
                                  <p:childTnLst>
                                    <p:animRot by="86400000">
                                      <p:cBhvr>
                                        <p:cTn id="38" dur="8000" fill="hold"/>
                                        <p:tgtEl>
                                          <p:spTgt spid="97"/>
                                        </p:tgtEl>
                                        <p:attrNameLst>
                                          <p:attrName>r</p:attrName>
                                        </p:attrNameLst>
                                      </p:cBhvr>
                                    </p:animRot>
                                  </p:childTnLst>
                                </p:cTn>
                              </p:par>
                              <p:par>
                                <p:cTn id="39" presetID="10" presetClass="entr" presetSubtype="0" fill="hold" grpId="0" nodeType="withEffect">
                                  <p:stCondLst>
                                    <p:cond delay="1200"/>
                                  </p:stCondLst>
                                  <p:childTnLst>
                                    <p:set>
                                      <p:cBhvr>
                                        <p:cTn id="40" dur="1" fill="hold">
                                          <p:stCondLst>
                                            <p:cond delay="0"/>
                                          </p:stCondLst>
                                        </p:cTn>
                                        <p:tgtEl>
                                          <p:spTgt spid="98"/>
                                        </p:tgtEl>
                                        <p:attrNameLst>
                                          <p:attrName>style.visibility</p:attrName>
                                        </p:attrNameLst>
                                      </p:cBhvr>
                                      <p:to>
                                        <p:strVal val="visible"/>
                                      </p:to>
                                    </p:set>
                                    <p:animEffect transition="in" filter="fade">
                                      <p:cBhvr>
                                        <p:cTn id="41" dur="500"/>
                                        <p:tgtEl>
                                          <p:spTgt spid="98"/>
                                        </p:tgtEl>
                                      </p:cBhvr>
                                    </p:animEffect>
                                  </p:childTnLst>
                                </p:cTn>
                              </p:par>
                              <p:par>
                                <p:cTn id="42" presetID="10" presetClass="entr" presetSubtype="0" fill="hold" grpId="0" nodeType="withEffect">
                                  <p:stCondLst>
                                    <p:cond delay="1200"/>
                                  </p:stCondLst>
                                  <p:childTnLst>
                                    <p:set>
                                      <p:cBhvr>
                                        <p:cTn id="43" dur="1" fill="hold">
                                          <p:stCondLst>
                                            <p:cond delay="0"/>
                                          </p:stCondLst>
                                        </p:cTn>
                                        <p:tgtEl>
                                          <p:spTgt spid="104"/>
                                        </p:tgtEl>
                                        <p:attrNameLst>
                                          <p:attrName>style.visibility</p:attrName>
                                        </p:attrNameLst>
                                      </p:cBhvr>
                                      <p:to>
                                        <p:strVal val="visible"/>
                                      </p:to>
                                    </p:set>
                                    <p:animEffect transition="in" filter="fade">
                                      <p:cBhvr>
                                        <p:cTn id="44" dur="500"/>
                                        <p:tgtEl>
                                          <p:spTgt spid="104"/>
                                        </p:tgtEl>
                                      </p:cBhvr>
                                    </p:animEffect>
                                  </p:childTnLst>
                                </p:cTn>
                              </p:par>
                              <p:par>
                                <p:cTn id="45" presetID="8" presetClass="emph" presetSubtype="0" repeatCount="indefinite" fill="hold" grpId="1" nodeType="withEffect">
                                  <p:stCondLst>
                                    <p:cond delay="0"/>
                                  </p:stCondLst>
                                  <p:childTnLst>
                                    <p:animRot by="86400000">
                                      <p:cBhvr>
                                        <p:cTn id="46" dur="8000" fill="hold"/>
                                        <p:tgtEl>
                                          <p:spTgt spid="98"/>
                                        </p:tgtEl>
                                        <p:attrNameLst>
                                          <p:attrName>r</p:attrName>
                                        </p:attrNameLst>
                                      </p:cBhvr>
                                    </p:animRot>
                                  </p:childTnLst>
                                </p:cTn>
                              </p:par>
                              <p:par>
                                <p:cTn id="47" presetID="10" presetClass="entr" presetSubtype="0" fill="hold" grpId="0" nodeType="withEffect">
                                  <p:stCondLst>
                                    <p:cond delay="1600"/>
                                  </p:stCondLst>
                                  <p:childTnLst>
                                    <p:set>
                                      <p:cBhvr>
                                        <p:cTn id="48" dur="1" fill="hold">
                                          <p:stCondLst>
                                            <p:cond delay="0"/>
                                          </p:stCondLst>
                                        </p:cTn>
                                        <p:tgtEl>
                                          <p:spTgt spid="99"/>
                                        </p:tgtEl>
                                        <p:attrNameLst>
                                          <p:attrName>style.visibility</p:attrName>
                                        </p:attrNameLst>
                                      </p:cBhvr>
                                      <p:to>
                                        <p:strVal val="visible"/>
                                      </p:to>
                                    </p:set>
                                    <p:animEffect transition="in" filter="fade">
                                      <p:cBhvr>
                                        <p:cTn id="49" dur="500"/>
                                        <p:tgtEl>
                                          <p:spTgt spid="99"/>
                                        </p:tgtEl>
                                      </p:cBhvr>
                                    </p:animEffect>
                                  </p:childTnLst>
                                </p:cTn>
                              </p:par>
                              <p:par>
                                <p:cTn id="50" presetID="10" presetClass="entr" presetSubtype="0" fill="hold" grpId="0" nodeType="withEffect">
                                  <p:stCondLst>
                                    <p:cond delay="1600"/>
                                  </p:stCondLst>
                                  <p:childTnLst>
                                    <p:set>
                                      <p:cBhvr>
                                        <p:cTn id="51" dur="1" fill="hold">
                                          <p:stCondLst>
                                            <p:cond delay="0"/>
                                          </p:stCondLst>
                                        </p:cTn>
                                        <p:tgtEl>
                                          <p:spTgt spid="105"/>
                                        </p:tgtEl>
                                        <p:attrNameLst>
                                          <p:attrName>style.visibility</p:attrName>
                                        </p:attrNameLst>
                                      </p:cBhvr>
                                      <p:to>
                                        <p:strVal val="visible"/>
                                      </p:to>
                                    </p:set>
                                    <p:animEffect transition="in" filter="fade">
                                      <p:cBhvr>
                                        <p:cTn id="52" dur="500"/>
                                        <p:tgtEl>
                                          <p:spTgt spid="105"/>
                                        </p:tgtEl>
                                      </p:cBhvr>
                                    </p:animEffect>
                                  </p:childTnLst>
                                </p:cTn>
                              </p:par>
                              <p:par>
                                <p:cTn id="53" presetID="8" presetClass="emph" presetSubtype="0" repeatCount="indefinite" fill="hold" grpId="1" nodeType="withEffect">
                                  <p:stCondLst>
                                    <p:cond delay="0"/>
                                  </p:stCondLst>
                                  <p:childTnLst>
                                    <p:animRot by="86400000">
                                      <p:cBhvr>
                                        <p:cTn id="54" dur="8000" fill="hold"/>
                                        <p:tgtEl>
                                          <p:spTgt spid="99"/>
                                        </p:tgtEl>
                                        <p:attrNameLst>
                                          <p:attrName>r</p:attrName>
                                        </p:attrNameLst>
                                      </p:cBhvr>
                                    </p:animRot>
                                  </p:childTnLst>
                                </p:cTn>
                              </p:par>
                              <p:par>
                                <p:cTn id="55" presetID="10" presetClass="entr" presetSubtype="0" fill="hold" grpId="0" nodeType="withEffect">
                                  <p:stCondLst>
                                    <p:cond delay="2000"/>
                                  </p:stCondLst>
                                  <p:childTnLst>
                                    <p:set>
                                      <p:cBhvr>
                                        <p:cTn id="56" dur="1" fill="hold">
                                          <p:stCondLst>
                                            <p:cond delay="0"/>
                                          </p:stCondLst>
                                        </p:cTn>
                                        <p:tgtEl>
                                          <p:spTgt spid="100"/>
                                        </p:tgtEl>
                                        <p:attrNameLst>
                                          <p:attrName>style.visibility</p:attrName>
                                        </p:attrNameLst>
                                      </p:cBhvr>
                                      <p:to>
                                        <p:strVal val="visible"/>
                                      </p:to>
                                    </p:set>
                                    <p:animEffect transition="in" filter="fade">
                                      <p:cBhvr>
                                        <p:cTn id="57" dur="500"/>
                                        <p:tgtEl>
                                          <p:spTgt spid="100"/>
                                        </p:tgtEl>
                                      </p:cBhvr>
                                    </p:animEffect>
                                  </p:childTnLst>
                                </p:cTn>
                              </p:par>
                              <p:par>
                                <p:cTn id="58" presetID="10" presetClass="entr" presetSubtype="0" fill="hold" grpId="0" nodeType="withEffect">
                                  <p:stCondLst>
                                    <p:cond delay="2000"/>
                                  </p:stCondLst>
                                  <p:childTnLst>
                                    <p:set>
                                      <p:cBhvr>
                                        <p:cTn id="59" dur="1" fill="hold">
                                          <p:stCondLst>
                                            <p:cond delay="0"/>
                                          </p:stCondLst>
                                        </p:cTn>
                                        <p:tgtEl>
                                          <p:spTgt spid="106"/>
                                        </p:tgtEl>
                                        <p:attrNameLst>
                                          <p:attrName>style.visibility</p:attrName>
                                        </p:attrNameLst>
                                      </p:cBhvr>
                                      <p:to>
                                        <p:strVal val="visible"/>
                                      </p:to>
                                    </p:set>
                                    <p:animEffect transition="in" filter="fade">
                                      <p:cBhvr>
                                        <p:cTn id="60" dur="500"/>
                                        <p:tgtEl>
                                          <p:spTgt spid="106"/>
                                        </p:tgtEl>
                                      </p:cBhvr>
                                    </p:animEffect>
                                  </p:childTnLst>
                                </p:cTn>
                              </p:par>
                              <p:par>
                                <p:cTn id="61" presetID="8" presetClass="emph" presetSubtype="0" repeatCount="indefinite" fill="hold" grpId="1" nodeType="withEffect">
                                  <p:stCondLst>
                                    <p:cond delay="0"/>
                                  </p:stCondLst>
                                  <p:childTnLst>
                                    <p:animRot by="86400000">
                                      <p:cBhvr>
                                        <p:cTn id="62" dur="8000" fill="hold"/>
                                        <p:tgtEl>
                                          <p:spTgt spid="100"/>
                                        </p:tgtEl>
                                        <p:attrNameLst>
                                          <p:attrName>r</p:attrName>
                                        </p:attrNameLst>
                                      </p:cBhvr>
                                    </p:animRot>
                                  </p:childTnLst>
                                </p:cTn>
                              </p:par>
                              <p:par>
                                <p:cTn id="63" presetID="63" presetClass="path" presetSubtype="0" accel="50000" decel="50000" fill="hold" grpId="3" nodeType="withEffect">
                                  <p:stCondLst>
                                    <p:cond delay="2000"/>
                                  </p:stCondLst>
                                  <p:childTnLst>
                                    <p:animMotion origin="layout" path="M -4.16667E-7 6.35838E-7 L 0.40052 6.35838E-7 " pathEditMode="relative" rAng="0" ptsTypes="AA">
                                      <p:cBhvr>
                                        <p:cTn id="64" dur="1000" spd="-100000" fill="hold"/>
                                        <p:tgtEl>
                                          <p:spTgt spid="95"/>
                                        </p:tgtEl>
                                        <p:attrNameLst>
                                          <p:attrName>ppt_x</p:attrName>
                                          <p:attrName>ppt_y</p:attrName>
                                        </p:attrNameLst>
                                      </p:cBhvr>
                                      <p:rCtr x="20026" y="0"/>
                                    </p:animMotion>
                                  </p:childTnLst>
                                </p:cTn>
                              </p:par>
                              <p:par>
                                <p:cTn id="65" presetID="10" presetClass="entr" presetSubtype="0" fill="hold" grpId="0" nodeType="withEffect">
                                  <p:stCondLst>
                                    <p:cond delay="2800"/>
                                  </p:stCondLst>
                                  <p:childTnLst>
                                    <p:set>
                                      <p:cBhvr>
                                        <p:cTn id="66" dur="1" fill="hold">
                                          <p:stCondLst>
                                            <p:cond delay="0"/>
                                          </p:stCondLst>
                                        </p:cTn>
                                        <p:tgtEl>
                                          <p:spTgt spid="101"/>
                                        </p:tgtEl>
                                        <p:attrNameLst>
                                          <p:attrName>style.visibility</p:attrName>
                                        </p:attrNameLst>
                                      </p:cBhvr>
                                      <p:to>
                                        <p:strVal val="visible"/>
                                      </p:to>
                                    </p:set>
                                    <p:animEffect transition="in" filter="fade">
                                      <p:cBhvr>
                                        <p:cTn id="67" dur="500"/>
                                        <p:tgtEl>
                                          <p:spTgt spid="101"/>
                                        </p:tgtEl>
                                      </p:cBhvr>
                                    </p:animEffect>
                                  </p:childTnLst>
                                </p:cTn>
                              </p:par>
                              <p:par>
                                <p:cTn id="68" presetID="12" presetClass="entr" presetSubtype="2" fill="hold" grpId="0" nodeType="withEffect">
                                  <p:stCondLst>
                                    <p:cond delay="2800"/>
                                  </p:stCondLst>
                                  <p:childTnLst>
                                    <p:set>
                                      <p:cBhvr>
                                        <p:cTn id="69" dur="1" fill="hold">
                                          <p:stCondLst>
                                            <p:cond delay="0"/>
                                          </p:stCondLst>
                                        </p:cTn>
                                        <p:tgtEl>
                                          <p:spTgt spid="107"/>
                                        </p:tgtEl>
                                        <p:attrNameLst>
                                          <p:attrName>style.visibility</p:attrName>
                                        </p:attrNameLst>
                                      </p:cBhvr>
                                      <p:to>
                                        <p:strVal val="visible"/>
                                      </p:to>
                                    </p:set>
                                    <p:anim calcmode="lin" valueType="num">
                                      <p:cBhvr additive="base">
                                        <p:cTn id="70" dur="500"/>
                                        <p:tgtEl>
                                          <p:spTgt spid="107"/>
                                        </p:tgtEl>
                                        <p:attrNameLst>
                                          <p:attrName>ppt_x</p:attrName>
                                        </p:attrNameLst>
                                      </p:cBhvr>
                                      <p:tavLst>
                                        <p:tav tm="0">
                                          <p:val>
                                            <p:strVal val="#ppt_x+#ppt_w*1.125000"/>
                                          </p:val>
                                        </p:tav>
                                        <p:tav tm="100000">
                                          <p:val>
                                            <p:strVal val="#ppt_x"/>
                                          </p:val>
                                        </p:tav>
                                      </p:tavLst>
                                    </p:anim>
                                    <p:animEffect transition="in" filter="wipe(left)">
                                      <p:cBhvr>
                                        <p:cTn id="71" dur="500"/>
                                        <p:tgtEl>
                                          <p:spTgt spid="107"/>
                                        </p:tgtEl>
                                      </p:cBhvr>
                                    </p:animEffect>
                                  </p:childTnLst>
                                </p:cTn>
                              </p:par>
                              <p:par>
                                <p:cTn id="72" presetID="12" presetClass="entr" presetSubtype="2" fill="hold" grpId="0" nodeType="withEffect">
                                  <p:stCondLst>
                                    <p:cond delay="2800"/>
                                  </p:stCondLst>
                                  <p:childTnLst>
                                    <p:set>
                                      <p:cBhvr>
                                        <p:cTn id="73" dur="1" fill="hold">
                                          <p:stCondLst>
                                            <p:cond delay="0"/>
                                          </p:stCondLst>
                                        </p:cTn>
                                        <p:tgtEl>
                                          <p:spTgt spid="108"/>
                                        </p:tgtEl>
                                        <p:attrNameLst>
                                          <p:attrName>style.visibility</p:attrName>
                                        </p:attrNameLst>
                                      </p:cBhvr>
                                      <p:to>
                                        <p:strVal val="visible"/>
                                      </p:to>
                                    </p:set>
                                    <p:anim calcmode="lin" valueType="num">
                                      <p:cBhvr additive="base">
                                        <p:cTn id="74" dur="500"/>
                                        <p:tgtEl>
                                          <p:spTgt spid="108"/>
                                        </p:tgtEl>
                                        <p:attrNameLst>
                                          <p:attrName>ppt_x</p:attrName>
                                        </p:attrNameLst>
                                      </p:cBhvr>
                                      <p:tavLst>
                                        <p:tav tm="0">
                                          <p:val>
                                            <p:strVal val="#ppt_x+#ppt_w*1.125000"/>
                                          </p:val>
                                        </p:tav>
                                        <p:tav tm="100000">
                                          <p:val>
                                            <p:strVal val="#ppt_x"/>
                                          </p:val>
                                        </p:tav>
                                      </p:tavLst>
                                    </p:anim>
                                    <p:animEffect transition="in" filter="wipe(left)">
                                      <p:cBhvr>
                                        <p:cTn id="75" dur="500"/>
                                        <p:tgtEl>
                                          <p:spTgt spid="108"/>
                                        </p:tgtEl>
                                      </p:cBhvr>
                                    </p:animEffect>
                                  </p:childTnLst>
                                </p:cTn>
                              </p:par>
                              <p:par>
                                <p:cTn id="76" presetID="12" presetClass="entr" presetSubtype="2" fill="hold" grpId="0" nodeType="withEffect">
                                  <p:stCondLst>
                                    <p:cond delay="2800"/>
                                  </p:stCondLst>
                                  <p:childTnLst>
                                    <p:set>
                                      <p:cBhvr>
                                        <p:cTn id="77" dur="1" fill="hold">
                                          <p:stCondLst>
                                            <p:cond delay="0"/>
                                          </p:stCondLst>
                                        </p:cTn>
                                        <p:tgtEl>
                                          <p:spTgt spid="109"/>
                                        </p:tgtEl>
                                        <p:attrNameLst>
                                          <p:attrName>style.visibility</p:attrName>
                                        </p:attrNameLst>
                                      </p:cBhvr>
                                      <p:to>
                                        <p:strVal val="visible"/>
                                      </p:to>
                                    </p:set>
                                    <p:anim calcmode="lin" valueType="num">
                                      <p:cBhvr additive="base">
                                        <p:cTn id="78" dur="500"/>
                                        <p:tgtEl>
                                          <p:spTgt spid="109"/>
                                        </p:tgtEl>
                                        <p:attrNameLst>
                                          <p:attrName>ppt_x</p:attrName>
                                        </p:attrNameLst>
                                      </p:cBhvr>
                                      <p:tavLst>
                                        <p:tav tm="0">
                                          <p:val>
                                            <p:strVal val="#ppt_x+#ppt_w*1.125000"/>
                                          </p:val>
                                        </p:tav>
                                        <p:tav tm="100000">
                                          <p:val>
                                            <p:strVal val="#ppt_x"/>
                                          </p:val>
                                        </p:tav>
                                      </p:tavLst>
                                    </p:anim>
                                    <p:animEffect transition="in" filter="wipe(left)">
                                      <p:cBhvr>
                                        <p:cTn id="79" dur="500"/>
                                        <p:tgtEl>
                                          <p:spTgt spid="109"/>
                                        </p:tgtEl>
                                      </p:cBhvr>
                                    </p:animEffect>
                                  </p:childTnLst>
                                </p:cTn>
                              </p:par>
                              <p:par>
                                <p:cTn id="80" presetID="12" presetClass="entr" presetSubtype="8" fill="hold" grpId="0" nodeType="withEffect">
                                  <p:stCondLst>
                                    <p:cond delay="2800"/>
                                  </p:stCondLst>
                                  <p:childTnLst>
                                    <p:set>
                                      <p:cBhvr>
                                        <p:cTn id="81" dur="1" fill="hold">
                                          <p:stCondLst>
                                            <p:cond delay="0"/>
                                          </p:stCondLst>
                                        </p:cTn>
                                        <p:tgtEl>
                                          <p:spTgt spid="110"/>
                                        </p:tgtEl>
                                        <p:attrNameLst>
                                          <p:attrName>style.visibility</p:attrName>
                                        </p:attrNameLst>
                                      </p:cBhvr>
                                      <p:to>
                                        <p:strVal val="visible"/>
                                      </p:to>
                                    </p:set>
                                    <p:anim calcmode="lin" valueType="num">
                                      <p:cBhvr additive="base">
                                        <p:cTn id="82" dur="500"/>
                                        <p:tgtEl>
                                          <p:spTgt spid="110"/>
                                        </p:tgtEl>
                                        <p:attrNameLst>
                                          <p:attrName>ppt_x</p:attrName>
                                        </p:attrNameLst>
                                      </p:cBhvr>
                                      <p:tavLst>
                                        <p:tav tm="0">
                                          <p:val>
                                            <p:strVal val="#ppt_x-#ppt_w*1.125000"/>
                                          </p:val>
                                        </p:tav>
                                        <p:tav tm="100000">
                                          <p:val>
                                            <p:strVal val="#ppt_x"/>
                                          </p:val>
                                        </p:tav>
                                      </p:tavLst>
                                    </p:anim>
                                    <p:animEffect transition="in" filter="wipe(right)">
                                      <p:cBhvr>
                                        <p:cTn id="83" dur="500"/>
                                        <p:tgtEl>
                                          <p:spTgt spid="110"/>
                                        </p:tgtEl>
                                      </p:cBhvr>
                                    </p:animEffect>
                                  </p:childTnLst>
                                </p:cTn>
                              </p:par>
                              <p:par>
                                <p:cTn id="84" presetID="12" presetClass="entr" presetSubtype="8" fill="hold" grpId="0" nodeType="withEffect">
                                  <p:stCondLst>
                                    <p:cond delay="2800"/>
                                  </p:stCondLst>
                                  <p:childTnLst>
                                    <p:set>
                                      <p:cBhvr>
                                        <p:cTn id="85" dur="1" fill="hold">
                                          <p:stCondLst>
                                            <p:cond delay="0"/>
                                          </p:stCondLst>
                                        </p:cTn>
                                        <p:tgtEl>
                                          <p:spTgt spid="111"/>
                                        </p:tgtEl>
                                        <p:attrNameLst>
                                          <p:attrName>style.visibility</p:attrName>
                                        </p:attrNameLst>
                                      </p:cBhvr>
                                      <p:to>
                                        <p:strVal val="visible"/>
                                      </p:to>
                                    </p:set>
                                    <p:anim calcmode="lin" valueType="num">
                                      <p:cBhvr additive="base">
                                        <p:cTn id="86" dur="500"/>
                                        <p:tgtEl>
                                          <p:spTgt spid="111"/>
                                        </p:tgtEl>
                                        <p:attrNameLst>
                                          <p:attrName>ppt_x</p:attrName>
                                        </p:attrNameLst>
                                      </p:cBhvr>
                                      <p:tavLst>
                                        <p:tav tm="0">
                                          <p:val>
                                            <p:strVal val="#ppt_x-#ppt_w*1.125000"/>
                                          </p:val>
                                        </p:tav>
                                        <p:tav tm="100000">
                                          <p:val>
                                            <p:strVal val="#ppt_x"/>
                                          </p:val>
                                        </p:tav>
                                      </p:tavLst>
                                    </p:anim>
                                    <p:animEffect transition="in" filter="wipe(right)">
                                      <p:cBhvr>
                                        <p:cTn id="87" dur="500"/>
                                        <p:tgtEl>
                                          <p:spTgt spid="111"/>
                                        </p:tgtEl>
                                      </p:cBhvr>
                                    </p:animEffect>
                                  </p:childTnLst>
                                </p:cTn>
                              </p:par>
                              <p:par>
                                <p:cTn id="88" presetID="12" presetClass="entr" presetSubtype="8" fill="hold" grpId="0" nodeType="withEffect">
                                  <p:stCondLst>
                                    <p:cond delay="2800"/>
                                  </p:stCondLst>
                                  <p:childTnLst>
                                    <p:set>
                                      <p:cBhvr>
                                        <p:cTn id="89" dur="1" fill="hold">
                                          <p:stCondLst>
                                            <p:cond delay="0"/>
                                          </p:stCondLst>
                                        </p:cTn>
                                        <p:tgtEl>
                                          <p:spTgt spid="112"/>
                                        </p:tgtEl>
                                        <p:attrNameLst>
                                          <p:attrName>style.visibility</p:attrName>
                                        </p:attrNameLst>
                                      </p:cBhvr>
                                      <p:to>
                                        <p:strVal val="visible"/>
                                      </p:to>
                                    </p:set>
                                    <p:anim calcmode="lin" valueType="num">
                                      <p:cBhvr additive="base">
                                        <p:cTn id="90" dur="500"/>
                                        <p:tgtEl>
                                          <p:spTgt spid="112"/>
                                        </p:tgtEl>
                                        <p:attrNameLst>
                                          <p:attrName>ppt_x</p:attrName>
                                        </p:attrNameLst>
                                      </p:cBhvr>
                                      <p:tavLst>
                                        <p:tav tm="0">
                                          <p:val>
                                            <p:strVal val="#ppt_x-#ppt_w*1.125000"/>
                                          </p:val>
                                        </p:tav>
                                        <p:tav tm="100000">
                                          <p:val>
                                            <p:strVal val="#ppt_x"/>
                                          </p:val>
                                        </p:tav>
                                      </p:tavLst>
                                    </p:anim>
                                    <p:animEffect transition="in" filter="wipe(right)">
                                      <p:cBhvr>
                                        <p:cTn id="91" dur="500"/>
                                        <p:tgtEl>
                                          <p:spTgt spid="112"/>
                                        </p:tgtEl>
                                      </p:cBhvr>
                                    </p:animEffect>
                                  </p:childTnLst>
                                </p:cTn>
                              </p:par>
                            </p:childTnLst>
                          </p:cTn>
                        </p:par>
                        <p:par>
                          <p:cTn id="92" fill="hold">
                            <p:stCondLst>
                              <p:cond delay="2000"/>
                            </p:stCondLst>
                            <p:childTnLst>
                              <p:par>
                                <p:cTn id="93" presetID="10" presetClass="entr" presetSubtype="0" fill="hold" grpId="0" nodeType="after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fade">
                                      <p:cBhvr>
                                        <p:cTn id="95"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94" grpId="0"/>
      <p:bldP spid="95" grpId="0" animBg="1"/>
      <p:bldP spid="95" grpId="1" animBg="1"/>
      <p:bldP spid="95" grpId="2" animBg="1"/>
      <p:bldP spid="95" grpId="3"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p:bldP spid="102" grpId="0"/>
      <p:bldP spid="103" grpId="0"/>
      <p:bldP spid="104" grpId="0"/>
      <p:bldP spid="105" grpId="0"/>
      <p:bldP spid="106" grpId="0"/>
      <p:bldP spid="107" grpId="0"/>
      <p:bldP spid="108" grpId="0"/>
      <p:bldP spid="109" grpId="0"/>
      <p:bldP spid="110" grpId="0"/>
      <p:bldP spid="111" grpId="0"/>
      <p:bldP spid="112"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3"/>
          <p:cNvSpPr>
            <a:spLocks noChangeArrowheads="1"/>
          </p:cNvSpPr>
          <p:nvPr/>
        </p:nvSpPr>
        <p:spPr bwMode="auto">
          <a:xfrm>
            <a:off x="5931172" y="-100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研究方案</a:t>
            </a:r>
          </a:p>
        </p:txBody>
      </p:sp>
      <p:sp>
        <p:nvSpPr>
          <p:cNvPr id="24" name="Freeform 6"/>
          <p:cNvSpPr/>
          <p:nvPr/>
        </p:nvSpPr>
        <p:spPr bwMode="auto">
          <a:xfrm>
            <a:off x="2087130" y="854608"/>
            <a:ext cx="1188133" cy="1094390"/>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sp>
        <p:nvSpPr>
          <p:cNvPr id="29" name="Freeform 7"/>
          <p:cNvSpPr/>
          <p:nvPr/>
        </p:nvSpPr>
        <p:spPr bwMode="auto">
          <a:xfrm>
            <a:off x="2087130" y="2145335"/>
            <a:ext cx="1188133" cy="1092386"/>
          </a:xfrm>
          <a:custGeom>
            <a:avLst/>
            <a:gdLst>
              <a:gd name="T0" fmla="*/ 593 w 593"/>
              <a:gd name="T1" fmla="*/ 248 h 545"/>
              <a:gd name="T2" fmla="*/ 295 w 593"/>
              <a:gd name="T3" fmla="*/ 545 h 545"/>
              <a:gd name="T4" fmla="*/ 0 w 593"/>
              <a:gd name="T5" fmla="*/ 248 h 545"/>
              <a:gd name="T6" fmla="*/ 0 w 593"/>
              <a:gd name="T7" fmla="*/ 0 h 545"/>
              <a:gd name="T8" fmla="*/ 295 w 593"/>
              <a:gd name="T9" fmla="*/ 297 h 545"/>
              <a:gd name="T10" fmla="*/ 593 w 593"/>
              <a:gd name="T11" fmla="*/ 0 h 545"/>
              <a:gd name="T12" fmla="*/ 593 w 593"/>
              <a:gd name="T13" fmla="*/ 248 h 545"/>
            </a:gdLst>
            <a:ahLst/>
            <a:cxnLst>
              <a:cxn ang="0">
                <a:pos x="T0" y="T1"/>
              </a:cxn>
              <a:cxn ang="0">
                <a:pos x="T2" y="T3"/>
              </a:cxn>
              <a:cxn ang="0">
                <a:pos x="T4" y="T5"/>
              </a:cxn>
              <a:cxn ang="0">
                <a:pos x="T6" y="T7"/>
              </a:cxn>
              <a:cxn ang="0">
                <a:pos x="T8" y="T9"/>
              </a:cxn>
              <a:cxn ang="0">
                <a:pos x="T10" y="T11"/>
              </a:cxn>
              <a:cxn ang="0">
                <a:pos x="T12" y="T13"/>
              </a:cxn>
            </a:cxnLst>
            <a:rect l="0" t="0" r="r" b="b"/>
            <a:pathLst>
              <a:path w="593" h="545">
                <a:moveTo>
                  <a:pt x="593" y="248"/>
                </a:moveTo>
                <a:lnTo>
                  <a:pt x="295" y="545"/>
                </a:lnTo>
                <a:lnTo>
                  <a:pt x="0" y="248"/>
                </a:lnTo>
                <a:lnTo>
                  <a:pt x="0" y="0"/>
                </a:lnTo>
                <a:lnTo>
                  <a:pt x="295" y="297"/>
                </a:lnTo>
                <a:lnTo>
                  <a:pt x="593" y="0"/>
                </a:lnTo>
                <a:lnTo>
                  <a:pt x="593" y="248"/>
                </a:ln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sp>
        <p:nvSpPr>
          <p:cNvPr id="30" name="Freeform 8"/>
          <p:cNvSpPr/>
          <p:nvPr/>
        </p:nvSpPr>
        <p:spPr bwMode="auto">
          <a:xfrm>
            <a:off x="2087130" y="3434061"/>
            <a:ext cx="1188133" cy="1094390"/>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sp>
        <p:nvSpPr>
          <p:cNvPr id="31" name="Freeform 13"/>
          <p:cNvSpPr/>
          <p:nvPr/>
        </p:nvSpPr>
        <p:spPr bwMode="auto">
          <a:xfrm>
            <a:off x="2423877" y="2151145"/>
            <a:ext cx="514639" cy="324275"/>
          </a:xfrm>
          <a:custGeom>
            <a:avLst/>
            <a:gdLst/>
            <a:ahLst/>
            <a:cxnLst/>
            <a:rect l="l" t="t" r="r" b="b"/>
            <a:pathLst>
              <a:path w="686185" h="432198">
                <a:moveTo>
                  <a:pt x="101600" y="338535"/>
                </a:moveTo>
                <a:lnTo>
                  <a:pt x="101600" y="432198"/>
                </a:lnTo>
                <a:lnTo>
                  <a:pt x="30163" y="432198"/>
                </a:lnTo>
                <a:lnTo>
                  <a:pt x="30163" y="402036"/>
                </a:lnTo>
                <a:close/>
                <a:moveTo>
                  <a:pt x="206375" y="236935"/>
                </a:moveTo>
                <a:lnTo>
                  <a:pt x="206375" y="432198"/>
                </a:lnTo>
                <a:lnTo>
                  <a:pt x="134938" y="432198"/>
                </a:lnTo>
                <a:lnTo>
                  <a:pt x="134938" y="305198"/>
                </a:lnTo>
                <a:close/>
                <a:moveTo>
                  <a:pt x="520700" y="187723"/>
                </a:moveTo>
                <a:lnTo>
                  <a:pt x="520700" y="432198"/>
                </a:lnTo>
                <a:lnTo>
                  <a:pt x="446088" y="432198"/>
                </a:lnTo>
                <a:lnTo>
                  <a:pt x="446088" y="255986"/>
                </a:lnTo>
                <a:close/>
                <a:moveTo>
                  <a:pt x="341313" y="176610"/>
                </a:moveTo>
                <a:lnTo>
                  <a:pt x="363538" y="198835"/>
                </a:lnTo>
                <a:lnTo>
                  <a:pt x="415925" y="255985"/>
                </a:lnTo>
                <a:lnTo>
                  <a:pt x="415925" y="432198"/>
                </a:lnTo>
                <a:lnTo>
                  <a:pt x="363538" y="432198"/>
                </a:lnTo>
                <a:lnTo>
                  <a:pt x="341313" y="432198"/>
                </a:lnTo>
                <a:close/>
                <a:moveTo>
                  <a:pt x="311150" y="140098"/>
                </a:moveTo>
                <a:lnTo>
                  <a:pt x="311150" y="143273"/>
                </a:lnTo>
                <a:lnTo>
                  <a:pt x="311150" y="432198"/>
                </a:lnTo>
                <a:lnTo>
                  <a:pt x="239713" y="432198"/>
                </a:lnTo>
                <a:lnTo>
                  <a:pt x="239713" y="206773"/>
                </a:lnTo>
                <a:close/>
                <a:moveTo>
                  <a:pt x="625475" y="90885"/>
                </a:moveTo>
                <a:lnTo>
                  <a:pt x="625475" y="432198"/>
                </a:lnTo>
                <a:lnTo>
                  <a:pt x="550863" y="432198"/>
                </a:lnTo>
                <a:lnTo>
                  <a:pt x="550863" y="157560"/>
                </a:lnTo>
                <a:close/>
                <a:moveTo>
                  <a:pt x="666509" y="976"/>
                </a:moveTo>
                <a:cubicBezTo>
                  <a:pt x="681486" y="-2777"/>
                  <a:pt x="688975" y="4730"/>
                  <a:pt x="685231" y="15991"/>
                </a:cubicBezTo>
                <a:cubicBezTo>
                  <a:pt x="681486" y="31005"/>
                  <a:pt x="677742" y="49774"/>
                  <a:pt x="673998" y="61034"/>
                </a:cubicBezTo>
                <a:lnTo>
                  <a:pt x="670253" y="64788"/>
                </a:lnTo>
                <a:cubicBezTo>
                  <a:pt x="666509" y="76049"/>
                  <a:pt x="659020" y="79803"/>
                  <a:pt x="651531" y="68542"/>
                </a:cubicBezTo>
                <a:cubicBezTo>
                  <a:pt x="644042" y="64788"/>
                  <a:pt x="640298" y="61034"/>
                  <a:pt x="640298" y="57281"/>
                </a:cubicBezTo>
                <a:cubicBezTo>
                  <a:pt x="640287" y="57291"/>
                  <a:pt x="638821" y="58656"/>
                  <a:pt x="430610" y="252470"/>
                </a:cubicBezTo>
                <a:cubicBezTo>
                  <a:pt x="430599" y="252458"/>
                  <a:pt x="429766" y="251578"/>
                  <a:pt x="363210" y="181151"/>
                </a:cubicBezTo>
                <a:cubicBezTo>
                  <a:pt x="363202" y="181142"/>
                  <a:pt x="362552" y="180444"/>
                  <a:pt x="310787" y="124846"/>
                </a:cubicBezTo>
                <a:cubicBezTo>
                  <a:pt x="310773" y="124860"/>
                  <a:pt x="308720" y="126761"/>
                  <a:pt x="14977" y="398861"/>
                </a:cubicBezTo>
                <a:cubicBezTo>
                  <a:pt x="14973" y="398858"/>
                  <a:pt x="14886" y="398792"/>
                  <a:pt x="13105" y="397454"/>
                </a:cubicBezTo>
                <a:lnTo>
                  <a:pt x="0" y="387600"/>
                </a:lnTo>
                <a:cubicBezTo>
                  <a:pt x="15" y="387586"/>
                  <a:pt x="2181" y="385572"/>
                  <a:pt x="310787" y="98571"/>
                </a:cubicBezTo>
                <a:cubicBezTo>
                  <a:pt x="310796" y="98580"/>
                  <a:pt x="311449" y="99281"/>
                  <a:pt x="363210" y="154875"/>
                </a:cubicBezTo>
                <a:cubicBezTo>
                  <a:pt x="363221" y="154887"/>
                  <a:pt x="364066" y="155781"/>
                  <a:pt x="430610" y="226194"/>
                </a:cubicBezTo>
                <a:cubicBezTo>
                  <a:pt x="430620" y="226185"/>
                  <a:pt x="432012" y="224897"/>
                  <a:pt x="625320" y="46020"/>
                </a:cubicBezTo>
                <a:cubicBezTo>
                  <a:pt x="621576" y="42266"/>
                  <a:pt x="621576" y="38513"/>
                  <a:pt x="617831" y="34759"/>
                </a:cubicBezTo>
                <a:lnTo>
                  <a:pt x="614087" y="31005"/>
                </a:lnTo>
                <a:cubicBezTo>
                  <a:pt x="606598" y="23498"/>
                  <a:pt x="610342" y="15991"/>
                  <a:pt x="621576" y="12237"/>
                </a:cubicBezTo>
                <a:cubicBezTo>
                  <a:pt x="636553" y="8484"/>
                  <a:pt x="655275" y="4730"/>
                  <a:pt x="666509" y="976"/>
                </a:cubicBezTo>
                <a:close/>
              </a:path>
            </a:pathLst>
          </a:custGeom>
          <a:solidFill>
            <a:srgbClr val="2F5596"/>
          </a:solidFill>
          <a:ln>
            <a:noFill/>
          </a:ln>
        </p:spPr>
        <p:txBody>
          <a:bodyPr vert="horz" wrap="square" lIns="68580" tIns="34291" rIns="68580" bIns="34291" numCol="1" anchor="t" anchorCtr="0" compatLnSpc="1"/>
          <a:lstStyle/>
          <a:p>
            <a:endParaRPr lang="zh-CN" altLang="en-US" sz="1350">
              <a:ea typeface="幼圆" panose="02010509060101010101" charset="-122"/>
              <a:cs typeface="+mn-ea"/>
            </a:endParaRPr>
          </a:p>
        </p:txBody>
      </p:sp>
      <p:sp>
        <p:nvSpPr>
          <p:cNvPr id="32" name="Freeform 20"/>
          <p:cNvSpPr/>
          <p:nvPr/>
        </p:nvSpPr>
        <p:spPr bwMode="auto">
          <a:xfrm>
            <a:off x="2522873" y="854605"/>
            <a:ext cx="316646" cy="371621"/>
          </a:xfrm>
          <a:custGeom>
            <a:avLst/>
            <a:gdLst/>
            <a:ahLst/>
            <a:cxnLst/>
            <a:rect l="l" t="t" r="r" b="b"/>
            <a:pathLst>
              <a:path w="422194" h="495300">
                <a:moveTo>
                  <a:pt x="221309" y="211137"/>
                </a:moveTo>
                <a:cubicBezTo>
                  <a:pt x="228811" y="211137"/>
                  <a:pt x="236313" y="218615"/>
                  <a:pt x="236313" y="226093"/>
                </a:cubicBezTo>
                <a:cubicBezTo>
                  <a:pt x="236313" y="229832"/>
                  <a:pt x="236313" y="233571"/>
                  <a:pt x="232562" y="237310"/>
                </a:cubicBezTo>
                <a:cubicBezTo>
                  <a:pt x="232562" y="237310"/>
                  <a:pt x="232562" y="237310"/>
                  <a:pt x="243815" y="349480"/>
                </a:cubicBezTo>
                <a:cubicBezTo>
                  <a:pt x="243815" y="349480"/>
                  <a:pt x="243815" y="349480"/>
                  <a:pt x="221309" y="409304"/>
                </a:cubicBezTo>
                <a:cubicBezTo>
                  <a:pt x="221309" y="409304"/>
                  <a:pt x="221309" y="409304"/>
                  <a:pt x="262570" y="304612"/>
                </a:cubicBezTo>
                <a:cubicBezTo>
                  <a:pt x="262570" y="304612"/>
                  <a:pt x="262570" y="304612"/>
                  <a:pt x="300080" y="214876"/>
                </a:cubicBezTo>
                <a:cubicBezTo>
                  <a:pt x="300080" y="214876"/>
                  <a:pt x="300080" y="214876"/>
                  <a:pt x="333838" y="214876"/>
                </a:cubicBezTo>
                <a:cubicBezTo>
                  <a:pt x="352593" y="218615"/>
                  <a:pt x="390103" y="226093"/>
                  <a:pt x="408858" y="270961"/>
                </a:cubicBezTo>
                <a:cubicBezTo>
                  <a:pt x="423862" y="297134"/>
                  <a:pt x="423862" y="409304"/>
                  <a:pt x="420111" y="495300"/>
                </a:cubicBezTo>
                <a:cubicBezTo>
                  <a:pt x="420111" y="495300"/>
                  <a:pt x="420111" y="495300"/>
                  <a:pt x="352593" y="495300"/>
                </a:cubicBezTo>
                <a:cubicBezTo>
                  <a:pt x="352593" y="495300"/>
                  <a:pt x="352593" y="495300"/>
                  <a:pt x="348842" y="330785"/>
                </a:cubicBezTo>
                <a:cubicBezTo>
                  <a:pt x="348842" y="330785"/>
                  <a:pt x="348842" y="329850"/>
                  <a:pt x="347436" y="329383"/>
                </a:cubicBezTo>
                <a:lnTo>
                  <a:pt x="337589" y="330785"/>
                </a:lnTo>
                <a:lnTo>
                  <a:pt x="333838" y="327046"/>
                </a:lnTo>
                <a:cubicBezTo>
                  <a:pt x="333838" y="327046"/>
                  <a:pt x="333838" y="327046"/>
                  <a:pt x="337589" y="495300"/>
                </a:cubicBezTo>
                <a:cubicBezTo>
                  <a:pt x="337589" y="495300"/>
                  <a:pt x="337589" y="495300"/>
                  <a:pt x="213807" y="495300"/>
                </a:cubicBezTo>
                <a:cubicBezTo>
                  <a:pt x="213807" y="495300"/>
                  <a:pt x="213807" y="495300"/>
                  <a:pt x="86273" y="495300"/>
                </a:cubicBezTo>
                <a:cubicBezTo>
                  <a:pt x="86273" y="495300"/>
                  <a:pt x="86273" y="495300"/>
                  <a:pt x="86273" y="330785"/>
                </a:cubicBezTo>
                <a:cubicBezTo>
                  <a:pt x="75050" y="327056"/>
                  <a:pt x="75020" y="330765"/>
                  <a:pt x="75020" y="330785"/>
                </a:cubicBezTo>
                <a:cubicBezTo>
                  <a:pt x="75020" y="330785"/>
                  <a:pt x="75020" y="330785"/>
                  <a:pt x="71269" y="495300"/>
                </a:cubicBezTo>
                <a:cubicBezTo>
                  <a:pt x="71269" y="495300"/>
                  <a:pt x="71269" y="495300"/>
                  <a:pt x="0" y="495300"/>
                </a:cubicBezTo>
                <a:cubicBezTo>
                  <a:pt x="0" y="409304"/>
                  <a:pt x="0" y="297134"/>
                  <a:pt x="11253" y="270961"/>
                </a:cubicBezTo>
                <a:cubicBezTo>
                  <a:pt x="22506" y="233571"/>
                  <a:pt x="56265" y="218615"/>
                  <a:pt x="86273" y="214876"/>
                </a:cubicBezTo>
                <a:cubicBezTo>
                  <a:pt x="86273" y="214876"/>
                  <a:pt x="86273" y="214876"/>
                  <a:pt x="142538" y="214876"/>
                </a:cubicBezTo>
                <a:cubicBezTo>
                  <a:pt x="142538" y="214876"/>
                  <a:pt x="142538" y="214876"/>
                  <a:pt x="180048" y="300873"/>
                </a:cubicBezTo>
                <a:cubicBezTo>
                  <a:pt x="180048" y="300873"/>
                  <a:pt x="180048" y="300873"/>
                  <a:pt x="195052" y="345741"/>
                </a:cubicBezTo>
                <a:cubicBezTo>
                  <a:pt x="195052" y="345741"/>
                  <a:pt x="195052" y="345741"/>
                  <a:pt x="206305" y="237310"/>
                </a:cubicBezTo>
                <a:cubicBezTo>
                  <a:pt x="206305" y="233571"/>
                  <a:pt x="202554" y="229832"/>
                  <a:pt x="202554" y="226093"/>
                </a:cubicBezTo>
                <a:cubicBezTo>
                  <a:pt x="202554" y="222354"/>
                  <a:pt x="206305" y="214876"/>
                  <a:pt x="213807" y="214876"/>
                </a:cubicBezTo>
                <a:cubicBezTo>
                  <a:pt x="213807" y="211137"/>
                  <a:pt x="217558" y="211137"/>
                  <a:pt x="221309" y="211137"/>
                </a:cubicBezTo>
                <a:close/>
                <a:moveTo>
                  <a:pt x="213438" y="0"/>
                </a:moveTo>
                <a:lnTo>
                  <a:pt x="220954" y="0"/>
                </a:lnTo>
                <a:cubicBezTo>
                  <a:pt x="269810" y="0"/>
                  <a:pt x="311150" y="41474"/>
                  <a:pt x="311150" y="90488"/>
                </a:cubicBezTo>
                <a:cubicBezTo>
                  <a:pt x="311150" y="139502"/>
                  <a:pt x="269810" y="180975"/>
                  <a:pt x="220954" y="180975"/>
                </a:cubicBezTo>
                <a:cubicBezTo>
                  <a:pt x="217196" y="180975"/>
                  <a:pt x="213438" y="180975"/>
                  <a:pt x="213438" y="177205"/>
                </a:cubicBezTo>
                <a:cubicBezTo>
                  <a:pt x="164582" y="173435"/>
                  <a:pt x="127000" y="135731"/>
                  <a:pt x="127000" y="90488"/>
                </a:cubicBezTo>
                <a:cubicBezTo>
                  <a:pt x="127000" y="41474"/>
                  <a:pt x="164582" y="3771"/>
                  <a:pt x="213438" y="0"/>
                </a:cubicBezTo>
                <a:close/>
              </a:path>
            </a:pathLst>
          </a:custGeom>
          <a:solidFill>
            <a:srgbClr val="2F5596"/>
          </a:solidFill>
          <a:ln>
            <a:noFill/>
          </a:ln>
        </p:spPr>
        <p:txBody>
          <a:bodyPr vert="horz" wrap="square" lIns="68580" tIns="34291" rIns="68580" bIns="34291" numCol="1" anchor="t" anchorCtr="0" compatLnSpc="1"/>
          <a:lstStyle/>
          <a:p>
            <a:endParaRPr lang="zh-CN" altLang="en-US" sz="1350">
              <a:ea typeface="幼圆" panose="02010509060101010101" charset="-122"/>
              <a:cs typeface="+mn-ea"/>
            </a:endParaRPr>
          </a:p>
        </p:txBody>
      </p:sp>
      <p:sp>
        <p:nvSpPr>
          <p:cNvPr id="33" name="Freeform 22"/>
          <p:cNvSpPr>
            <a:spLocks noEditPoints="1"/>
          </p:cNvSpPr>
          <p:nvPr/>
        </p:nvSpPr>
        <p:spPr bwMode="auto">
          <a:xfrm>
            <a:off x="2562499" y="3468353"/>
            <a:ext cx="237395" cy="411771"/>
          </a:xfrm>
          <a:custGeom>
            <a:avLst/>
            <a:gdLst>
              <a:gd name="T0" fmla="*/ 45 w 105"/>
              <a:gd name="T1" fmla="*/ 139 h 182"/>
              <a:gd name="T2" fmla="*/ 45 w 105"/>
              <a:gd name="T3" fmla="*/ 96 h 182"/>
              <a:gd name="T4" fmla="*/ 14 w 105"/>
              <a:gd name="T5" fmla="*/ 79 h 182"/>
              <a:gd name="T6" fmla="*/ 4 w 105"/>
              <a:gd name="T7" fmla="*/ 51 h 182"/>
              <a:gd name="T8" fmla="*/ 15 w 105"/>
              <a:gd name="T9" fmla="*/ 23 h 182"/>
              <a:gd name="T10" fmla="*/ 45 w 105"/>
              <a:gd name="T11" fmla="*/ 10 h 182"/>
              <a:gd name="T12" fmla="*/ 45 w 105"/>
              <a:gd name="T13" fmla="*/ 0 h 182"/>
              <a:gd name="T14" fmla="*/ 60 w 105"/>
              <a:gd name="T15" fmla="*/ 0 h 182"/>
              <a:gd name="T16" fmla="*/ 60 w 105"/>
              <a:gd name="T17" fmla="*/ 10 h 182"/>
              <a:gd name="T18" fmla="*/ 87 w 105"/>
              <a:gd name="T19" fmla="*/ 21 h 182"/>
              <a:gd name="T20" fmla="*/ 100 w 105"/>
              <a:gd name="T21" fmla="*/ 45 h 182"/>
              <a:gd name="T22" fmla="*/ 73 w 105"/>
              <a:gd name="T23" fmla="*/ 49 h 182"/>
              <a:gd name="T24" fmla="*/ 60 w 105"/>
              <a:gd name="T25" fmla="*/ 32 h 182"/>
              <a:gd name="T26" fmla="*/ 60 w 105"/>
              <a:gd name="T27" fmla="*/ 72 h 182"/>
              <a:gd name="T28" fmla="*/ 95 w 105"/>
              <a:gd name="T29" fmla="*/ 89 h 182"/>
              <a:gd name="T30" fmla="*/ 105 w 105"/>
              <a:gd name="T31" fmla="*/ 116 h 182"/>
              <a:gd name="T32" fmla="*/ 93 w 105"/>
              <a:gd name="T33" fmla="*/ 147 h 182"/>
              <a:gd name="T34" fmla="*/ 60 w 105"/>
              <a:gd name="T35" fmla="*/ 163 h 182"/>
              <a:gd name="T36" fmla="*/ 60 w 105"/>
              <a:gd name="T37" fmla="*/ 182 h 182"/>
              <a:gd name="T38" fmla="*/ 45 w 105"/>
              <a:gd name="T39" fmla="*/ 182 h 182"/>
              <a:gd name="T40" fmla="*/ 45 w 105"/>
              <a:gd name="T41" fmla="*/ 163 h 182"/>
              <a:gd name="T42" fmla="*/ 14 w 105"/>
              <a:gd name="T43" fmla="*/ 150 h 182"/>
              <a:gd name="T44" fmla="*/ 0 w 105"/>
              <a:gd name="T45" fmla="*/ 119 h 182"/>
              <a:gd name="T46" fmla="*/ 28 w 105"/>
              <a:gd name="T47" fmla="*/ 116 h 182"/>
              <a:gd name="T48" fmla="*/ 34 w 105"/>
              <a:gd name="T49" fmla="*/ 130 h 182"/>
              <a:gd name="T50" fmla="*/ 45 w 105"/>
              <a:gd name="T51" fmla="*/ 139 h 182"/>
              <a:gd name="T52" fmla="*/ 45 w 105"/>
              <a:gd name="T53" fmla="*/ 32 h 182"/>
              <a:gd name="T54" fmla="*/ 35 w 105"/>
              <a:gd name="T55" fmla="*/ 39 h 182"/>
              <a:gd name="T56" fmla="*/ 31 w 105"/>
              <a:gd name="T57" fmla="*/ 50 h 182"/>
              <a:gd name="T58" fmla="*/ 34 w 105"/>
              <a:gd name="T59" fmla="*/ 60 h 182"/>
              <a:gd name="T60" fmla="*/ 45 w 105"/>
              <a:gd name="T61" fmla="*/ 67 h 182"/>
              <a:gd name="T62" fmla="*/ 45 w 105"/>
              <a:gd name="T63" fmla="*/ 32 h 182"/>
              <a:gd name="T64" fmla="*/ 60 w 105"/>
              <a:gd name="T65" fmla="*/ 140 h 182"/>
              <a:gd name="T66" fmla="*/ 73 w 105"/>
              <a:gd name="T67" fmla="*/ 133 h 182"/>
              <a:gd name="T68" fmla="*/ 78 w 105"/>
              <a:gd name="T69" fmla="*/ 120 h 182"/>
              <a:gd name="T70" fmla="*/ 74 w 105"/>
              <a:gd name="T71" fmla="*/ 108 h 182"/>
              <a:gd name="T72" fmla="*/ 60 w 105"/>
              <a:gd name="T73" fmla="*/ 101 h 182"/>
              <a:gd name="T74" fmla="*/ 60 w 105"/>
              <a:gd name="T75" fmla="*/ 14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82">
                <a:moveTo>
                  <a:pt x="45" y="139"/>
                </a:moveTo>
                <a:cubicBezTo>
                  <a:pt x="45" y="96"/>
                  <a:pt x="45" y="96"/>
                  <a:pt x="45" y="96"/>
                </a:cubicBezTo>
                <a:cubicBezTo>
                  <a:pt x="31" y="92"/>
                  <a:pt x="20" y="87"/>
                  <a:pt x="14" y="79"/>
                </a:cubicBezTo>
                <a:cubicBezTo>
                  <a:pt x="7" y="71"/>
                  <a:pt x="4" y="62"/>
                  <a:pt x="4" y="51"/>
                </a:cubicBezTo>
                <a:cubicBezTo>
                  <a:pt x="4" y="40"/>
                  <a:pt x="8" y="30"/>
                  <a:pt x="15" y="23"/>
                </a:cubicBezTo>
                <a:cubicBezTo>
                  <a:pt x="22" y="15"/>
                  <a:pt x="32" y="11"/>
                  <a:pt x="45" y="10"/>
                </a:cubicBezTo>
                <a:cubicBezTo>
                  <a:pt x="45" y="0"/>
                  <a:pt x="45" y="0"/>
                  <a:pt x="45" y="0"/>
                </a:cubicBezTo>
                <a:cubicBezTo>
                  <a:pt x="60" y="0"/>
                  <a:pt x="60" y="0"/>
                  <a:pt x="60" y="0"/>
                </a:cubicBezTo>
                <a:cubicBezTo>
                  <a:pt x="60" y="10"/>
                  <a:pt x="60" y="10"/>
                  <a:pt x="60" y="10"/>
                </a:cubicBezTo>
                <a:cubicBezTo>
                  <a:pt x="72" y="11"/>
                  <a:pt x="81" y="15"/>
                  <a:pt x="87" y="21"/>
                </a:cubicBezTo>
                <a:cubicBezTo>
                  <a:pt x="94" y="27"/>
                  <a:pt x="99" y="35"/>
                  <a:pt x="100" y="45"/>
                </a:cubicBezTo>
                <a:cubicBezTo>
                  <a:pt x="73" y="49"/>
                  <a:pt x="73" y="49"/>
                  <a:pt x="73" y="49"/>
                </a:cubicBezTo>
                <a:cubicBezTo>
                  <a:pt x="71" y="41"/>
                  <a:pt x="67" y="35"/>
                  <a:pt x="60" y="32"/>
                </a:cubicBezTo>
                <a:cubicBezTo>
                  <a:pt x="60" y="72"/>
                  <a:pt x="60" y="72"/>
                  <a:pt x="60" y="72"/>
                </a:cubicBezTo>
                <a:cubicBezTo>
                  <a:pt x="77" y="76"/>
                  <a:pt x="89" y="82"/>
                  <a:pt x="95" y="89"/>
                </a:cubicBezTo>
                <a:cubicBezTo>
                  <a:pt x="102" y="96"/>
                  <a:pt x="105" y="105"/>
                  <a:pt x="105" y="116"/>
                </a:cubicBezTo>
                <a:cubicBezTo>
                  <a:pt x="105" y="128"/>
                  <a:pt x="101" y="139"/>
                  <a:pt x="93" y="147"/>
                </a:cubicBezTo>
                <a:cubicBezTo>
                  <a:pt x="85" y="156"/>
                  <a:pt x="74" y="161"/>
                  <a:pt x="60" y="163"/>
                </a:cubicBezTo>
                <a:cubicBezTo>
                  <a:pt x="60" y="182"/>
                  <a:pt x="60" y="182"/>
                  <a:pt x="60" y="182"/>
                </a:cubicBezTo>
                <a:cubicBezTo>
                  <a:pt x="45" y="182"/>
                  <a:pt x="45" y="182"/>
                  <a:pt x="45" y="182"/>
                </a:cubicBezTo>
                <a:cubicBezTo>
                  <a:pt x="45" y="163"/>
                  <a:pt x="45" y="163"/>
                  <a:pt x="45" y="163"/>
                </a:cubicBezTo>
                <a:cubicBezTo>
                  <a:pt x="32" y="162"/>
                  <a:pt x="22" y="157"/>
                  <a:pt x="14" y="150"/>
                </a:cubicBezTo>
                <a:cubicBezTo>
                  <a:pt x="7" y="143"/>
                  <a:pt x="2" y="132"/>
                  <a:pt x="0" y="119"/>
                </a:cubicBezTo>
                <a:cubicBezTo>
                  <a:pt x="28" y="116"/>
                  <a:pt x="28" y="116"/>
                  <a:pt x="28" y="116"/>
                </a:cubicBezTo>
                <a:cubicBezTo>
                  <a:pt x="29" y="122"/>
                  <a:pt x="31" y="126"/>
                  <a:pt x="34" y="130"/>
                </a:cubicBezTo>
                <a:cubicBezTo>
                  <a:pt x="37" y="134"/>
                  <a:pt x="41" y="137"/>
                  <a:pt x="45" y="139"/>
                </a:cubicBezTo>
                <a:close/>
                <a:moveTo>
                  <a:pt x="45" y="32"/>
                </a:moveTo>
                <a:cubicBezTo>
                  <a:pt x="40" y="33"/>
                  <a:pt x="37" y="36"/>
                  <a:pt x="35" y="39"/>
                </a:cubicBezTo>
                <a:cubicBezTo>
                  <a:pt x="32" y="42"/>
                  <a:pt x="31" y="46"/>
                  <a:pt x="31" y="50"/>
                </a:cubicBezTo>
                <a:cubicBezTo>
                  <a:pt x="31" y="53"/>
                  <a:pt x="32" y="57"/>
                  <a:pt x="34" y="60"/>
                </a:cubicBezTo>
                <a:cubicBezTo>
                  <a:pt x="36" y="63"/>
                  <a:pt x="40" y="65"/>
                  <a:pt x="45" y="67"/>
                </a:cubicBezTo>
                <a:lnTo>
                  <a:pt x="45" y="32"/>
                </a:lnTo>
                <a:close/>
                <a:moveTo>
                  <a:pt x="60" y="140"/>
                </a:moveTo>
                <a:cubicBezTo>
                  <a:pt x="66" y="139"/>
                  <a:pt x="70" y="137"/>
                  <a:pt x="73" y="133"/>
                </a:cubicBezTo>
                <a:cubicBezTo>
                  <a:pt x="77" y="129"/>
                  <a:pt x="78" y="125"/>
                  <a:pt x="78" y="120"/>
                </a:cubicBezTo>
                <a:cubicBezTo>
                  <a:pt x="78" y="115"/>
                  <a:pt x="77" y="111"/>
                  <a:pt x="74" y="108"/>
                </a:cubicBezTo>
                <a:cubicBezTo>
                  <a:pt x="71" y="105"/>
                  <a:pt x="67" y="102"/>
                  <a:pt x="60" y="101"/>
                </a:cubicBezTo>
                <a:lnTo>
                  <a:pt x="60" y="140"/>
                </a:lnTo>
                <a:close/>
              </a:path>
            </a:pathLst>
          </a:custGeom>
          <a:solidFill>
            <a:srgbClr val="2F5596"/>
          </a:solidFill>
          <a:ln>
            <a:noFill/>
          </a:ln>
        </p:spPr>
        <p:txBody>
          <a:bodyPr vert="horz" wrap="square" lIns="68580" tIns="34291" rIns="68580" bIns="34291" numCol="1" anchor="t" anchorCtr="0" compatLnSpc="1"/>
          <a:lstStyle/>
          <a:p>
            <a:endParaRPr lang="zh-CN" altLang="en-US" sz="1350">
              <a:ea typeface="幼圆" panose="02010509060101010101" charset="-122"/>
              <a:cs typeface="+mn-ea"/>
            </a:endParaRPr>
          </a:p>
        </p:txBody>
      </p:sp>
      <p:sp>
        <p:nvSpPr>
          <p:cNvPr id="34" name="TextBox 33"/>
          <p:cNvSpPr txBox="1"/>
          <p:nvPr/>
        </p:nvSpPr>
        <p:spPr>
          <a:xfrm>
            <a:off x="3577712" y="1081212"/>
            <a:ext cx="3747999" cy="609400"/>
          </a:xfrm>
          <a:prstGeom prst="rect">
            <a:avLst/>
          </a:prstGeom>
          <a:noFill/>
        </p:spPr>
        <p:txBody>
          <a:bodyPr wrap="square" lIns="68580" tIns="34291" rIns="68580" bIns="34291" rtlCol="0">
            <a:spAutoFit/>
          </a:bodyPr>
          <a:lstStyle/>
          <a:p>
            <a:pPr>
              <a:lnSpc>
                <a:spcPct val="130000"/>
              </a:lnSpc>
            </a:pPr>
            <a:r>
              <a:rPr lang="zh-CN" altLang="en-US" sz="900" dirty="0">
                <a:solidFill>
                  <a:schemeClr val="tx1">
                    <a:lumMod val="50000"/>
                    <a:lumOff val="50000"/>
                  </a:schemeClr>
                </a:solidFill>
                <a:latin typeface="+mn-ea"/>
                <a:ea typeface="幼圆" panose="02010509060101010101" charset="-122"/>
                <a:cs typeface="+mn-ea"/>
              </a:rPr>
              <a:t>您的内容打在这里，或者通过复制您的文本后，在此框中选择粘贴，并选择只保留文字。您的内容打在</a:t>
            </a:r>
            <a:r>
              <a:rPr lang="zh-CN" altLang="en-US" sz="900">
                <a:solidFill>
                  <a:schemeClr val="tx1">
                    <a:lumMod val="50000"/>
                    <a:lumOff val="50000"/>
                  </a:schemeClr>
                </a:solidFill>
                <a:latin typeface="+mn-ea"/>
                <a:ea typeface="幼圆" panose="02010509060101010101" charset="-122"/>
                <a:cs typeface="+mn-ea"/>
              </a:rPr>
              <a:t>这里，或者通过通过复制您的文本。您的内容打在这里，或者通过通过复制您的文本。</a:t>
            </a:r>
          </a:p>
        </p:txBody>
      </p:sp>
      <p:sp>
        <p:nvSpPr>
          <p:cNvPr id="35" name="TextBox 34"/>
          <p:cNvSpPr txBox="1"/>
          <p:nvPr/>
        </p:nvSpPr>
        <p:spPr>
          <a:xfrm>
            <a:off x="3568806" y="734828"/>
            <a:ext cx="1705547" cy="363754"/>
          </a:xfrm>
          <a:prstGeom prst="rect">
            <a:avLst/>
          </a:prstGeom>
          <a:noFill/>
        </p:spPr>
        <p:txBody>
          <a:bodyPr wrap="square" lIns="68580" tIns="0" rIns="68580" bIns="0" rtlCol="0" anchor="t">
            <a:spAutoFit/>
          </a:bodyPr>
          <a:lstStyle/>
          <a:p>
            <a:pPr>
              <a:lnSpc>
                <a:spcPct val="150000"/>
              </a:lnSpc>
            </a:pPr>
            <a:r>
              <a:rPr lang="zh-CN" altLang="en-US" sz="1575">
                <a:solidFill>
                  <a:schemeClr val="tx1">
                    <a:lumMod val="75000"/>
                    <a:lumOff val="25000"/>
                  </a:schemeClr>
                </a:solidFill>
                <a:latin typeface="+mn-ea"/>
                <a:ea typeface="幼圆" panose="02010509060101010101" charset="-122"/>
                <a:cs typeface="+mn-ea"/>
              </a:rPr>
              <a:t>点击添加标题</a:t>
            </a:r>
          </a:p>
        </p:txBody>
      </p:sp>
      <p:sp>
        <p:nvSpPr>
          <p:cNvPr id="36" name="TextBox 35"/>
          <p:cNvSpPr txBox="1"/>
          <p:nvPr/>
        </p:nvSpPr>
        <p:spPr>
          <a:xfrm>
            <a:off x="3577712" y="2389587"/>
            <a:ext cx="3747999" cy="789449"/>
          </a:xfrm>
          <a:prstGeom prst="rect">
            <a:avLst/>
          </a:prstGeom>
          <a:noFill/>
        </p:spPr>
        <p:txBody>
          <a:bodyPr wrap="square" lIns="68580" tIns="34291" rIns="68580" bIns="34291" rtlCol="0">
            <a:spAutoFit/>
          </a:bodyPr>
          <a:lstStyle/>
          <a:p>
            <a:pPr>
              <a:lnSpc>
                <a:spcPct val="130000"/>
              </a:lnSpc>
            </a:pPr>
            <a:r>
              <a:rPr lang="zh-CN" altLang="en-US" sz="900" dirty="0">
                <a:solidFill>
                  <a:schemeClr val="tx1">
                    <a:lumMod val="50000"/>
                    <a:lumOff val="50000"/>
                  </a:schemeClr>
                </a:solidFill>
                <a:latin typeface="+mn-ea"/>
                <a:ea typeface="幼圆" panose="02010509060101010101" charset="-122"/>
                <a:cs typeface="+mn-ea"/>
              </a:rPr>
              <a:t>您的内容打在这里，或者通过复制您的文本后，在此框中选择粘贴，并选择只保留文字。您的内容打在这里，或者通过通过复制您的文本。您的内容打在这里，或者通过复制您的文本后，在此框中选择粘贴，并选择只保留文字。</a:t>
            </a:r>
          </a:p>
        </p:txBody>
      </p:sp>
      <p:sp>
        <p:nvSpPr>
          <p:cNvPr id="37" name="TextBox 36"/>
          <p:cNvSpPr txBox="1"/>
          <p:nvPr/>
        </p:nvSpPr>
        <p:spPr>
          <a:xfrm>
            <a:off x="3568806" y="2043202"/>
            <a:ext cx="1705547" cy="363754"/>
          </a:xfrm>
          <a:prstGeom prst="rect">
            <a:avLst/>
          </a:prstGeom>
          <a:noFill/>
        </p:spPr>
        <p:txBody>
          <a:bodyPr wrap="square" lIns="68580" tIns="0" rIns="68580" bIns="0" rtlCol="0" anchor="t">
            <a:spAutoFit/>
          </a:bodyPr>
          <a:lstStyle/>
          <a:p>
            <a:pPr>
              <a:lnSpc>
                <a:spcPct val="150000"/>
              </a:lnSpc>
            </a:pPr>
            <a:r>
              <a:rPr lang="zh-CN" altLang="en-US" sz="1575" dirty="0">
                <a:solidFill>
                  <a:schemeClr val="tx1">
                    <a:lumMod val="75000"/>
                    <a:lumOff val="25000"/>
                  </a:schemeClr>
                </a:solidFill>
                <a:latin typeface="+mn-ea"/>
                <a:ea typeface="幼圆" panose="02010509060101010101" charset="-122"/>
                <a:cs typeface="+mn-ea"/>
              </a:rPr>
              <a:t>点击添加标题</a:t>
            </a:r>
          </a:p>
        </p:txBody>
      </p:sp>
      <p:sp>
        <p:nvSpPr>
          <p:cNvPr id="38" name="TextBox 37"/>
          <p:cNvSpPr txBox="1"/>
          <p:nvPr/>
        </p:nvSpPr>
        <p:spPr>
          <a:xfrm>
            <a:off x="3577712" y="3740264"/>
            <a:ext cx="3747999" cy="429350"/>
          </a:xfrm>
          <a:prstGeom prst="rect">
            <a:avLst/>
          </a:prstGeom>
          <a:noFill/>
        </p:spPr>
        <p:txBody>
          <a:bodyPr wrap="square" lIns="68580" tIns="34291" rIns="68580" bIns="34291" rtlCol="0">
            <a:spAutoFit/>
          </a:bodyPr>
          <a:lstStyle/>
          <a:p>
            <a:pPr>
              <a:lnSpc>
                <a:spcPct val="130000"/>
              </a:lnSpc>
            </a:pPr>
            <a:r>
              <a:rPr lang="zh-CN" altLang="en-US" sz="900" dirty="0">
                <a:solidFill>
                  <a:schemeClr val="tx1">
                    <a:lumMod val="50000"/>
                    <a:lumOff val="50000"/>
                  </a:schemeClr>
                </a:solidFill>
                <a:latin typeface="+mn-ea"/>
                <a:ea typeface="幼圆" panose="02010509060101010101" charset="-122"/>
                <a:cs typeface="+mn-ea"/>
              </a:rPr>
              <a:t>您的内容打在这里，或者通过复制您的文本后，在此框中选择粘贴，并选择只保留文字。您的内容打在</a:t>
            </a:r>
            <a:r>
              <a:rPr lang="zh-CN" altLang="en-US" sz="900">
                <a:solidFill>
                  <a:schemeClr val="tx1">
                    <a:lumMod val="50000"/>
                    <a:lumOff val="50000"/>
                  </a:schemeClr>
                </a:solidFill>
                <a:latin typeface="+mn-ea"/>
                <a:ea typeface="幼圆" panose="02010509060101010101" charset="-122"/>
                <a:cs typeface="+mn-ea"/>
              </a:rPr>
              <a:t>这里，或者通过通过复制您的文本。</a:t>
            </a:r>
          </a:p>
        </p:txBody>
      </p:sp>
      <p:sp>
        <p:nvSpPr>
          <p:cNvPr id="39" name="TextBox 38"/>
          <p:cNvSpPr txBox="1"/>
          <p:nvPr/>
        </p:nvSpPr>
        <p:spPr>
          <a:xfrm>
            <a:off x="3568806" y="3393880"/>
            <a:ext cx="1705547" cy="363754"/>
          </a:xfrm>
          <a:prstGeom prst="rect">
            <a:avLst/>
          </a:prstGeom>
          <a:noFill/>
        </p:spPr>
        <p:txBody>
          <a:bodyPr wrap="square" lIns="68580" tIns="0" rIns="68580" bIns="0" rtlCol="0" anchor="t">
            <a:spAutoFit/>
          </a:bodyPr>
          <a:lstStyle/>
          <a:p>
            <a:pPr>
              <a:lnSpc>
                <a:spcPct val="150000"/>
              </a:lnSpc>
            </a:pPr>
            <a:r>
              <a:rPr lang="zh-CN" altLang="en-US" sz="1575">
                <a:solidFill>
                  <a:schemeClr val="tx1">
                    <a:lumMod val="75000"/>
                    <a:lumOff val="25000"/>
                  </a:schemeClr>
                </a:solidFill>
                <a:latin typeface="+mn-ea"/>
                <a:ea typeface="幼圆" panose="02010509060101010101" charset="-122"/>
                <a:cs typeface="+mn-ea"/>
              </a:rPr>
              <a:t>点击添加标题</a:t>
            </a:r>
          </a:p>
        </p:txBody>
      </p:sp>
      <p:cxnSp>
        <p:nvCxnSpPr>
          <p:cNvPr id="40" name="直接箭头连接符 39"/>
          <p:cNvCxnSpPr>
            <a:stCxn id="24" idx="1"/>
          </p:cNvCxnSpPr>
          <p:nvPr/>
        </p:nvCxnSpPr>
        <p:spPr>
          <a:xfrm>
            <a:off x="2678191" y="1948995"/>
            <a:ext cx="4539509" cy="0"/>
          </a:xfrm>
          <a:prstGeom prst="straightConnector1">
            <a:avLst/>
          </a:prstGeom>
          <a:ln>
            <a:solidFill>
              <a:schemeClr val="tx1">
                <a:lumMod val="65000"/>
                <a:lumOff val="3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9" idx="1"/>
          </p:cNvCxnSpPr>
          <p:nvPr/>
        </p:nvCxnSpPr>
        <p:spPr>
          <a:xfrm>
            <a:off x="2678191" y="3237720"/>
            <a:ext cx="4539509" cy="0"/>
          </a:xfrm>
          <a:prstGeom prst="straightConnector1">
            <a:avLst/>
          </a:prstGeom>
          <a:ln>
            <a:solidFill>
              <a:schemeClr val="tx1">
                <a:lumMod val="65000"/>
                <a:lumOff val="3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0" idx="1"/>
          </p:cNvCxnSpPr>
          <p:nvPr/>
        </p:nvCxnSpPr>
        <p:spPr>
          <a:xfrm>
            <a:off x="2678191" y="4528448"/>
            <a:ext cx="4539509" cy="0"/>
          </a:xfrm>
          <a:prstGeom prst="straightConnector1">
            <a:avLst/>
          </a:prstGeom>
          <a:ln>
            <a:solidFill>
              <a:schemeClr val="tx1">
                <a:lumMod val="65000"/>
                <a:lumOff val="3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14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14" presetClass="entr" presetSubtype="1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randombar(horizontal)">
                                      <p:cBhvr>
                                        <p:cTn id="24" dur="500"/>
                                        <p:tgtEl>
                                          <p:spTgt spid="32"/>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randombar(horizontal)">
                                      <p:cBhvr>
                                        <p:cTn id="27" dur="500"/>
                                        <p:tgtEl>
                                          <p:spTgt spid="3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randombar(horizontal)">
                                      <p:cBhvr>
                                        <p:cTn id="30" dur="500"/>
                                        <p:tgtEl>
                                          <p:spTgt spid="33"/>
                                        </p:tgtEl>
                                      </p:cBhvr>
                                    </p:animEffect>
                                  </p:childTnLst>
                                </p:cTn>
                              </p:par>
                              <p:par>
                                <p:cTn id="31" presetID="22" presetClass="entr" presetSubtype="8"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left)">
                                      <p:cBhvr>
                                        <p:cTn id="33" dur="500"/>
                                        <p:tgtEl>
                                          <p:spTgt spid="40"/>
                                        </p:tgtEl>
                                      </p:cBhvr>
                                    </p:animEffect>
                                  </p:childTnLst>
                                </p:cTn>
                              </p:par>
                              <p:par>
                                <p:cTn id="34" presetID="22" presetClass="entr" presetSubtype="8"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left)">
                                      <p:cBhvr>
                                        <p:cTn id="36" dur="500"/>
                                        <p:tgtEl>
                                          <p:spTgt spid="41"/>
                                        </p:tgtEl>
                                      </p:cBhvr>
                                    </p:animEffect>
                                  </p:childTnLst>
                                </p:cTn>
                              </p:par>
                              <p:par>
                                <p:cTn id="37" presetID="22" presetClass="entr" presetSubtype="8"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left)">
                                      <p:cBhvr>
                                        <p:cTn id="39" dur="500"/>
                                        <p:tgtEl>
                                          <p:spTgt spid="42"/>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left)">
                                      <p:cBhvr>
                                        <p:cTn id="46" dur="500"/>
                                        <p:tgtEl>
                                          <p:spTgt spid="35"/>
                                        </p:tgtEl>
                                      </p:cBhvr>
                                    </p:animEffect>
                                  </p:childTnLst>
                                </p:cTn>
                              </p:par>
                            </p:childTnLst>
                          </p:cTn>
                        </p:par>
                        <p:par>
                          <p:cTn id="47" fill="hold">
                            <p:stCondLst>
                              <p:cond delay="2000"/>
                            </p:stCondLst>
                            <p:childTnLst>
                              <p:par>
                                <p:cTn id="48" presetID="22" presetClass="entr" presetSubtype="8"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left)">
                                      <p:cBhvr>
                                        <p:cTn id="50" dur="500"/>
                                        <p:tgtEl>
                                          <p:spTgt spid="3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left)">
                                      <p:cBhvr>
                                        <p:cTn id="53" dur="500"/>
                                        <p:tgtEl>
                                          <p:spTgt spid="37"/>
                                        </p:tgtEl>
                                      </p:cBhvr>
                                    </p:animEffect>
                                  </p:childTnLst>
                                </p:cTn>
                              </p:par>
                            </p:childTnLst>
                          </p:cTn>
                        </p:par>
                        <p:par>
                          <p:cTn id="54" fill="hold">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left)">
                                      <p:cBhvr>
                                        <p:cTn id="57" dur="500"/>
                                        <p:tgtEl>
                                          <p:spTgt spid="3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left)">
                                      <p:cBhvr>
                                        <p:cTn id="60" dur="500"/>
                                        <p:tgtEl>
                                          <p:spTgt spid="39"/>
                                        </p:tgtEl>
                                      </p:cBhvr>
                                    </p:animEffec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4" grpId="0" animBg="1"/>
      <p:bldP spid="29" grpId="0" animBg="1"/>
      <p:bldP spid="30" grpId="0" animBg="1"/>
      <p:bldP spid="31" grpId="0" animBg="1"/>
      <p:bldP spid="32" grpId="0" animBg="1"/>
      <p:bldP spid="33" grpId="0" animBg="1"/>
      <p:bldP spid="34" grpId="0"/>
      <p:bldP spid="35" grpId="0"/>
      <p:bldP spid="36" grpId="0"/>
      <p:bldP spid="37" grpId="0"/>
      <p:bldP spid="38" grpId="0"/>
      <p:bldP spid="39"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3"/>
          <p:cNvSpPr>
            <a:spLocks noChangeArrowheads="1"/>
          </p:cNvSpPr>
          <p:nvPr/>
        </p:nvSpPr>
        <p:spPr bwMode="auto">
          <a:xfrm>
            <a:off x="5977097" y="-2500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研究方案</a:t>
            </a:r>
          </a:p>
        </p:txBody>
      </p:sp>
      <p:grpSp>
        <p:nvGrpSpPr>
          <p:cNvPr id="60" name="Group 5"/>
          <p:cNvGrpSpPr/>
          <p:nvPr/>
        </p:nvGrpSpPr>
        <p:grpSpPr bwMode="auto">
          <a:xfrm>
            <a:off x="1752765" y="1461202"/>
            <a:ext cx="3647438" cy="2764817"/>
            <a:chOff x="702" y="1230"/>
            <a:chExt cx="2947" cy="2233"/>
          </a:xfrm>
        </p:grpSpPr>
        <p:sp>
          <p:nvSpPr>
            <p:cNvPr id="61" name="Rectangle 6"/>
            <p:cNvSpPr>
              <a:spLocks noChangeArrowheads="1"/>
            </p:cNvSpPr>
            <p:nvPr/>
          </p:nvSpPr>
          <p:spPr bwMode="auto">
            <a:xfrm rot="-3600000">
              <a:off x="785" y="1556"/>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62" name="Rectangle 7"/>
            <p:cNvSpPr>
              <a:spLocks noChangeArrowheads="1"/>
            </p:cNvSpPr>
            <p:nvPr/>
          </p:nvSpPr>
          <p:spPr bwMode="auto">
            <a:xfrm rot="-3600000">
              <a:off x="1556" y="2055"/>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63" name="Rectangle 8"/>
            <p:cNvSpPr>
              <a:spLocks noChangeArrowheads="1"/>
            </p:cNvSpPr>
            <p:nvPr/>
          </p:nvSpPr>
          <p:spPr bwMode="auto">
            <a:xfrm rot="-3600000">
              <a:off x="2350" y="2509"/>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64" name="Rectangle 9"/>
            <p:cNvSpPr>
              <a:spLocks noChangeArrowheads="1"/>
            </p:cNvSpPr>
            <p:nvPr/>
          </p:nvSpPr>
          <p:spPr bwMode="auto">
            <a:xfrm rot="-3600000">
              <a:off x="1578" y="2940"/>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65" name="Rectangle 10"/>
            <p:cNvSpPr>
              <a:spLocks noChangeArrowheads="1"/>
            </p:cNvSpPr>
            <p:nvPr/>
          </p:nvSpPr>
          <p:spPr bwMode="auto">
            <a:xfrm rot="-3600000">
              <a:off x="762" y="2509"/>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66" name="Rectangle 11"/>
            <p:cNvSpPr>
              <a:spLocks noChangeArrowheads="1"/>
            </p:cNvSpPr>
            <p:nvPr/>
          </p:nvSpPr>
          <p:spPr bwMode="auto">
            <a:xfrm rot="3600000">
              <a:off x="1556" y="1579"/>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67" name="Rectangle 12"/>
            <p:cNvSpPr>
              <a:spLocks noChangeArrowheads="1"/>
            </p:cNvSpPr>
            <p:nvPr/>
          </p:nvSpPr>
          <p:spPr bwMode="auto">
            <a:xfrm rot="3600000">
              <a:off x="2327" y="2010"/>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68" name="Rectangle 13"/>
            <p:cNvSpPr>
              <a:spLocks noChangeArrowheads="1"/>
            </p:cNvSpPr>
            <p:nvPr/>
          </p:nvSpPr>
          <p:spPr bwMode="auto">
            <a:xfrm rot="3600000">
              <a:off x="1556" y="2509"/>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69" name="Rectangle 14"/>
            <p:cNvSpPr>
              <a:spLocks noChangeArrowheads="1"/>
            </p:cNvSpPr>
            <p:nvPr/>
          </p:nvSpPr>
          <p:spPr bwMode="auto">
            <a:xfrm rot="3600000">
              <a:off x="762" y="2962"/>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70" name="Rectangle 15"/>
            <p:cNvSpPr>
              <a:spLocks noChangeArrowheads="1"/>
            </p:cNvSpPr>
            <p:nvPr/>
          </p:nvSpPr>
          <p:spPr bwMode="auto">
            <a:xfrm rot="3600000">
              <a:off x="762" y="2032"/>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71" name="Rectangle 16"/>
            <p:cNvSpPr>
              <a:spLocks noChangeArrowheads="1"/>
            </p:cNvSpPr>
            <p:nvPr/>
          </p:nvSpPr>
          <p:spPr bwMode="auto">
            <a:xfrm>
              <a:off x="1162" y="2274"/>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72" name="Rectangle 17"/>
            <p:cNvSpPr>
              <a:spLocks noChangeArrowheads="1"/>
            </p:cNvSpPr>
            <p:nvPr/>
          </p:nvSpPr>
          <p:spPr bwMode="auto">
            <a:xfrm>
              <a:off x="1162" y="3193"/>
              <a:ext cx="525" cy="146"/>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73" name="Rectangle 18"/>
            <p:cNvSpPr>
              <a:spLocks noChangeArrowheads="1"/>
            </p:cNvSpPr>
            <p:nvPr/>
          </p:nvSpPr>
          <p:spPr bwMode="auto">
            <a:xfrm>
              <a:off x="1950" y="1814"/>
              <a:ext cx="526" cy="146"/>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74" name="Rectangle 19"/>
            <p:cNvSpPr>
              <a:spLocks noChangeArrowheads="1"/>
            </p:cNvSpPr>
            <p:nvPr/>
          </p:nvSpPr>
          <p:spPr bwMode="auto">
            <a:xfrm>
              <a:off x="1950" y="2733"/>
              <a:ext cx="526" cy="146"/>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75" name="Rectangle 20"/>
            <p:cNvSpPr>
              <a:spLocks noChangeArrowheads="1"/>
            </p:cNvSpPr>
            <p:nvPr/>
          </p:nvSpPr>
          <p:spPr bwMode="auto">
            <a:xfrm>
              <a:off x="1162" y="1354"/>
              <a:ext cx="525" cy="146"/>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76" name="Freeform 21"/>
            <p:cNvSpPr/>
            <p:nvPr/>
          </p:nvSpPr>
          <p:spPr bwMode="auto">
            <a:xfrm>
              <a:off x="965" y="1230"/>
              <a:ext cx="394" cy="394"/>
            </a:xfrm>
            <a:custGeom>
              <a:avLst/>
              <a:gdLst>
                <a:gd name="T0" fmla="*/ 394 w 394"/>
                <a:gd name="T1" fmla="*/ 197 h 394"/>
                <a:gd name="T2" fmla="*/ 390 w 394"/>
                <a:gd name="T3" fmla="*/ 237 h 394"/>
                <a:gd name="T4" fmla="*/ 379 w 394"/>
                <a:gd name="T5" fmla="*/ 274 h 394"/>
                <a:gd name="T6" fmla="*/ 361 w 394"/>
                <a:gd name="T7" fmla="*/ 306 h 394"/>
                <a:gd name="T8" fmla="*/ 336 w 394"/>
                <a:gd name="T9" fmla="*/ 336 h 394"/>
                <a:gd name="T10" fmla="*/ 306 w 394"/>
                <a:gd name="T11" fmla="*/ 361 h 394"/>
                <a:gd name="T12" fmla="*/ 273 w 394"/>
                <a:gd name="T13" fmla="*/ 379 h 394"/>
                <a:gd name="T14" fmla="*/ 237 w 394"/>
                <a:gd name="T15" fmla="*/ 390 h 394"/>
                <a:gd name="T16" fmla="*/ 197 w 394"/>
                <a:gd name="T17" fmla="*/ 394 h 394"/>
                <a:gd name="T18" fmla="*/ 177 w 394"/>
                <a:gd name="T19" fmla="*/ 392 h 394"/>
                <a:gd name="T20" fmla="*/ 138 w 394"/>
                <a:gd name="T21" fmla="*/ 385 h 394"/>
                <a:gd name="T22" fmla="*/ 104 w 394"/>
                <a:gd name="T23" fmla="*/ 370 h 394"/>
                <a:gd name="T24" fmla="*/ 71 w 394"/>
                <a:gd name="T25" fmla="*/ 348 h 394"/>
                <a:gd name="T26" fmla="*/ 45 w 394"/>
                <a:gd name="T27" fmla="*/ 323 h 394"/>
                <a:gd name="T28" fmla="*/ 23 w 394"/>
                <a:gd name="T29" fmla="*/ 290 h 394"/>
                <a:gd name="T30" fmla="*/ 9 w 394"/>
                <a:gd name="T31" fmla="*/ 255 h 394"/>
                <a:gd name="T32" fmla="*/ 2 w 394"/>
                <a:gd name="T33" fmla="*/ 217 h 394"/>
                <a:gd name="T34" fmla="*/ 0 w 394"/>
                <a:gd name="T35" fmla="*/ 197 h 394"/>
                <a:gd name="T36" fmla="*/ 3 w 394"/>
                <a:gd name="T37" fmla="*/ 157 h 394"/>
                <a:gd name="T38" fmla="*/ 14 w 394"/>
                <a:gd name="T39" fmla="*/ 120 h 394"/>
                <a:gd name="T40" fmla="*/ 33 w 394"/>
                <a:gd name="T41" fmla="*/ 88 h 394"/>
                <a:gd name="T42" fmla="*/ 58 w 394"/>
                <a:gd name="T43" fmla="*/ 58 h 394"/>
                <a:gd name="T44" fmla="*/ 87 w 394"/>
                <a:gd name="T45" fmla="*/ 33 h 394"/>
                <a:gd name="T46" fmla="*/ 120 w 394"/>
                <a:gd name="T47" fmla="*/ 15 h 394"/>
                <a:gd name="T48" fmla="*/ 157 w 394"/>
                <a:gd name="T49" fmla="*/ 4 h 394"/>
                <a:gd name="T50" fmla="*/ 197 w 394"/>
                <a:gd name="T51" fmla="*/ 0 h 394"/>
                <a:gd name="T52" fmla="*/ 217 w 394"/>
                <a:gd name="T53" fmla="*/ 2 h 394"/>
                <a:gd name="T54" fmla="*/ 255 w 394"/>
                <a:gd name="T55" fmla="*/ 9 h 394"/>
                <a:gd name="T56" fmla="*/ 290 w 394"/>
                <a:gd name="T57" fmla="*/ 24 h 394"/>
                <a:gd name="T58" fmla="*/ 323 w 394"/>
                <a:gd name="T59" fmla="*/ 46 h 394"/>
                <a:gd name="T60" fmla="*/ 348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5"/>
                  </a:lnTo>
                  <a:lnTo>
                    <a:pt x="379" y="274"/>
                  </a:lnTo>
                  <a:lnTo>
                    <a:pt x="370" y="290"/>
                  </a:lnTo>
                  <a:lnTo>
                    <a:pt x="361" y="306"/>
                  </a:lnTo>
                  <a:lnTo>
                    <a:pt x="348" y="323"/>
                  </a:lnTo>
                  <a:lnTo>
                    <a:pt x="336" y="336"/>
                  </a:lnTo>
                  <a:lnTo>
                    <a:pt x="323" y="348"/>
                  </a:lnTo>
                  <a:lnTo>
                    <a:pt x="306" y="361"/>
                  </a:lnTo>
                  <a:lnTo>
                    <a:pt x="290" y="370"/>
                  </a:lnTo>
                  <a:lnTo>
                    <a:pt x="273" y="379"/>
                  </a:lnTo>
                  <a:lnTo>
                    <a:pt x="255" y="385"/>
                  </a:lnTo>
                  <a:lnTo>
                    <a:pt x="237" y="390"/>
                  </a:lnTo>
                  <a:lnTo>
                    <a:pt x="217" y="392"/>
                  </a:lnTo>
                  <a:lnTo>
                    <a:pt x="197" y="394"/>
                  </a:lnTo>
                  <a:lnTo>
                    <a:pt x="197" y="394"/>
                  </a:lnTo>
                  <a:lnTo>
                    <a:pt x="177" y="392"/>
                  </a:lnTo>
                  <a:lnTo>
                    <a:pt x="157" y="390"/>
                  </a:lnTo>
                  <a:lnTo>
                    <a:pt x="138" y="385"/>
                  </a:lnTo>
                  <a:lnTo>
                    <a:pt x="120" y="379"/>
                  </a:lnTo>
                  <a:lnTo>
                    <a:pt x="104" y="370"/>
                  </a:lnTo>
                  <a:lnTo>
                    <a:pt x="87" y="361"/>
                  </a:lnTo>
                  <a:lnTo>
                    <a:pt x="71" y="348"/>
                  </a:lnTo>
                  <a:lnTo>
                    <a:pt x="58" y="336"/>
                  </a:lnTo>
                  <a:lnTo>
                    <a:pt x="45" y="323"/>
                  </a:lnTo>
                  <a:lnTo>
                    <a:pt x="33" y="306"/>
                  </a:lnTo>
                  <a:lnTo>
                    <a:pt x="23" y="290"/>
                  </a:lnTo>
                  <a:lnTo>
                    <a:pt x="14" y="274"/>
                  </a:lnTo>
                  <a:lnTo>
                    <a:pt x="9" y="255"/>
                  </a:lnTo>
                  <a:lnTo>
                    <a:pt x="3" y="237"/>
                  </a:lnTo>
                  <a:lnTo>
                    <a:pt x="2" y="217"/>
                  </a:lnTo>
                  <a:lnTo>
                    <a:pt x="0" y="197"/>
                  </a:lnTo>
                  <a:lnTo>
                    <a:pt x="0" y="197"/>
                  </a:lnTo>
                  <a:lnTo>
                    <a:pt x="2" y="177"/>
                  </a:lnTo>
                  <a:lnTo>
                    <a:pt x="3" y="157"/>
                  </a:lnTo>
                  <a:lnTo>
                    <a:pt x="9" y="139"/>
                  </a:lnTo>
                  <a:lnTo>
                    <a:pt x="14" y="120"/>
                  </a:lnTo>
                  <a:lnTo>
                    <a:pt x="23" y="104"/>
                  </a:lnTo>
                  <a:lnTo>
                    <a:pt x="33" y="88"/>
                  </a:lnTo>
                  <a:lnTo>
                    <a:pt x="45" y="71"/>
                  </a:lnTo>
                  <a:lnTo>
                    <a:pt x="58" y="58"/>
                  </a:lnTo>
                  <a:lnTo>
                    <a:pt x="71" y="46"/>
                  </a:lnTo>
                  <a:lnTo>
                    <a:pt x="87" y="33"/>
                  </a:lnTo>
                  <a:lnTo>
                    <a:pt x="104" y="24"/>
                  </a:lnTo>
                  <a:lnTo>
                    <a:pt x="120" y="15"/>
                  </a:lnTo>
                  <a:lnTo>
                    <a:pt x="138" y="9"/>
                  </a:lnTo>
                  <a:lnTo>
                    <a:pt x="157" y="4"/>
                  </a:lnTo>
                  <a:lnTo>
                    <a:pt x="177" y="2"/>
                  </a:lnTo>
                  <a:lnTo>
                    <a:pt x="197" y="0"/>
                  </a:lnTo>
                  <a:lnTo>
                    <a:pt x="197" y="0"/>
                  </a:lnTo>
                  <a:lnTo>
                    <a:pt x="217" y="2"/>
                  </a:lnTo>
                  <a:lnTo>
                    <a:pt x="237" y="4"/>
                  </a:lnTo>
                  <a:lnTo>
                    <a:pt x="255" y="9"/>
                  </a:lnTo>
                  <a:lnTo>
                    <a:pt x="273" y="15"/>
                  </a:lnTo>
                  <a:lnTo>
                    <a:pt x="290" y="24"/>
                  </a:lnTo>
                  <a:lnTo>
                    <a:pt x="306" y="33"/>
                  </a:lnTo>
                  <a:lnTo>
                    <a:pt x="323" y="46"/>
                  </a:lnTo>
                  <a:lnTo>
                    <a:pt x="336" y="58"/>
                  </a:lnTo>
                  <a:lnTo>
                    <a:pt x="348" y="71"/>
                  </a:lnTo>
                  <a:lnTo>
                    <a:pt x="361" y="88"/>
                  </a:lnTo>
                  <a:lnTo>
                    <a:pt x="370" y="104"/>
                  </a:lnTo>
                  <a:lnTo>
                    <a:pt x="379" y="120"/>
                  </a:lnTo>
                  <a:lnTo>
                    <a:pt x="385" y="139"/>
                  </a:lnTo>
                  <a:lnTo>
                    <a:pt x="390"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77" name="Freeform 22"/>
            <p:cNvSpPr/>
            <p:nvPr/>
          </p:nvSpPr>
          <p:spPr bwMode="auto">
            <a:xfrm>
              <a:off x="1490" y="1230"/>
              <a:ext cx="394" cy="394"/>
            </a:xfrm>
            <a:custGeom>
              <a:avLst/>
              <a:gdLst>
                <a:gd name="T0" fmla="*/ 394 w 394"/>
                <a:gd name="T1" fmla="*/ 197 h 394"/>
                <a:gd name="T2" fmla="*/ 391 w 394"/>
                <a:gd name="T3" fmla="*/ 237 h 394"/>
                <a:gd name="T4" fmla="*/ 380 w 394"/>
                <a:gd name="T5" fmla="*/ 274 h 394"/>
                <a:gd name="T6" fmla="*/ 362 w 394"/>
                <a:gd name="T7" fmla="*/ 306 h 394"/>
                <a:gd name="T8" fmla="*/ 336 w 394"/>
                <a:gd name="T9" fmla="*/ 336 h 394"/>
                <a:gd name="T10" fmla="*/ 307 w 394"/>
                <a:gd name="T11" fmla="*/ 361 h 394"/>
                <a:gd name="T12" fmla="*/ 274 w 394"/>
                <a:gd name="T13" fmla="*/ 379 h 394"/>
                <a:gd name="T14" fmla="*/ 238 w 394"/>
                <a:gd name="T15" fmla="*/ 390 h 394"/>
                <a:gd name="T16" fmla="*/ 197 w 394"/>
                <a:gd name="T17" fmla="*/ 394 h 394"/>
                <a:gd name="T18" fmla="*/ 177 w 394"/>
                <a:gd name="T19" fmla="*/ 392 h 394"/>
                <a:gd name="T20" fmla="*/ 139 w 394"/>
                <a:gd name="T21" fmla="*/ 385 h 394"/>
                <a:gd name="T22" fmla="*/ 104 w 394"/>
                <a:gd name="T23" fmla="*/ 370 h 394"/>
                <a:gd name="T24" fmla="*/ 71 w 394"/>
                <a:gd name="T25" fmla="*/ 348 h 394"/>
                <a:gd name="T26" fmla="*/ 46 w 394"/>
                <a:gd name="T27" fmla="*/ 323 h 394"/>
                <a:gd name="T28" fmla="*/ 24 w 394"/>
                <a:gd name="T29" fmla="*/ 290 h 394"/>
                <a:gd name="T30" fmla="*/ 9 w 394"/>
                <a:gd name="T31" fmla="*/ 255 h 394"/>
                <a:gd name="T32" fmla="*/ 2 w 394"/>
                <a:gd name="T33" fmla="*/ 217 h 394"/>
                <a:gd name="T34" fmla="*/ 0 w 394"/>
                <a:gd name="T35" fmla="*/ 197 h 394"/>
                <a:gd name="T36" fmla="*/ 4 w 394"/>
                <a:gd name="T37" fmla="*/ 157 h 394"/>
                <a:gd name="T38" fmla="*/ 15 w 394"/>
                <a:gd name="T39" fmla="*/ 120 h 394"/>
                <a:gd name="T40" fmla="*/ 33 w 394"/>
                <a:gd name="T41" fmla="*/ 88 h 394"/>
                <a:gd name="T42" fmla="*/ 59 w 394"/>
                <a:gd name="T43" fmla="*/ 58 h 394"/>
                <a:gd name="T44" fmla="*/ 88 w 394"/>
                <a:gd name="T45" fmla="*/ 33 h 394"/>
                <a:gd name="T46" fmla="*/ 121 w 394"/>
                <a:gd name="T47" fmla="*/ 15 h 394"/>
                <a:gd name="T48" fmla="*/ 157 w 394"/>
                <a:gd name="T49" fmla="*/ 4 h 394"/>
                <a:gd name="T50" fmla="*/ 197 w 394"/>
                <a:gd name="T51" fmla="*/ 0 h 394"/>
                <a:gd name="T52" fmla="*/ 217 w 394"/>
                <a:gd name="T53" fmla="*/ 2 h 394"/>
                <a:gd name="T54" fmla="*/ 256 w 394"/>
                <a:gd name="T55" fmla="*/ 9 h 394"/>
                <a:gd name="T56" fmla="*/ 290 w 394"/>
                <a:gd name="T57" fmla="*/ 24 h 394"/>
                <a:gd name="T58" fmla="*/ 323 w 394"/>
                <a:gd name="T59" fmla="*/ 46 h 394"/>
                <a:gd name="T60" fmla="*/ 349 w 394"/>
                <a:gd name="T61" fmla="*/ 71 h 394"/>
                <a:gd name="T62" fmla="*/ 371 w 394"/>
                <a:gd name="T63" fmla="*/ 104 h 394"/>
                <a:gd name="T64" fmla="*/ 385 w 394"/>
                <a:gd name="T65" fmla="*/ 139 h 394"/>
                <a:gd name="T66" fmla="*/ 393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3" y="217"/>
                  </a:lnTo>
                  <a:lnTo>
                    <a:pt x="391" y="237"/>
                  </a:lnTo>
                  <a:lnTo>
                    <a:pt x="385" y="255"/>
                  </a:lnTo>
                  <a:lnTo>
                    <a:pt x="380" y="274"/>
                  </a:lnTo>
                  <a:lnTo>
                    <a:pt x="371" y="290"/>
                  </a:lnTo>
                  <a:lnTo>
                    <a:pt x="362" y="306"/>
                  </a:lnTo>
                  <a:lnTo>
                    <a:pt x="349" y="323"/>
                  </a:lnTo>
                  <a:lnTo>
                    <a:pt x="336" y="336"/>
                  </a:lnTo>
                  <a:lnTo>
                    <a:pt x="323" y="348"/>
                  </a:lnTo>
                  <a:lnTo>
                    <a:pt x="307" y="361"/>
                  </a:lnTo>
                  <a:lnTo>
                    <a:pt x="290" y="370"/>
                  </a:lnTo>
                  <a:lnTo>
                    <a:pt x="274" y="379"/>
                  </a:lnTo>
                  <a:lnTo>
                    <a:pt x="256" y="385"/>
                  </a:lnTo>
                  <a:lnTo>
                    <a:pt x="238" y="390"/>
                  </a:lnTo>
                  <a:lnTo>
                    <a:pt x="217" y="392"/>
                  </a:lnTo>
                  <a:lnTo>
                    <a:pt x="197" y="394"/>
                  </a:lnTo>
                  <a:lnTo>
                    <a:pt x="197" y="394"/>
                  </a:lnTo>
                  <a:lnTo>
                    <a:pt x="177" y="392"/>
                  </a:lnTo>
                  <a:lnTo>
                    <a:pt x="157" y="390"/>
                  </a:lnTo>
                  <a:lnTo>
                    <a:pt x="139" y="385"/>
                  </a:lnTo>
                  <a:lnTo>
                    <a:pt x="121" y="379"/>
                  </a:lnTo>
                  <a:lnTo>
                    <a:pt x="104" y="370"/>
                  </a:lnTo>
                  <a:lnTo>
                    <a:pt x="88" y="361"/>
                  </a:lnTo>
                  <a:lnTo>
                    <a:pt x="71" y="348"/>
                  </a:lnTo>
                  <a:lnTo>
                    <a:pt x="59" y="336"/>
                  </a:lnTo>
                  <a:lnTo>
                    <a:pt x="46" y="323"/>
                  </a:lnTo>
                  <a:lnTo>
                    <a:pt x="33" y="306"/>
                  </a:lnTo>
                  <a:lnTo>
                    <a:pt x="24" y="290"/>
                  </a:lnTo>
                  <a:lnTo>
                    <a:pt x="15" y="274"/>
                  </a:lnTo>
                  <a:lnTo>
                    <a:pt x="9" y="255"/>
                  </a:lnTo>
                  <a:lnTo>
                    <a:pt x="4" y="237"/>
                  </a:lnTo>
                  <a:lnTo>
                    <a:pt x="2" y="217"/>
                  </a:lnTo>
                  <a:lnTo>
                    <a:pt x="0" y="197"/>
                  </a:lnTo>
                  <a:lnTo>
                    <a:pt x="0" y="197"/>
                  </a:lnTo>
                  <a:lnTo>
                    <a:pt x="2" y="177"/>
                  </a:lnTo>
                  <a:lnTo>
                    <a:pt x="4" y="157"/>
                  </a:lnTo>
                  <a:lnTo>
                    <a:pt x="9" y="139"/>
                  </a:lnTo>
                  <a:lnTo>
                    <a:pt x="15" y="120"/>
                  </a:lnTo>
                  <a:lnTo>
                    <a:pt x="24" y="104"/>
                  </a:lnTo>
                  <a:lnTo>
                    <a:pt x="33" y="88"/>
                  </a:lnTo>
                  <a:lnTo>
                    <a:pt x="46" y="71"/>
                  </a:lnTo>
                  <a:lnTo>
                    <a:pt x="59" y="58"/>
                  </a:lnTo>
                  <a:lnTo>
                    <a:pt x="71" y="46"/>
                  </a:lnTo>
                  <a:lnTo>
                    <a:pt x="88" y="33"/>
                  </a:lnTo>
                  <a:lnTo>
                    <a:pt x="104" y="24"/>
                  </a:lnTo>
                  <a:lnTo>
                    <a:pt x="121" y="15"/>
                  </a:lnTo>
                  <a:lnTo>
                    <a:pt x="139" y="9"/>
                  </a:lnTo>
                  <a:lnTo>
                    <a:pt x="157" y="4"/>
                  </a:lnTo>
                  <a:lnTo>
                    <a:pt x="177" y="2"/>
                  </a:lnTo>
                  <a:lnTo>
                    <a:pt x="197" y="0"/>
                  </a:lnTo>
                  <a:lnTo>
                    <a:pt x="197" y="0"/>
                  </a:lnTo>
                  <a:lnTo>
                    <a:pt x="217" y="2"/>
                  </a:lnTo>
                  <a:lnTo>
                    <a:pt x="238" y="4"/>
                  </a:lnTo>
                  <a:lnTo>
                    <a:pt x="256" y="9"/>
                  </a:lnTo>
                  <a:lnTo>
                    <a:pt x="274" y="15"/>
                  </a:lnTo>
                  <a:lnTo>
                    <a:pt x="290" y="24"/>
                  </a:lnTo>
                  <a:lnTo>
                    <a:pt x="307" y="33"/>
                  </a:lnTo>
                  <a:lnTo>
                    <a:pt x="323" y="46"/>
                  </a:lnTo>
                  <a:lnTo>
                    <a:pt x="336" y="58"/>
                  </a:lnTo>
                  <a:lnTo>
                    <a:pt x="349" y="71"/>
                  </a:lnTo>
                  <a:lnTo>
                    <a:pt x="362" y="88"/>
                  </a:lnTo>
                  <a:lnTo>
                    <a:pt x="371" y="104"/>
                  </a:lnTo>
                  <a:lnTo>
                    <a:pt x="380" y="120"/>
                  </a:lnTo>
                  <a:lnTo>
                    <a:pt x="385" y="139"/>
                  </a:lnTo>
                  <a:lnTo>
                    <a:pt x="391" y="157"/>
                  </a:lnTo>
                  <a:lnTo>
                    <a:pt x="393"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78" name="Freeform 23"/>
            <p:cNvSpPr/>
            <p:nvPr/>
          </p:nvSpPr>
          <p:spPr bwMode="auto">
            <a:xfrm>
              <a:off x="1753" y="1690"/>
              <a:ext cx="394" cy="394"/>
            </a:xfrm>
            <a:custGeom>
              <a:avLst/>
              <a:gdLst>
                <a:gd name="T0" fmla="*/ 394 w 394"/>
                <a:gd name="T1" fmla="*/ 197 h 394"/>
                <a:gd name="T2" fmla="*/ 391 w 394"/>
                <a:gd name="T3" fmla="*/ 237 h 394"/>
                <a:gd name="T4" fmla="*/ 380 w 394"/>
                <a:gd name="T5" fmla="*/ 273 h 394"/>
                <a:gd name="T6" fmla="*/ 361 w 394"/>
                <a:gd name="T7" fmla="*/ 306 h 394"/>
                <a:gd name="T8" fmla="*/ 336 w 394"/>
                <a:gd name="T9" fmla="*/ 335 h 394"/>
                <a:gd name="T10" fmla="*/ 307 w 394"/>
                <a:gd name="T11" fmla="*/ 361 h 394"/>
                <a:gd name="T12" fmla="*/ 274 w 394"/>
                <a:gd name="T13" fmla="*/ 379 h 394"/>
                <a:gd name="T14" fmla="*/ 237 w 394"/>
                <a:gd name="T15" fmla="*/ 390 h 394"/>
                <a:gd name="T16" fmla="*/ 197 w 394"/>
                <a:gd name="T17" fmla="*/ 394 h 394"/>
                <a:gd name="T18" fmla="*/ 177 w 394"/>
                <a:gd name="T19" fmla="*/ 392 h 394"/>
                <a:gd name="T20" fmla="*/ 139 w 394"/>
                <a:gd name="T21" fmla="*/ 385 h 394"/>
                <a:gd name="T22" fmla="*/ 104 w 394"/>
                <a:gd name="T23" fmla="*/ 370 h 394"/>
                <a:gd name="T24" fmla="*/ 71 w 394"/>
                <a:gd name="T25" fmla="*/ 348 h 394"/>
                <a:gd name="T26" fmla="*/ 46 w 394"/>
                <a:gd name="T27" fmla="*/ 323 h 394"/>
                <a:gd name="T28" fmla="*/ 24 w 394"/>
                <a:gd name="T29" fmla="*/ 290 h 394"/>
                <a:gd name="T30" fmla="*/ 9 w 394"/>
                <a:gd name="T31" fmla="*/ 255 h 394"/>
                <a:gd name="T32" fmla="*/ 2 w 394"/>
                <a:gd name="T33" fmla="*/ 217 h 394"/>
                <a:gd name="T34" fmla="*/ 0 w 394"/>
                <a:gd name="T35" fmla="*/ 197 h 394"/>
                <a:gd name="T36" fmla="*/ 4 w 394"/>
                <a:gd name="T37" fmla="*/ 157 h 394"/>
                <a:gd name="T38" fmla="*/ 15 w 394"/>
                <a:gd name="T39" fmla="*/ 120 h 394"/>
                <a:gd name="T40" fmla="*/ 33 w 394"/>
                <a:gd name="T41" fmla="*/ 87 h 394"/>
                <a:gd name="T42" fmla="*/ 58 w 394"/>
                <a:gd name="T43" fmla="*/ 58 h 394"/>
                <a:gd name="T44" fmla="*/ 88 w 394"/>
                <a:gd name="T45" fmla="*/ 33 h 394"/>
                <a:gd name="T46" fmla="*/ 120 w 394"/>
                <a:gd name="T47" fmla="*/ 14 h 394"/>
                <a:gd name="T48" fmla="*/ 157 w 394"/>
                <a:gd name="T49" fmla="*/ 3 h 394"/>
                <a:gd name="T50" fmla="*/ 197 w 394"/>
                <a:gd name="T51" fmla="*/ 0 h 394"/>
                <a:gd name="T52" fmla="*/ 217 w 394"/>
                <a:gd name="T53" fmla="*/ 2 h 394"/>
                <a:gd name="T54" fmla="*/ 256 w 394"/>
                <a:gd name="T55" fmla="*/ 9 h 394"/>
                <a:gd name="T56" fmla="*/ 290 w 394"/>
                <a:gd name="T57" fmla="*/ 23 h 394"/>
                <a:gd name="T58" fmla="*/ 323 w 394"/>
                <a:gd name="T59" fmla="*/ 45 h 394"/>
                <a:gd name="T60" fmla="*/ 349 w 394"/>
                <a:gd name="T61" fmla="*/ 71 h 394"/>
                <a:gd name="T62" fmla="*/ 370 w 394"/>
                <a:gd name="T63" fmla="*/ 104 h 394"/>
                <a:gd name="T64" fmla="*/ 385 w 394"/>
                <a:gd name="T65" fmla="*/ 138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1" y="237"/>
                  </a:lnTo>
                  <a:lnTo>
                    <a:pt x="385" y="255"/>
                  </a:lnTo>
                  <a:lnTo>
                    <a:pt x="380" y="273"/>
                  </a:lnTo>
                  <a:lnTo>
                    <a:pt x="370" y="290"/>
                  </a:lnTo>
                  <a:lnTo>
                    <a:pt x="361" y="306"/>
                  </a:lnTo>
                  <a:lnTo>
                    <a:pt x="349" y="323"/>
                  </a:lnTo>
                  <a:lnTo>
                    <a:pt x="336" y="335"/>
                  </a:lnTo>
                  <a:lnTo>
                    <a:pt x="323" y="348"/>
                  </a:lnTo>
                  <a:lnTo>
                    <a:pt x="307" y="361"/>
                  </a:lnTo>
                  <a:lnTo>
                    <a:pt x="290" y="370"/>
                  </a:lnTo>
                  <a:lnTo>
                    <a:pt x="274" y="379"/>
                  </a:lnTo>
                  <a:lnTo>
                    <a:pt x="256" y="385"/>
                  </a:lnTo>
                  <a:lnTo>
                    <a:pt x="237" y="390"/>
                  </a:lnTo>
                  <a:lnTo>
                    <a:pt x="217" y="392"/>
                  </a:lnTo>
                  <a:lnTo>
                    <a:pt x="197" y="394"/>
                  </a:lnTo>
                  <a:lnTo>
                    <a:pt x="197" y="394"/>
                  </a:lnTo>
                  <a:lnTo>
                    <a:pt x="177" y="392"/>
                  </a:lnTo>
                  <a:lnTo>
                    <a:pt x="157" y="390"/>
                  </a:lnTo>
                  <a:lnTo>
                    <a:pt x="139" y="385"/>
                  </a:lnTo>
                  <a:lnTo>
                    <a:pt x="120" y="379"/>
                  </a:lnTo>
                  <a:lnTo>
                    <a:pt x="104" y="370"/>
                  </a:lnTo>
                  <a:lnTo>
                    <a:pt x="88" y="361"/>
                  </a:lnTo>
                  <a:lnTo>
                    <a:pt x="71" y="348"/>
                  </a:lnTo>
                  <a:lnTo>
                    <a:pt x="58" y="335"/>
                  </a:lnTo>
                  <a:lnTo>
                    <a:pt x="46" y="323"/>
                  </a:lnTo>
                  <a:lnTo>
                    <a:pt x="33" y="306"/>
                  </a:lnTo>
                  <a:lnTo>
                    <a:pt x="24" y="290"/>
                  </a:lnTo>
                  <a:lnTo>
                    <a:pt x="15" y="273"/>
                  </a:lnTo>
                  <a:lnTo>
                    <a:pt x="9" y="255"/>
                  </a:lnTo>
                  <a:lnTo>
                    <a:pt x="4" y="237"/>
                  </a:lnTo>
                  <a:lnTo>
                    <a:pt x="2" y="217"/>
                  </a:lnTo>
                  <a:lnTo>
                    <a:pt x="0" y="197"/>
                  </a:lnTo>
                  <a:lnTo>
                    <a:pt x="0" y="197"/>
                  </a:lnTo>
                  <a:lnTo>
                    <a:pt x="2" y="177"/>
                  </a:lnTo>
                  <a:lnTo>
                    <a:pt x="4" y="157"/>
                  </a:lnTo>
                  <a:lnTo>
                    <a:pt x="9" y="138"/>
                  </a:lnTo>
                  <a:lnTo>
                    <a:pt x="15" y="120"/>
                  </a:lnTo>
                  <a:lnTo>
                    <a:pt x="24" y="104"/>
                  </a:lnTo>
                  <a:lnTo>
                    <a:pt x="33" y="87"/>
                  </a:lnTo>
                  <a:lnTo>
                    <a:pt x="46" y="71"/>
                  </a:lnTo>
                  <a:lnTo>
                    <a:pt x="58" y="58"/>
                  </a:lnTo>
                  <a:lnTo>
                    <a:pt x="71" y="45"/>
                  </a:lnTo>
                  <a:lnTo>
                    <a:pt x="88" y="33"/>
                  </a:lnTo>
                  <a:lnTo>
                    <a:pt x="104" y="23"/>
                  </a:lnTo>
                  <a:lnTo>
                    <a:pt x="120" y="14"/>
                  </a:lnTo>
                  <a:lnTo>
                    <a:pt x="139" y="9"/>
                  </a:lnTo>
                  <a:lnTo>
                    <a:pt x="157" y="3"/>
                  </a:lnTo>
                  <a:lnTo>
                    <a:pt x="177" y="2"/>
                  </a:lnTo>
                  <a:lnTo>
                    <a:pt x="197" y="0"/>
                  </a:lnTo>
                  <a:lnTo>
                    <a:pt x="197" y="0"/>
                  </a:lnTo>
                  <a:lnTo>
                    <a:pt x="217" y="2"/>
                  </a:lnTo>
                  <a:lnTo>
                    <a:pt x="237" y="3"/>
                  </a:lnTo>
                  <a:lnTo>
                    <a:pt x="256" y="9"/>
                  </a:lnTo>
                  <a:lnTo>
                    <a:pt x="274" y="14"/>
                  </a:lnTo>
                  <a:lnTo>
                    <a:pt x="290" y="23"/>
                  </a:lnTo>
                  <a:lnTo>
                    <a:pt x="307" y="33"/>
                  </a:lnTo>
                  <a:lnTo>
                    <a:pt x="323" y="45"/>
                  </a:lnTo>
                  <a:lnTo>
                    <a:pt x="336" y="58"/>
                  </a:lnTo>
                  <a:lnTo>
                    <a:pt x="349" y="71"/>
                  </a:lnTo>
                  <a:lnTo>
                    <a:pt x="361" y="87"/>
                  </a:lnTo>
                  <a:lnTo>
                    <a:pt x="370" y="104"/>
                  </a:lnTo>
                  <a:lnTo>
                    <a:pt x="380" y="120"/>
                  </a:lnTo>
                  <a:lnTo>
                    <a:pt x="385" y="138"/>
                  </a:lnTo>
                  <a:lnTo>
                    <a:pt x="391"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79" name="Freeform 24"/>
            <p:cNvSpPr/>
            <p:nvPr/>
          </p:nvSpPr>
          <p:spPr bwMode="auto">
            <a:xfrm>
              <a:off x="702" y="1690"/>
              <a:ext cx="394" cy="394"/>
            </a:xfrm>
            <a:custGeom>
              <a:avLst/>
              <a:gdLst>
                <a:gd name="T0" fmla="*/ 394 w 394"/>
                <a:gd name="T1" fmla="*/ 197 h 394"/>
                <a:gd name="T2" fmla="*/ 390 w 394"/>
                <a:gd name="T3" fmla="*/ 237 h 394"/>
                <a:gd name="T4" fmla="*/ 380 w 394"/>
                <a:gd name="T5" fmla="*/ 273 h 394"/>
                <a:gd name="T6" fmla="*/ 361 w 394"/>
                <a:gd name="T7" fmla="*/ 306 h 394"/>
                <a:gd name="T8" fmla="*/ 336 w 394"/>
                <a:gd name="T9" fmla="*/ 335 h 394"/>
                <a:gd name="T10" fmla="*/ 307 w 394"/>
                <a:gd name="T11" fmla="*/ 361 h 394"/>
                <a:gd name="T12" fmla="*/ 274 w 394"/>
                <a:gd name="T13" fmla="*/ 379 h 394"/>
                <a:gd name="T14" fmla="*/ 237 w 394"/>
                <a:gd name="T15" fmla="*/ 390 h 394"/>
                <a:gd name="T16" fmla="*/ 197 w 394"/>
                <a:gd name="T17" fmla="*/ 394 h 394"/>
                <a:gd name="T18" fmla="*/ 177 w 394"/>
                <a:gd name="T19" fmla="*/ 392 h 394"/>
                <a:gd name="T20" fmla="*/ 139 w 394"/>
                <a:gd name="T21" fmla="*/ 385 h 394"/>
                <a:gd name="T22" fmla="*/ 104 w 394"/>
                <a:gd name="T23" fmla="*/ 370 h 394"/>
                <a:gd name="T24" fmla="*/ 71 w 394"/>
                <a:gd name="T25" fmla="*/ 348 h 394"/>
                <a:gd name="T26" fmla="*/ 46 w 394"/>
                <a:gd name="T27" fmla="*/ 323 h 394"/>
                <a:gd name="T28" fmla="*/ 24 w 394"/>
                <a:gd name="T29" fmla="*/ 290 h 394"/>
                <a:gd name="T30" fmla="*/ 9 w 394"/>
                <a:gd name="T31" fmla="*/ 255 h 394"/>
                <a:gd name="T32" fmla="*/ 2 w 394"/>
                <a:gd name="T33" fmla="*/ 217 h 394"/>
                <a:gd name="T34" fmla="*/ 0 w 394"/>
                <a:gd name="T35" fmla="*/ 197 h 394"/>
                <a:gd name="T36" fmla="*/ 4 w 394"/>
                <a:gd name="T37" fmla="*/ 157 h 394"/>
                <a:gd name="T38" fmla="*/ 15 w 394"/>
                <a:gd name="T39" fmla="*/ 120 h 394"/>
                <a:gd name="T40" fmla="*/ 33 w 394"/>
                <a:gd name="T41" fmla="*/ 87 h 394"/>
                <a:gd name="T42" fmla="*/ 58 w 394"/>
                <a:gd name="T43" fmla="*/ 58 h 394"/>
                <a:gd name="T44" fmla="*/ 88 w 394"/>
                <a:gd name="T45" fmla="*/ 33 h 394"/>
                <a:gd name="T46" fmla="*/ 120 w 394"/>
                <a:gd name="T47" fmla="*/ 14 h 394"/>
                <a:gd name="T48" fmla="*/ 157 w 394"/>
                <a:gd name="T49" fmla="*/ 3 h 394"/>
                <a:gd name="T50" fmla="*/ 197 w 394"/>
                <a:gd name="T51" fmla="*/ 0 h 394"/>
                <a:gd name="T52" fmla="*/ 217 w 394"/>
                <a:gd name="T53" fmla="*/ 2 h 394"/>
                <a:gd name="T54" fmla="*/ 255 w 394"/>
                <a:gd name="T55" fmla="*/ 9 h 394"/>
                <a:gd name="T56" fmla="*/ 290 w 394"/>
                <a:gd name="T57" fmla="*/ 23 h 394"/>
                <a:gd name="T58" fmla="*/ 323 w 394"/>
                <a:gd name="T59" fmla="*/ 45 h 394"/>
                <a:gd name="T60" fmla="*/ 349 w 394"/>
                <a:gd name="T61" fmla="*/ 71 h 394"/>
                <a:gd name="T62" fmla="*/ 370 w 394"/>
                <a:gd name="T63" fmla="*/ 104 h 394"/>
                <a:gd name="T64" fmla="*/ 385 w 394"/>
                <a:gd name="T65" fmla="*/ 138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5"/>
                  </a:lnTo>
                  <a:lnTo>
                    <a:pt x="380" y="273"/>
                  </a:lnTo>
                  <a:lnTo>
                    <a:pt x="370" y="290"/>
                  </a:lnTo>
                  <a:lnTo>
                    <a:pt x="361" y="306"/>
                  </a:lnTo>
                  <a:lnTo>
                    <a:pt x="349" y="323"/>
                  </a:lnTo>
                  <a:lnTo>
                    <a:pt x="336" y="335"/>
                  </a:lnTo>
                  <a:lnTo>
                    <a:pt x="323" y="348"/>
                  </a:lnTo>
                  <a:lnTo>
                    <a:pt x="307" y="361"/>
                  </a:lnTo>
                  <a:lnTo>
                    <a:pt x="290" y="370"/>
                  </a:lnTo>
                  <a:lnTo>
                    <a:pt x="274" y="379"/>
                  </a:lnTo>
                  <a:lnTo>
                    <a:pt x="255" y="385"/>
                  </a:lnTo>
                  <a:lnTo>
                    <a:pt x="237" y="390"/>
                  </a:lnTo>
                  <a:lnTo>
                    <a:pt x="217" y="392"/>
                  </a:lnTo>
                  <a:lnTo>
                    <a:pt x="197" y="394"/>
                  </a:lnTo>
                  <a:lnTo>
                    <a:pt x="197" y="394"/>
                  </a:lnTo>
                  <a:lnTo>
                    <a:pt x="177" y="392"/>
                  </a:lnTo>
                  <a:lnTo>
                    <a:pt x="157" y="390"/>
                  </a:lnTo>
                  <a:lnTo>
                    <a:pt x="139" y="385"/>
                  </a:lnTo>
                  <a:lnTo>
                    <a:pt x="120" y="379"/>
                  </a:lnTo>
                  <a:lnTo>
                    <a:pt x="104" y="370"/>
                  </a:lnTo>
                  <a:lnTo>
                    <a:pt x="88" y="361"/>
                  </a:lnTo>
                  <a:lnTo>
                    <a:pt x="71" y="348"/>
                  </a:lnTo>
                  <a:lnTo>
                    <a:pt x="58" y="335"/>
                  </a:lnTo>
                  <a:lnTo>
                    <a:pt x="46" y="323"/>
                  </a:lnTo>
                  <a:lnTo>
                    <a:pt x="33" y="306"/>
                  </a:lnTo>
                  <a:lnTo>
                    <a:pt x="24" y="290"/>
                  </a:lnTo>
                  <a:lnTo>
                    <a:pt x="15" y="273"/>
                  </a:lnTo>
                  <a:lnTo>
                    <a:pt x="9" y="255"/>
                  </a:lnTo>
                  <a:lnTo>
                    <a:pt x="4" y="237"/>
                  </a:lnTo>
                  <a:lnTo>
                    <a:pt x="2" y="217"/>
                  </a:lnTo>
                  <a:lnTo>
                    <a:pt x="0" y="197"/>
                  </a:lnTo>
                  <a:lnTo>
                    <a:pt x="0" y="197"/>
                  </a:lnTo>
                  <a:lnTo>
                    <a:pt x="2" y="177"/>
                  </a:lnTo>
                  <a:lnTo>
                    <a:pt x="4" y="157"/>
                  </a:lnTo>
                  <a:lnTo>
                    <a:pt x="9" y="138"/>
                  </a:lnTo>
                  <a:lnTo>
                    <a:pt x="15" y="120"/>
                  </a:lnTo>
                  <a:lnTo>
                    <a:pt x="24" y="104"/>
                  </a:lnTo>
                  <a:lnTo>
                    <a:pt x="33" y="87"/>
                  </a:lnTo>
                  <a:lnTo>
                    <a:pt x="46" y="71"/>
                  </a:lnTo>
                  <a:lnTo>
                    <a:pt x="58" y="58"/>
                  </a:lnTo>
                  <a:lnTo>
                    <a:pt x="71" y="45"/>
                  </a:lnTo>
                  <a:lnTo>
                    <a:pt x="88" y="33"/>
                  </a:lnTo>
                  <a:lnTo>
                    <a:pt x="104" y="23"/>
                  </a:lnTo>
                  <a:lnTo>
                    <a:pt x="120" y="14"/>
                  </a:lnTo>
                  <a:lnTo>
                    <a:pt x="139" y="9"/>
                  </a:lnTo>
                  <a:lnTo>
                    <a:pt x="157" y="3"/>
                  </a:lnTo>
                  <a:lnTo>
                    <a:pt x="177" y="2"/>
                  </a:lnTo>
                  <a:lnTo>
                    <a:pt x="197" y="0"/>
                  </a:lnTo>
                  <a:lnTo>
                    <a:pt x="197" y="0"/>
                  </a:lnTo>
                  <a:lnTo>
                    <a:pt x="217" y="2"/>
                  </a:lnTo>
                  <a:lnTo>
                    <a:pt x="237" y="3"/>
                  </a:lnTo>
                  <a:lnTo>
                    <a:pt x="255" y="9"/>
                  </a:lnTo>
                  <a:lnTo>
                    <a:pt x="274" y="14"/>
                  </a:lnTo>
                  <a:lnTo>
                    <a:pt x="290" y="23"/>
                  </a:lnTo>
                  <a:lnTo>
                    <a:pt x="307" y="33"/>
                  </a:lnTo>
                  <a:lnTo>
                    <a:pt x="323" y="45"/>
                  </a:lnTo>
                  <a:lnTo>
                    <a:pt x="336" y="58"/>
                  </a:lnTo>
                  <a:lnTo>
                    <a:pt x="349" y="71"/>
                  </a:lnTo>
                  <a:lnTo>
                    <a:pt x="361" y="87"/>
                  </a:lnTo>
                  <a:lnTo>
                    <a:pt x="370" y="104"/>
                  </a:lnTo>
                  <a:lnTo>
                    <a:pt x="380" y="120"/>
                  </a:lnTo>
                  <a:lnTo>
                    <a:pt x="385" y="138"/>
                  </a:lnTo>
                  <a:lnTo>
                    <a:pt x="390"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80" name="Freeform 25"/>
            <p:cNvSpPr/>
            <p:nvPr/>
          </p:nvSpPr>
          <p:spPr bwMode="auto">
            <a:xfrm>
              <a:off x="965" y="3069"/>
              <a:ext cx="394" cy="394"/>
            </a:xfrm>
            <a:custGeom>
              <a:avLst/>
              <a:gdLst>
                <a:gd name="T0" fmla="*/ 394 w 394"/>
                <a:gd name="T1" fmla="*/ 197 h 394"/>
                <a:gd name="T2" fmla="*/ 390 w 394"/>
                <a:gd name="T3" fmla="*/ 237 h 394"/>
                <a:gd name="T4" fmla="*/ 379 w 394"/>
                <a:gd name="T5" fmla="*/ 274 h 394"/>
                <a:gd name="T6" fmla="*/ 361 w 394"/>
                <a:gd name="T7" fmla="*/ 306 h 394"/>
                <a:gd name="T8" fmla="*/ 336 w 394"/>
                <a:gd name="T9" fmla="*/ 336 h 394"/>
                <a:gd name="T10" fmla="*/ 306 w 394"/>
                <a:gd name="T11" fmla="*/ 361 h 394"/>
                <a:gd name="T12" fmla="*/ 273 w 394"/>
                <a:gd name="T13" fmla="*/ 379 h 394"/>
                <a:gd name="T14" fmla="*/ 237 w 394"/>
                <a:gd name="T15" fmla="*/ 390 h 394"/>
                <a:gd name="T16" fmla="*/ 197 w 394"/>
                <a:gd name="T17" fmla="*/ 394 h 394"/>
                <a:gd name="T18" fmla="*/ 177 w 394"/>
                <a:gd name="T19" fmla="*/ 392 h 394"/>
                <a:gd name="T20" fmla="*/ 138 w 394"/>
                <a:gd name="T21" fmla="*/ 385 h 394"/>
                <a:gd name="T22" fmla="*/ 104 w 394"/>
                <a:gd name="T23" fmla="*/ 370 h 394"/>
                <a:gd name="T24" fmla="*/ 71 w 394"/>
                <a:gd name="T25" fmla="*/ 348 h 394"/>
                <a:gd name="T26" fmla="*/ 45 w 394"/>
                <a:gd name="T27" fmla="*/ 323 h 394"/>
                <a:gd name="T28" fmla="*/ 23 w 394"/>
                <a:gd name="T29" fmla="*/ 290 h 394"/>
                <a:gd name="T30" fmla="*/ 9 w 394"/>
                <a:gd name="T31" fmla="*/ 255 h 394"/>
                <a:gd name="T32" fmla="*/ 2 w 394"/>
                <a:gd name="T33" fmla="*/ 217 h 394"/>
                <a:gd name="T34" fmla="*/ 0 w 394"/>
                <a:gd name="T35" fmla="*/ 197 h 394"/>
                <a:gd name="T36" fmla="*/ 3 w 394"/>
                <a:gd name="T37" fmla="*/ 157 h 394"/>
                <a:gd name="T38" fmla="*/ 14 w 394"/>
                <a:gd name="T39" fmla="*/ 120 h 394"/>
                <a:gd name="T40" fmla="*/ 33 w 394"/>
                <a:gd name="T41" fmla="*/ 88 h 394"/>
                <a:gd name="T42" fmla="*/ 58 w 394"/>
                <a:gd name="T43" fmla="*/ 58 h 394"/>
                <a:gd name="T44" fmla="*/ 87 w 394"/>
                <a:gd name="T45" fmla="*/ 33 h 394"/>
                <a:gd name="T46" fmla="*/ 120 w 394"/>
                <a:gd name="T47" fmla="*/ 15 h 394"/>
                <a:gd name="T48" fmla="*/ 157 w 394"/>
                <a:gd name="T49" fmla="*/ 4 h 394"/>
                <a:gd name="T50" fmla="*/ 197 w 394"/>
                <a:gd name="T51" fmla="*/ 0 h 394"/>
                <a:gd name="T52" fmla="*/ 217 w 394"/>
                <a:gd name="T53" fmla="*/ 2 h 394"/>
                <a:gd name="T54" fmla="*/ 255 w 394"/>
                <a:gd name="T55" fmla="*/ 9 h 394"/>
                <a:gd name="T56" fmla="*/ 290 w 394"/>
                <a:gd name="T57" fmla="*/ 24 h 394"/>
                <a:gd name="T58" fmla="*/ 323 w 394"/>
                <a:gd name="T59" fmla="*/ 46 h 394"/>
                <a:gd name="T60" fmla="*/ 348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5"/>
                  </a:lnTo>
                  <a:lnTo>
                    <a:pt x="379" y="274"/>
                  </a:lnTo>
                  <a:lnTo>
                    <a:pt x="370" y="290"/>
                  </a:lnTo>
                  <a:lnTo>
                    <a:pt x="361" y="306"/>
                  </a:lnTo>
                  <a:lnTo>
                    <a:pt x="348" y="323"/>
                  </a:lnTo>
                  <a:lnTo>
                    <a:pt x="336" y="336"/>
                  </a:lnTo>
                  <a:lnTo>
                    <a:pt x="323" y="348"/>
                  </a:lnTo>
                  <a:lnTo>
                    <a:pt x="306" y="361"/>
                  </a:lnTo>
                  <a:lnTo>
                    <a:pt x="290" y="370"/>
                  </a:lnTo>
                  <a:lnTo>
                    <a:pt x="273" y="379"/>
                  </a:lnTo>
                  <a:lnTo>
                    <a:pt x="255" y="385"/>
                  </a:lnTo>
                  <a:lnTo>
                    <a:pt x="237" y="390"/>
                  </a:lnTo>
                  <a:lnTo>
                    <a:pt x="217" y="392"/>
                  </a:lnTo>
                  <a:lnTo>
                    <a:pt x="197" y="394"/>
                  </a:lnTo>
                  <a:lnTo>
                    <a:pt x="197" y="394"/>
                  </a:lnTo>
                  <a:lnTo>
                    <a:pt x="177" y="392"/>
                  </a:lnTo>
                  <a:lnTo>
                    <a:pt x="157" y="390"/>
                  </a:lnTo>
                  <a:lnTo>
                    <a:pt x="138" y="385"/>
                  </a:lnTo>
                  <a:lnTo>
                    <a:pt x="120" y="379"/>
                  </a:lnTo>
                  <a:lnTo>
                    <a:pt x="104" y="370"/>
                  </a:lnTo>
                  <a:lnTo>
                    <a:pt x="87" y="361"/>
                  </a:lnTo>
                  <a:lnTo>
                    <a:pt x="71" y="348"/>
                  </a:lnTo>
                  <a:lnTo>
                    <a:pt x="58" y="336"/>
                  </a:lnTo>
                  <a:lnTo>
                    <a:pt x="45" y="323"/>
                  </a:lnTo>
                  <a:lnTo>
                    <a:pt x="33" y="306"/>
                  </a:lnTo>
                  <a:lnTo>
                    <a:pt x="23" y="290"/>
                  </a:lnTo>
                  <a:lnTo>
                    <a:pt x="14" y="274"/>
                  </a:lnTo>
                  <a:lnTo>
                    <a:pt x="9" y="255"/>
                  </a:lnTo>
                  <a:lnTo>
                    <a:pt x="3" y="237"/>
                  </a:lnTo>
                  <a:lnTo>
                    <a:pt x="2" y="217"/>
                  </a:lnTo>
                  <a:lnTo>
                    <a:pt x="0" y="197"/>
                  </a:lnTo>
                  <a:lnTo>
                    <a:pt x="0" y="197"/>
                  </a:lnTo>
                  <a:lnTo>
                    <a:pt x="2" y="177"/>
                  </a:lnTo>
                  <a:lnTo>
                    <a:pt x="3" y="157"/>
                  </a:lnTo>
                  <a:lnTo>
                    <a:pt x="9" y="139"/>
                  </a:lnTo>
                  <a:lnTo>
                    <a:pt x="14" y="120"/>
                  </a:lnTo>
                  <a:lnTo>
                    <a:pt x="23" y="104"/>
                  </a:lnTo>
                  <a:lnTo>
                    <a:pt x="33" y="88"/>
                  </a:lnTo>
                  <a:lnTo>
                    <a:pt x="45" y="71"/>
                  </a:lnTo>
                  <a:lnTo>
                    <a:pt x="58" y="58"/>
                  </a:lnTo>
                  <a:lnTo>
                    <a:pt x="71" y="46"/>
                  </a:lnTo>
                  <a:lnTo>
                    <a:pt x="87" y="33"/>
                  </a:lnTo>
                  <a:lnTo>
                    <a:pt x="104" y="24"/>
                  </a:lnTo>
                  <a:lnTo>
                    <a:pt x="120" y="15"/>
                  </a:lnTo>
                  <a:lnTo>
                    <a:pt x="138" y="9"/>
                  </a:lnTo>
                  <a:lnTo>
                    <a:pt x="157" y="4"/>
                  </a:lnTo>
                  <a:lnTo>
                    <a:pt x="177" y="2"/>
                  </a:lnTo>
                  <a:lnTo>
                    <a:pt x="197" y="0"/>
                  </a:lnTo>
                  <a:lnTo>
                    <a:pt x="197" y="0"/>
                  </a:lnTo>
                  <a:lnTo>
                    <a:pt x="217" y="2"/>
                  </a:lnTo>
                  <a:lnTo>
                    <a:pt x="237" y="4"/>
                  </a:lnTo>
                  <a:lnTo>
                    <a:pt x="255" y="9"/>
                  </a:lnTo>
                  <a:lnTo>
                    <a:pt x="273" y="15"/>
                  </a:lnTo>
                  <a:lnTo>
                    <a:pt x="290" y="24"/>
                  </a:lnTo>
                  <a:lnTo>
                    <a:pt x="306" y="33"/>
                  </a:lnTo>
                  <a:lnTo>
                    <a:pt x="323" y="46"/>
                  </a:lnTo>
                  <a:lnTo>
                    <a:pt x="336" y="58"/>
                  </a:lnTo>
                  <a:lnTo>
                    <a:pt x="348" y="71"/>
                  </a:lnTo>
                  <a:lnTo>
                    <a:pt x="361" y="88"/>
                  </a:lnTo>
                  <a:lnTo>
                    <a:pt x="370" y="104"/>
                  </a:lnTo>
                  <a:lnTo>
                    <a:pt x="379" y="120"/>
                  </a:lnTo>
                  <a:lnTo>
                    <a:pt x="385" y="139"/>
                  </a:lnTo>
                  <a:lnTo>
                    <a:pt x="390"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81" name="Freeform 26"/>
            <p:cNvSpPr/>
            <p:nvPr/>
          </p:nvSpPr>
          <p:spPr bwMode="auto">
            <a:xfrm>
              <a:off x="1490" y="3069"/>
              <a:ext cx="394" cy="394"/>
            </a:xfrm>
            <a:custGeom>
              <a:avLst/>
              <a:gdLst>
                <a:gd name="T0" fmla="*/ 394 w 394"/>
                <a:gd name="T1" fmla="*/ 197 h 394"/>
                <a:gd name="T2" fmla="*/ 391 w 394"/>
                <a:gd name="T3" fmla="*/ 237 h 394"/>
                <a:gd name="T4" fmla="*/ 380 w 394"/>
                <a:gd name="T5" fmla="*/ 274 h 394"/>
                <a:gd name="T6" fmla="*/ 362 w 394"/>
                <a:gd name="T7" fmla="*/ 306 h 394"/>
                <a:gd name="T8" fmla="*/ 336 w 394"/>
                <a:gd name="T9" fmla="*/ 336 h 394"/>
                <a:gd name="T10" fmla="*/ 307 w 394"/>
                <a:gd name="T11" fmla="*/ 361 h 394"/>
                <a:gd name="T12" fmla="*/ 274 w 394"/>
                <a:gd name="T13" fmla="*/ 379 h 394"/>
                <a:gd name="T14" fmla="*/ 238 w 394"/>
                <a:gd name="T15" fmla="*/ 390 h 394"/>
                <a:gd name="T16" fmla="*/ 197 w 394"/>
                <a:gd name="T17" fmla="*/ 394 h 394"/>
                <a:gd name="T18" fmla="*/ 177 w 394"/>
                <a:gd name="T19" fmla="*/ 392 h 394"/>
                <a:gd name="T20" fmla="*/ 139 w 394"/>
                <a:gd name="T21" fmla="*/ 385 h 394"/>
                <a:gd name="T22" fmla="*/ 104 w 394"/>
                <a:gd name="T23" fmla="*/ 370 h 394"/>
                <a:gd name="T24" fmla="*/ 71 w 394"/>
                <a:gd name="T25" fmla="*/ 348 h 394"/>
                <a:gd name="T26" fmla="*/ 46 w 394"/>
                <a:gd name="T27" fmla="*/ 323 h 394"/>
                <a:gd name="T28" fmla="*/ 24 w 394"/>
                <a:gd name="T29" fmla="*/ 290 h 394"/>
                <a:gd name="T30" fmla="*/ 9 w 394"/>
                <a:gd name="T31" fmla="*/ 255 h 394"/>
                <a:gd name="T32" fmla="*/ 2 w 394"/>
                <a:gd name="T33" fmla="*/ 217 h 394"/>
                <a:gd name="T34" fmla="*/ 0 w 394"/>
                <a:gd name="T35" fmla="*/ 197 h 394"/>
                <a:gd name="T36" fmla="*/ 4 w 394"/>
                <a:gd name="T37" fmla="*/ 157 h 394"/>
                <a:gd name="T38" fmla="*/ 15 w 394"/>
                <a:gd name="T39" fmla="*/ 120 h 394"/>
                <a:gd name="T40" fmla="*/ 33 w 394"/>
                <a:gd name="T41" fmla="*/ 88 h 394"/>
                <a:gd name="T42" fmla="*/ 59 w 394"/>
                <a:gd name="T43" fmla="*/ 58 h 394"/>
                <a:gd name="T44" fmla="*/ 88 w 394"/>
                <a:gd name="T45" fmla="*/ 33 h 394"/>
                <a:gd name="T46" fmla="*/ 121 w 394"/>
                <a:gd name="T47" fmla="*/ 15 h 394"/>
                <a:gd name="T48" fmla="*/ 157 w 394"/>
                <a:gd name="T49" fmla="*/ 4 h 394"/>
                <a:gd name="T50" fmla="*/ 197 w 394"/>
                <a:gd name="T51" fmla="*/ 0 h 394"/>
                <a:gd name="T52" fmla="*/ 217 w 394"/>
                <a:gd name="T53" fmla="*/ 2 h 394"/>
                <a:gd name="T54" fmla="*/ 256 w 394"/>
                <a:gd name="T55" fmla="*/ 9 h 394"/>
                <a:gd name="T56" fmla="*/ 290 w 394"/>
                <a:gd name="T57" fmla="*/ 24 h 394"/>
                <a:gd name="T58" fmla="*/ 323 w 394"/>
                <a:gd name="T59" fmla="*/ 46 h 394"/>
                <a:gd name="T60" fmla="*/ 349 w 394"/>
                <a:gd name="T61" fmla="*/ 71 h 394"/>
                <a:gd name="T62" fmla="*/ 371 w 394"/>
                <a:gd name="T63" fmla="*/ 104 h 394"/>
                <a:gd name="T64" fmla="*/ 385 w 394"/>
                <a:gd name="T65" fmla="*/ 139 h 394"/>
                <a:gd name="T66" fmla="*/ 393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3" y="217"/>
                  </a:lnTo>
                  <a:lnTo>
                    <a:pt x="391" y="237"/>
                  </a:lnTo>
                  <a:lnTo>
                    <a:pt x="385" y="255"/>
                  </a:lnTo>
                  <a:lnTo>
                    <a:pt x="380" y="274"/>
                  </a:lnTo>
                  <a:lnTo>
                    <a:pt x="371" y="290"/>
                  </a:lnTo>
                  <a:lnTo>
                    <a:pt x="362" y="306"/>
                  </a:lnTo>
                  <a:lnTo>
                    <a:pt x="349" y="323"/>
                  </a:lnTo>
                  <a:lnTo>
                    <a:pt x="336" y="336"/>
                  </a:lnTo>
                  <a:lnTo>
                    <a:pt x="323" y="348"/>
                  </a:lnTo>
                  <a:lnTo>
                    <a:pt x="307" y="361"/>
                  </a:lnTo>
                  <a:lnTo>
                    <a:pt x="290" y="370"/>
                  </a:lnTo>
                  <a:lnTo>
                    <a:pt x="274" y="379"/>
                  </a:lnTo>
                  <a:lnTo>
                    <a:pt x="256" y="385"/>
                  </a:lnTo>
                  <a:lnTo>
                    <a:pt x="238" y="390"/>
                  </a:lnTo>
                  <a:lnTo>
                    <a:pt x="217" y="392"/>
                  </a:lnTo>
                  <a:lnTo>
                    <a:pt x="197" y="394"/>
                  </a:lnTo>
                  <a:lnTo>
                    <a:pt x="197" y="394"/>
                  </a:lnTo>
                  <a:lnTo>
                    <a:pt x="177" y="392"/>
                  </a:lnTo>
                  <a:lnTo>
                    <a:pt x="157" y="390"/>
                  </a:lnTo>
                  <a:lnTo>
                    <a:pt x="139" y="385"/>
                  </a:lnTo>
                  <a:lnTo>
                    <a:pt x="121" y="379"/>
                  </a:lnTo>
                  <a:lnTo>
                    <a:pt x="104" y="370"/>
                  </a:lnTo>
                  <a:lnTo>
                    <a:pt x="88" y="361"/>
                  </a:lnTo>
                  <a:lnTo>
                    <a:pt x="71" y="348"/>
                  </a:lnTo>
                  <a:lnTo>
                    <a:pt x="59" y="336"/>
                  </a:lnTo>
                  <a:lnTo>
                    <a:pt x="46" y="323"/>
                  </a:lnTo>
                  <a:lnTo>
                    <a:pt x="33" y="306"/>
                  </a:lnTo>
                  <a:lnTo>
                    <a:pt x="24" y="290"/>
                  </a:lnTo>
                  <a:lnTo>
                    <a:pt x="15" y="274"/>
                  </a:lnTo>
                  <a:lnTo>
                    <a:pt x="9" y="255"/>
                  </a:lnTo>
                  <a:lnTo>
                    <a:pt x="4" y="237"/>
                  </a:lnTo>
                  <a:lnTo>
                    <a:pt x="2" y="217"/>
                  </a:lnTo>
                  <a:lnTo>
                    <a:pt x="0" y="197"/>
                  </a:lnTo>
                  <a:lnTo>
                    <a:pt x="0" y="197"/>
                  </a:lnTo>
                  <a:lnTo>
                    <a:pt x="2" y="177"/>
                  </a:lnTo>
                  <a:lnTo>
                    <a:pt x="4" y="157"/>
                  </a:lnTo>
                  <a:lnTo>
                    <a:pt x="9" y="139"/>
                  </a:lnTo>
                  <a:lnTo>
                    <a:pt x="15" y="120"/>
                  </a:lnTo>
                  <a:lnTo>
                    <a:pt x="24" y="104"/>
                  </a:lnTo>
                  <a:lnTo>
                    <a:pt x="33" y="88"/>
                  </a:lnTo>
                  <a:lnTo>
                    <a:pt x="46" y="71"/>
                  </a:lnTo>
                  <a:lnTo>
                    <a:pt x="59" y="58"/>
                  </a:lnTo>
                  <a:lnTo>
                    <a:pt x="71" y="46"/>
                  </a:lnTo>
                  <a:lnTo>
                    <a:pt x="88" y="33"/>
                  </a:lnTo>
                  <a:lnTo>
                    <a:pt x="104" y="24"/>
                  </a:lnTo>
                  <a:lnTo>
                    <a:pt x="121" y="15"/>
                  </a:lnTo>
                  <a:lnTo>
                    <a:pt x="139" y="9"/>
                  </a:lnTo>
                  <a:lnTo>
                    <a:pt x="157" y="4"/>
                  </a:lnTo>
                  <a:lnTo>
                    <a:pt x="177" y="2"/>
                  </a:lnTo>
                  <a:lnTo>
                    <a:pt x="197" y="0"/>
                  </a:lnTo>
                  <a:lnTo>
                    <a:pt x="197" y="0"/>
                  </a:lnTo>
                  <a:lnTo>
                    <a:pt x="217" y="2"/>
                  </a:lnTo>
                  <a:lnTo>
                    <a:pt x="238" y="4"/>
                  </a:lnTo>
                  <a:lnTo>
                    <a:pt x="256" y="9"/>
                  </a:lnTo>
                  <a:lnTo>
                    <a:pt x="274" y="15"/>
                  </a:lnTo>
                  <a:lnTo>
                    <a:pt x="290" y="24"/>
                  </a:lnTo>
                  <a:lnTo>
                    <a:pt x="307" y="33"/>
                  </a:lnTo>
                  <a:lnTo>
                    <a:pt x="323" y="46"/>
                  </a:lnTo>
                  <a:lnTo>
                    <a:pt x="336" y="58"/>
                  </a:lnTo>
                  <a:lnTo>
                    <a:pt x="349" y="71"/>
                  </a:lnTo>
                  <a:lnTo>
                    <a:pt x="362" y="88"/>
                  </a:lnTo>
                  <a:lnTo>
                    <a:pt x="371" y="104"/>
                  </a:lnTo>
                  <a:lnTo>
                    <a:pt x="380" y="120"/>
                  </a:lnTo>
                  <a:lnTo>
                    <a:pt x="385" y="139"/>
                  </a:lnTo>
                  <a:lnTo>
                    <a:pt x="391" y="157"/>
                  </a:lnTo>
                  <a:lnTo>
                    <a:pt x="393"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82" name="Freeform 27"/>
            <p:cNvSpPr/>
            <p:nvPr/>
          </p:nvSpPr>
          <p:spPr bwMode="auto">
            <a:xfrm>
              <a:off x="1753" y="2609"/>
              <a:ext cx="394" cy="394"/>
            </a:xfrm>
            <a:custGeom>
              <a:avLst/>
              <a:gdLst>
                <a:gd name="T0" fmla="*/ 394 w 394"/>
                <a:gd name="T1" fmla="*/ 197 h 394"/>
                <a:gd name="T2" fmla="*/ 391 w 394"/>
                <a:gd name="T3" fmla="*/ 237 h 394"/>
                <a:gd name="T4" fmla="*/ 380 w 394"/>
                <a:gd name="T5" fmla="*/ 274 h 394"/>
                <a:gd name="T6" fmla="*/ 361 w 394"/>
                <a:gd name="T7" fmla="*/ 307 h 394"/>
                <a:gd name="T8" fmla="*/ 336 w 394"/>
                <a:gd name="T9" fmla="*/ 336 h 394"/>
                <a:gd name="T10" fmla="*/ 307 w 394"/>
                <a:gd name="T11" fmla="*/ 361 h 394"/>
                <a:gd name="T12" fmla="*/ 274 w 394"/>
                <a:gd name="T13" fmla="*/ 380 h 394"/>
                <a:gd name="T14" fmla="*/ 237 w 394"/>
                <a:gd name="T15" fmla="*/ 391 h 394"/>
                <a:gd name="T16" fmla="*/ 197 w 394"/>
                <a:gd name="T17" fmla="*/ 394 h 394"/>
                <a:gd name="T18" fmla="*/ 177 w 394"/>
                <a:gd name="T19" fmla="*/ 392 h 394"/>
                <a:gd name="T20" fmla="*/ 139 w 394"/>
                <a:gd name="T21" fmla="*/ 385 h 394"/>
                <a:gd name="T22" fmla="*/ 104 w 394"/>
                <a:gd name="T23" fmla="*/ 371 h 394"/>
                <a:gd name="T24" fmla="*/ 71 w 394"/>
                <a:gd name="T25" fmla="*/ 349 h 394"/>
                <a:gd name="T26" fmla="*/ 46 w 394"/>
                <a:gd name="T27" fmla="*/ 323 h 394"/>
                <a:gd name="T28" fmla="*/ 24 w 394"/>
                <a:gd name="T29" fmla="*/ 290 h 394"/>
                <a:gd name="T30" fmla="*/ 9 w 394"/>
                <a:gd name="T31" fmla="*/ 256 h 394"/>
                <a:gd name="T32" fmla="*/ 2 w 394"/>
                <a:gd name="T33" fmla="*/ 217 h 394"/>
                <a:gd name="T34" fmla="*/ 0 w 394"/>
                <a:gd name="T35" fmla="*/ 197 h 394"/>
                <a:gd name="T36" fmla="*/ 4 w 394"/>
                <a:gd name="T37" fmla="*/ 157 h 394"/>
                <a:gd name="T38" fmla="*/ 15 w 394"/>
                <a:gd name="T39" fmla="*/ 121 h 394"/>
                <a:gd name="T40" fmla="*/ 33 w 394"/>
                <a:gd name="T41" fmla="*/ 88 h 394"/>
                <a:gd name="T42" fmla="*/ 58 w 394"/>
                <a:gd name="T43" fmla="*/ 59 h 394"/>
                <a:gd name="T44" fmla="*/ 88 w 394"/>
                <a:gd name="T45" fmla="*/ 33 h 394"/>
                <a:gd name="T46" fmla="*/ 120 w 394"/>
                <a:gd name="T47" fmla="*/ 15 h 394"/>
                <a:gd name="T48" fmla="*/ 157 w 394"/>
                <a:gd name="T49" fmla="*/ 4 h 394"/>
                <a:gd name="T50" fmla="*/ 197 w 394"/>
                <a:gd name="T51" fmla="*/ 0 h 394"/>
                <a:gd name="T52" fmla="*/ 217 w 394"/>
                <a:gd name="T53" fmla="*/ 2 h 394"/>
                <a:gd name="T54" fmla="*/ 256 w 394"/>
                <a:gd name="T55" fmla="*/ 9 h 394"/>
                <a:gd name="T56" fmla="*/ 290 w 394"/>
                <a:gd name="T57" fmla="*/ 24 h 394"/>
                <a:gd name="T58" fmla="*/ 323 w 394"/>
                <a:gd name="T59" fmla="*/ 46 h 394"/>
                <a:gd name="T60" fmla="*/ 349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1" y="237"/>
                  </a:lnTo>
                  <a:lnTo>
                    <a:pt x="385" y="256"/>
                  </a:lnTo>
                  <a:lnTo>
                    <a:pt x="380" y="274"/>
                  </a:lnTo>
                  <a:lnTo>
                    <a:pt x="370" y="290"/>
                  </a:lnTo>
                  <a:lnTo>
                    <a:pt x="361" y="307"/>
                  </a:lnTo>
                  <a:lnTo>
                    <a:pt x="349" y="323"/>
                  </a:lnTo>
                  <a:lnTo>
                    <a:pt x="336" y="336"/>
                  </a:lnTo>
                  <a:lnTo>
                    <a:pt x="323" y="349"/>
                  </a:lnTo>
                  <a:lnTo>
                    <a:pt x="307" y="361"/>
                  </a:lnTo>
                  <a:lnTo>
                    <a:pt x="290" y="371"/>
                  </a:lnTo>
                  <a:lnTo>
                    <a:pt x="274" y="380"/>
                  </a:lnTo>
                  <a:lnTo>
                    <a:pt x="256" y="385"/>
                  </a:lnTo>
                  <a:lnTo>
                    <a:pt x="237" y="391"/>
                  </a:lnTo>
                  <a:lnTo>
                    <a:pt x="217" y="392"/>
                  </a:lnTo>
                  <a:lnTo>
                    <a:pt x="197" y="394"/>
                  </a:lnTo>
                  <a:lnTo>
                    <a:pt x="197" y="394"/>
                  </a:lnTo>
                  <a:lnTo>
                    <a:pt x="177" y="392"/>
                  </a:lnTo>
                  <a:lnTo>
                    <a:pt x="157" y="391"/>
                  </a:lnTo>
                  <a:lnTo>
                    <a:pt x="139" y="385"/>
                  </a:lnTo>
                  <a:lnTo>
                    <a:pt x="120" y="380"/>
                  </a:lnTo>
                  <a:lnTo>
                    <a:pt x="104" y="371"/>
                  </a:lnTo>
                  <a:lnTo>
                    <a:pt x="88" y="361"/>
                  </a:lnTo>
                  <a:lnTo>
                    <a:pt x="71" y="349"/>
                  </a:lnTo>
                  <a:lnTo>
                    <a:pt x="58" y="336"/>
                  </a:lnTo>
                  <a:lnTo>
                    <a:pt x="46" y="323"/>
                  </a:lnTo>
                  <a:lnTo>
                    <a:pt x="33" y="307"/>
                  </a:lnTo>
                  <a:lnTo>
                    <a:pt x="24" y="290"/>
                  </a:lnTo>
                  <a:lnTo>
                    <a:pt x="15" y="274"/>
                  </a:lnTo>
                  <a:lnTo>
                    <a:pt x="9" y="256"/>
                  </a:lnTo>
                  <a:lnTo>
                    <a:pt x="4" y="237"/>
                  </a:lnTo>
                  <a:lnTo>
                    <a:pt x="2" y="217"/>
                  </a:lnTo>
                  <a:lnTo>
                    <a:pt x="0" y="197"/>
                  </a:lnTo>
                  <a:lnTo>
                    <a:pt x="0" y="197"/>
                  </a:lnTo>
                  <a:lnTo>
                    <a:pt x="2" y="177"/>
                  </a:lnTo>
                  <a:lnTo>
                    <a:pt x="4" y="157"/>
                  </a:lnTo>
                  <a:lnTo>
                    <a:pt x="9" y="139"/>
                  </a:lnTo>
                  <a:lnTo>
                    <a:pt x="15" y="121"/>
                  </a:lnTo>
                  <a:lnTo>
                    <a:pt x="24" y="104"/>
                  </a:lnTo>
                  <a:lnTo>
                    <a:pt x="33" y="88"/>
                  </a:lnTo>
                  <a:lnTo>
                    <a:pt x="46" y="71"/>
                  </a:lnTo>
                  <a:lnTo>
                    <a:pt x="58" y="59"/>
                  </a:lnTo>
                  <a:lnTo>
                    <a:pt x="71" y="46"/>
                  </a:lnTo>
                  <a:lnTo>
                    <a:pt x="88" y="33"/>
                  </a:lnTo>
                  <a:lnTo>
                    <a:pt x="104" y="24"/>
                  </a:lnTo>
                  <a:lnTo>
                    <a:pt x="120" y="15"/>
                  </a:lnTo>
                  <a:lnTo>
                    <a:pt x="139" y="9"/>
                  </a:lnTo>
                  <a:lnTo>
                    <a:pt x="157" y="4"/>
                  </a:lnTo>
                  <a:lnTo>
                    <a:pt x="177" y="2"/>
                  </a:lnTo>
                  <a:lnTo>
                    <a:pt x="197" y="0"/>
                  </a:lnTo>
                  <a:lnTo>
                    <a:pt x="197" y="0"/>
                  </a:lnTo>
                  <a:lnTo>
                    <a:pt x="217" y="2"/>
                  </a:lnTo>
                  <a:lnTo>
                    <a:pt x="237" y="4"/>
                  </a:lnTo>
                  <a:lnTo>
                    <a:pt x="256" y="9"/>
                  </a:lnTo>
                  <a:lnTo>
                    <a:pt x="274" y="15"/>
                  </a:lnTo>
                  <a:lnTo>
                    <a:pt x="290" y="24"/>
                  </a:lnTo>
                  <a:lnTo>
                    <a:pt x="307" y="33"/>
                  </a:lnTo>
                  <a:lnTo>
                    <a:pt x="323" y="46"/>
                  </a:lnTo>
                  <a:lnTo>
                    <a:pt x="336" y="59"/>
                  </a:lnTo>
                  <a:lnTo>
                    <a:pt x="349" y="71"/>
                  </a:lnTo>
                  <a:lnTo>
                    <a:pt x="361" y="88"/>
                  </a:lnTo>
                  <a:lnTo>
                    <a:pt x="370" y="104"/>
                  </a:lnTo>
                  <a:lnTo>
                    <a:pt x="380" y="121"/>
                  </a:lnTo>
                  <a:lnTo>
                    <a:pt x="385" y="139"/>
                  </a:lnTo>
                  <a:lnTo>
                    <a:pt x="391"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83" name="Freeform 28"/>
            <p:cNvSpPr/>
            <p:nvPr/>
          </p:nvSpPr>
          <p:spPr bwMode="auto">
            <a:xfrm>
              <a:off x="702" y="2609"/>
              <a:ext cx="394" cy="394"/>
            </a:xfrm>
            <a:custGeom>
              <a:avLst/>
              <a:gdLst>
                <a:gd name="T0" fmla="*/ 394 w 394"/>
                <a:gd name="T1" fmla="*/ 197 h 394"/>
                <a:gd name="T2" fmla="*/ 390 w 394"/>
                <a:gd name="T3" fmla="*/ 237 h 394"/>
                <a:gd name="T4" fmla="*/ 380 w 394"/>
                <a:gd name="T5" fmla="*/ 274 h 394"/>
                <a:gd name="T6" fmla="*/ 361 w 394"/>
                <a:gd name="T7" fmla="*/ 307 h 394"/>
                <a:gd name="T8" fmla="*/ 336 w 394"/>
                <a:gd name="T9" fmla="*/ 336 h 394"/>
                <a:gd name="T10" fmla="*/ 307 w 394"/>
                <a:gd name="T11" fmla="*/ 361 h 394"/>
                <a:gd name="T12" fmla="*/ 274 w 394"/>
                <a:gd name="T13" fmla="*/ 380 h 394"/>
                <a:gd name="T14" fmla="*/ 237 w 394"/>
                <a:gd name="T15" fmla="*/ 391 h 394"/>
                <a:gd name="T16" fmla="*/ 197 w 394"/>
                <a:gd name="T17" fmla="*/ 394 h 394"/>
                <a:gd name="T18" fmla="*/ 177 w 394"/>
                <a:gd name="T19" fmla="*/ 392 h 394"/>
                <a:gd name="T20" fmla="*/ 139 w 394"/>
                <a:gd name="T21" fmla="*/ 385 h 394"/>
                <a:gd name="T22" fmla="*/ 104 w 394"/>
                <a:gd name="T23" fmla="*/ 371 h 394"/>
                <a:gd name="T24" fmla="*/ 71 w 394"/>
                <a:gd name="T25" fmla="*/ 349 h 394"/>
                <a:gd name="T26" fmla="*/ 46 w 394"/>
                <a:gd name="T27" fmla="*/ 323 h 394"/>
                <a:gd name="T28" fmla="*/ 24 w 394"/>
                <a:gd name="T29" fmla="*/ 290 h 394"/>
                <a:gd name="T30" fmla="*/ 9 w 394"/>
                <a:gd name="T31" fmla="*/ 256 h 394"/>
                <a:gd name="T32" fmla="*/ 2 w 394"/>
                <a:gd name="T33" fmla="*/ 217 h 394"/>
                <a:gd name="T34" fmla="*/ 0 w 394"/>
                <a:gd name="T35" fmla="*/ 197 h 394"/>
                <a:gd name="T36" fmla="*/ 4 w 394"/>
                <a:gd name="T37" fmla="*/ 157 h 394"/>
                <a:gd name="T38" fmla="*/ 15 w 394"/>
                <a:gd name="T39" fmla="*/ 121 h 394"/>
                <a:gd name="T40" fmla="*/ 33 w 394"/>
                <a:gd name="T41" fmla="*/ 88 h 394"/>
                <a:gd name="T42" fmla="*/ 58 w 394"/>
                <a:gd name="T43" fmla="*/ 59 h 394"/>
                <a:gd name="T44" fmla="*/ 88 w 394"/>
                <a:gd name="T45" fmla="*/ 33 h 394"/>
                <a:gd name="T46" fmla="*/ 120 w 394"/>
                <a:gd name="T47" fmla="*/ 15 h 394"/>
                <a:gd name="T48" fmla="*/ 157 w 394"/>
                <a:gd name="T49" fmla="*/ 4 h 394"/>
                <a:gd name="T50" fmla="*/ 197 w 394"/>
                <a:gd name="T51" fmla="*/ 0 h 394"/>
                <a:gd name="T52" fmla="*/ 217 w 394"/>
                <a:gd name="T53" fmla="*/ 2 h 394"/>
                <a:gd name="T54" fmla="*/ 255 w 394"/>
                <a:gd name="T55" fmla="*/ 9 h 394"/>
                <a:gd name="T56" fmla="*/ 290 w 394"/>
                <a:gd name="T57" fmla="*/ 24 h 394"/>
                <a:gd name="T58" fmla="*/ 323 w 394"/>
                <a:gd name="T59" fmla="*/ 46 h 394"/>
                <a:gd name="T60" fmla="*/ 349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6"/>
                  </a:lnTo>
                  <a:lnTo>
                    <a:pt x="380" y="274"/>
                  </a:lnTo>
                  <a:lnTo>
                    <a:pt x="370" y="290"/>
                  </a:lnTo>
                  <a:lnTo>
                    <a:pt x="361" y="307"/>
                  </a:lnTo>
                  <a:lnTo>
                    <a:pt x="349" y="323"/>
                  </a:lnTo>
                  <a:lnTo>
                    <a:pt x="336" y="336"/>
                  </a:lnTo>
                  <a:lnTo>
                    <a:pt x="323" y="349"/>
                  </a:lnTo>
                  <a:lnTo>
                    <a:pt x="307" y="361"/>
                  </a:lnTo>
                  <a:lnTo>
                    <a:pt x="290" y="371"/>
                  </a:lnTo>
                  <a:lnTo>
                    <a:pt x="274" y="380"/>
                  </a:lnTo>
                  <a:lnTo>
                    <a:pt x="255" y="385"/>
                  </a:lnTo>
                  <a:lnTo>
                    <a:pt x="237" y="391"/>
                  </a:lnTo>
                  <a:lnTo>
                    <a:pt x="217" y="392"/>
                  </a:lnTo>
                  <a:lnTo>
                    <a:pt x="197" y="394"/>
                  </a:lnTo>
                  <a:lnTo>
                    <a:pt x="197" y="394"/>
                  </a:lnTo>
                  <a:lnTo>
                    <a:pt x="177" y="392"/>
                  </a:lnTo>
                  <a:lnTo>
                    <a:pt x="157" y="391"/>
                  </a:lnTo>
                  <a:lnTo>
                    <a:pt x="139" y="385"/>
                  </a:lnTo>
                  <a:lnTo>
                    <a:pt x="120" y="380"/>
                  </a:lnTo>
                  <a:lnTo>
                    <a:pt x="104" y="371"/>
                  </a:lnTo>
                  <a:lnTo>
                    <a:pt x="88" y="361"/>
                  </a:lnTo>
                  <a:lnTo>
                    <a:pt x="71" y="349"/>
                  </a:lnTo>
                  <a:lnTo>
                    <a:pt x="58" y="336"/>
                  </a:lnTo>
                  <a:lnTo>
                    <a:pt x="46" y="323"/>
                  </a:lnTo>
                  <a:lnTo>
                    <a:pt x="33" y="307"/>
                  </a:lnTo>
                  <a:lnTo>
                    <a:pt x="24" y="290"/>
                  </a:lnTo>
                  <a:lnTo>
                    <a:pt x="15" y="274"/>
                  </a:lnTo>
                  <a:lnTo>
                    <a:pt x="9" y="256"/>
                  </a:lnTo>
                  <a:lnTo>
                    <a:pt x="4" y="237"/>
                  </a:lnTo>
                  <a:lnTo>
                    <a:pt x="2" y="217"/>
                  </a:lnTo>
                  <a:lnTo>
                    <a:pt x="0" y="197"/>
                  </a:lnTo>
                  <a:lnTo>
                    <a:pt x="0" y="197"/>
                  </a:lnTo>
                  <a:lnTo>
                    <a:pt x="2" y="177"/>
                  </a:lnTo>
                  <a:lnTo>
                    <a:pt x="4" y="157"/>
                  </a:lnTo>
                  <a:lnTo>
                    <a:pt x="9" y="139"/>
                  </a:lnTo>
                  <a:lnTo>
                    <a:pt x="15" y="121"/>
                  </a:lnTo>
                  <a:lnTo>
                    <a:pt x="24" y="104"/>
                  </a:lnTo>
                  <a:lnTo>
                    <a:pt x="33" y="88"/>
                  </a:lnTo>
                  <a:lnTo>
                    <a:pt x="46" y="71"/>
                  </a:lnTo>
                  <a:lnTo>
                    <a:pt x="58" y="59"/>
                  </a:lnTo>
                  <a:lnTo>
                    <a:pt x="71" y="46"/>
                  </a:lnTo>
                  <a:lnTo>
                    <a:pt x="88" y="33"/>
                  </a:lnTo>
                  <a:lnTo>
                    <a:pt x="104" y="24"/>
                  </a:lnTo>
                  <a:lnTo>
                    <a:pt x="120" y="15"/>
                  </a:lnTo>
                  <a:lnTo>
                    <a:pt x="139" y="9"/>
                  </a:lnTo>
                  <a:lnTo>
                    <a:pt x="157" y="4"/>
                  </a:lnTo>
                  <a:lnTo>
                    <a:pt x="177" y="2"/>
                  </a:lnTo>
                  <a:lnTo>
                    <a:pt x="197" y="0"/>
                  </a:lnTo>
                  <a:lnTo>
                    <a:pt x="197" y="0"/>
                  </a:lnTo>
                  <a:lnTo>
                    <a:pt x="217" y="2"/>
                  </a:lnTo>
                  <a:lnTo>
                    <a:pt x="237" y="4"/>
                  </a:lnTo>
                  <a:lnTo>
                    <a:pt x="255" y="9"/>
                  </a:lnTo>
                  <a:lnTo>
                    <a:pt x="274" y="15"/>
                  </a:lnTo>
                  <a:lnTo>
                    <a:pt x="290" y="24"/>
                  </a:lnTo>
                  <a:lnTo>
                    <a:pt x="307" y="33"/>
                  </a:lnTo>
                  <a:lnTo>
                    <a:pt x="323" y="46"/>
                  </a:lnTo>
                  <a:lnTo>
                    <a:pt x="336" y="59"/>
                  </a:lnTo>
                  <a:lnTo>
                    <a:pt x="349" y="71"/>
                  </a:lnTo>
                  <a:lnTo>
                    <a:pt x="361" y="88"/>
                  </a:lnTo>
                  <a:lnTo>
                    <a:pt x="370" y="104"/>
                  </a:lnTo>
                  <a:lnTo>
                    <a:pt x="380" y="121"/>
                  </a:lnTo>
                  <a:lnTo>
                    <a:pt x="385" y="139"/>
                  </a:lnTo>
                  <a:lnTo>
                    <a:pt x="390"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84" name="Freeform 29"/>
            <p:cNvSpPr/>
            <p:nvPr/>
          </p:nvSpPr>
          <p:spPr bwMode="auto">
            <a:xfrm>
              <a:off x="965" y="2149"/>
              <a:ext cx="394" cy="395"/>
            </a:xfrm>
            <a:custGeom>
              <a:avLst/>
              <a:gdLst>
                <a:gd name="T0" fmla="*/ 394 w 394"/>
                <a:gd name="T1" fmla="*/ 198 h 395"/>
                <a:gd name="T2" fmla="*/ 390 w 394"/>
                <a:gd name="T3" fmla="*/ 238 h 395"/>
                <a:gd name="T4" fmla="*/ 379 w 394"/>
                <a:gd name="T5" fmla="*/ 274 h 395"/>
                <a:gd name="T6" fmla="*/ 361 w 394"/>
                <a:gd name="T7" fmla="*/ 307 h 395"/>
                <a:gd name="T8" fmla="*/ 336 w 394"/>
                <a:gd name="T9" fmla="*/ 336 h 395"/>
                <a:gd name="T10" fmla="*/ 306 w 394"/>
                <a:gd name="T11" fmla="*/ 362 h 395"/>
                <a:gd name="T12" fmla="*/ 273 w 394"/>
                <a:gd name="T13" fmla="*/ 380 h 395"/>
                <a:gd name="T14" fmla="*/ 237 w 394"/>
                <a:gd name="T15" fmla="*/ 391 h 395"/>
                <a:gd name="T16" fmla="*/ 197 w 394"/>
                <a:gd name="T17" fmla="*/ 395 h 395"/>
                <a:gd name="T18" fmla="*/ 177 w 394"/>
                <a:gd name="T19" fmla="*/ 393 h 395"/>
                <a:gd name="T20" fmla="*/ 138 w 394"/>
                <a:gd name="T21" fmla="*/ 385 h 395"/>
                <a:gd name="T22" fmla="*/ 104 w 394"/>
                <a:gd name="T23" fmla="*/ 371 h 395"/>
                <a:gd name="T24" fmla="*/ 71 w 394"/>
                <a:gd name="T25" fmla="*/ 349 h 395"/>
                <a:gd name="T26" fmla="*/ 45 w 394"/>
                <a:gd name="T27" fmla="*/ 323 h 395"/>
                <a:gd name="T28" fmla="*/ 23 w 394"/>
                <a:gd name="T29" fmla="*/ 291 h 395"/>
                <a:gd name="T30" fmla="*/ 9 w 394"/>
                <a:gd name="T31" fmla="*/ 256 h 395"/>
                <a:gd name="T32" fmla="*/ 2 w 394"/>
                <a:gd name="T33" fmla="*/ 218 h 395"/>
                <a:gd name="T34" fmla="*/ 0 w 394"/>
                <a:gd name="T35" fmla="*/ 198 h 395"/>
                <a:gd name="T36" fmla="*/ 3 w 394"/>
                <a:gd name="T37" fmla="*/ 157 h 395"/>
                <a:gd name="T38" fmla="*/ 14 w 394"/>
                <a:gd name="T39" fmla="*/ 121 h 395"/>
                <a:gd name="T40" fmla="*/ 33 w 394"/>
                <a:gd name="T41" fmla="*/ 88 h 395"/>
                <a:gd name="T42" fmla="*/ 58 w 394"/>
                <a:gd name="T43" fmla="*/ 59 h 395"/>
                <a:gd name="T44" fmla="*/ 87 w 394"/>
                <a:gd name="T45" fmla="*/ 33 h 395"/>
                <a:gd name="T46" fmla="*/ 120 w 394"/>
                <a:gd name="T47" fmla="*/ 15 h 395"/>
                <a:gd name="T48" fmla="*/ 157 w 394"/>
                <a:gd name="T49" fmla="*/ 4 h 395"/>
                <a:gd name="T50" fmla="*/ 197 w 394"/>
                <a:gd name="T51" fmla="*/ 0 h 395"/>
                <a:gd name="T52" fmla="*/ 217 w 394"/>
                <a:gd name="T53" fmla="*/ 2 h 395"/>
                <a:gd name="T54" fmla="*/ 255 w 394"/>
                <a:gd name="T55" fmla="*/ 10 h 395"/>
                <a:gd name="T56" fmla="*/ 290 w 394"/>
                <a:gd name="T57" fmla="*/ 24 h 395"/>
                <a:gd name="T58" fmla="*/ 323 w 394"/>
                <a:gd name="T59" fmla="*/ 46 h 395"/>
                <a:gd name="T60" fmla="*/ 348 w 394"/>
                <a:gd name="T61" fmla="*/ 72 h 395"/>
                <a:gd name="T62" fmla="*/ 370 w 394"/>
                <a:gd name="T63" fmla="*/ 104 h 395"/>
                <a:gd name="T64" fmla="*/ 385 w 394"/>
                <a:gd name="T65" fmla="*/ 139 h 395"/>
                <a:gd name="T66" fmla="*/ 392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2" y="218"/>
                  </a:lnTo>
                  <a:lnTo>
                    <a:pt x="390" y="238"/>
                  </a:lnTo>
                  <a:lnTo>
                    <a:pt x="385" y="256"/>
                  </a:lnTo>
                  <a:lnTo>
                    <a:pt x="379" y="274"/>
                  </a:lnTo>
                  <a:lnTo>
                    <a:pt x="370" y="291"/>
                  </a:lnTo>
                  <a:lnTo>
                    <a:pt x="361" y="307"/>
                  </a:lnTo>
                  <a:lnTo>
                    <a:pt x="348" y="323"/>
                  </a:lnTo>
                  <a:lnTo>
                    <a:pt x="336" y="336"/>
                  </a:lnTo>
                  <a:lnTo>
                    <a:pt x="323" y="349"/>
                  </a:lnTo>
                  <a:lnTo>
                    <a:pt x="306" y="362"/>
                  </a:lnTo>
                  <a:lnTo>
                    <a:pt x="290" y="371"/>
                  </a:lnTo>
                  <a:lnTo>
                    <a:pt x="273" y="380"/>
                  </a:lnTo>
                  <a:lnTo>
                    <a:pt x="255" y="385"/>
                  </a:lnTo>
                  <a:lnTo>
                    <a:pt x="237" y="391"/>
                  </a:lnTo>
                  <a:lnTo>
                    <a:pt x="217" y="393"/>
                  </a:lnTo>
                  <a:lnTo>
                    <a:pt x="197" y="395"/>
                  </a:lnTo>
                  <a:lnTo>
                    <a:pt x="197" y="395"/>
                  </a:lnTo>
                  <a:lnTo>
                    <a:pt x="177" y="393"/>
                  </a:lnTo>
                  <a:lnTo>
                    <a:pt x="157" y="391"/>
                  </a:lnTo>
                  <a:lnTo>
                    <a:pt x="138" y="385"/>
                  </a:lnTo>
                  <a:lnTo>
                    <a:pt x="120" y="380"/>
                  </a:lnTo>
                  <a:lnTo>
                    <a:pt x="104" y="371"/>
                  </a:lnTo>
                  <a:lnTo>
                    <a:pt x="87" y="362"/>
                  </a:lnTo>
                  <a:lnTo>
                    <a:pt x="71" y="349"/>
                  </a:lnTo>
                  <a:lnTo>
                    <a:pt x="58" y="336"/>
                  </a:lnTo>
                  <a:lnTo>
                    <a:pt x="45" y="323"/>
                  </a:lnTo>
                  <a:lnTo>
                    <a:pt x="33" y="307"/>
                  </a:lnTo>
                  <a:lnTo>
                    <a:pt x="23" y="291"/>
                  </a:lnTo>
                  <a:lnTo>
                    <a:pt x="14" y="274"/>
                  </a:lnTo>
                  <a:lnTo>
                    <a:pt x="9" y="256"/>
                  </a:lnTo>
                  <a:lnTo>
                    <a:pt x="3" y="238"/>
                  </a:lnTo>
                  <a:lnTo>
                    <a:pt x="2" y="218"/>
                  </a:lnTo>
                  <a:lnTo>
                    <a:pt x="0" y="198"/>
                  </a:lnTo>
                  <a:lnTo>
                    <a:pt x="0" y="198"/>
                  </a:lnTo>
                  <a:lnTo>
                    <a:pt x="2" y="177"/>
                  </a:lnTo>
                  <a:lnTo>
                    <a:pt x="3" y="157"/>
                  </a:lnTo>
                  <a:lnTo>
                    <a:pt x="9" y="139"/>
                  </a:lnTo>
                  <a:lnTo>
                    <a:pt x="14" y="121"/>
                  </a:lnTo>
                  <a:lnTo>
                    <a:pt x="23" y="104"/>
                  </a:lnTo>
                  <a:lnTo>
                    <a:pt x="33" y="88"/>
                  </a:lnTo>
                  <a:lnTo>
                    <a:pt x="45" y="72"/>
                  </a:lnTo>
                  <a:lnTo>
                    <a:pt x="58" y="59"/>
                  </a:lnTo>
                  <a:lnTo>
                    <a:pt x="71" y="46"/>
                  </a:lnTo>
                  <a:lnTo>
                    <a:pt x="87" y="33"/>
                  </a:lnTo>
                  <a:lnTo>
                    <a:pt x="104" y="24"/>
                  </a:lnTo>
                  <a:lnTo>
                    <a:pt x="120" y="15"/>
                  </a:lnTo>
                  <a:lnTo>
                    <a:pt x="138" y="10"/>
                  </a:lnTo>
                  <a:lnTo>
                    <a:pt x="157" y="4"/>
                  </a:lnTo>
                  <a:lnTo>
                    <a:pt x="177" y="2"/>
                  </a:lnTo>
                  <a:lnTo>
                    <a:pt x="197" y="0"/>
                  </a:lnTo>
                  <a:lnTo>
                    <a:pt x="197" y="0"/>
                  </a:lnTo>
                  <a:lnTo>
                    <a:pt x="217" y="2"/>
                  </a:lnTo>
                  <a:lnTo>
                    <a:pt x="237" y="4"/>
                  </a:lnTo>
                  <a:lnTo>
                    <a:pt x="255" y="10"/>
                  </a:lnTo>
                  <a:lnTo>
                    <a:pt x="273" y="15"/>
                  </a:lnTo>
                  <a:lnTo>
                    <a:pt x="290" y="24"/>
                  </a:lnTo>
                  <a:lnTo>
                    <a:pt x="306" y="33"/>
                  </a:lnTo>
                  <a:lnTo>
                    <a:pt x="323" y="46"/>
                  </a:lnTo>
                  <a:lnTo>
                    <a:pt x="336" y="59"/>
                  </a:lnTo>
                  <a:lnTo>
                    <a:pt x="348" y="72"/>
                  </a:lnTo>
                  <a:lnTo>
                    <a:pt x="361" y="88"/>
                  </a:lnTo>
                  <a:lnTo>
                    <a:pt x="370" y="104"/>
                  </a:lnTo>
                  <a:lnTo>
                    <a:pt x="379" y="121"/>
                  </a:lnTo>
                  <a:lnTo>
                    <a:pt x="385" y="139"/>
                  </a:lnTo>
                  <a:lnTo>
                    <a:pt x="390" y="157"/>
                  </a:lnTo>
                  <a:lnTo>
                    <a:pt x="392" y="177"/>
                  </a:lnTo>
                  <a:lnTo>
                    <a:pt x="394" y="198"/>
                  </a:lnTo>
                  <a:lnTo>
                    <a:pt x="394" y="198"/>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85" name="Freeform 30"/>
            <p:cNvSpPr/>
            <p:nvPr/>
          </p:nvSpPr>
          <p:spPr bwMode="auto">
            <a:xfrm>
              <a:off x="2279" y="1690"/>
              <a:ext cx="394" cy="394"/>
            </a:xfrm>
            <a:custGeom>
              <a:avLst/>
              <a:gdLst>
                <a:gd name="T0" fmla="*/ 394 w 394"/>
                <a:gd name="T1" fmla="*/ 197 h 394"/>
                <a:gd name="T2" fmla="*/ 390 w 394"/>
                <a:gd name="T3" fmla="*/ 237 h 394"/>
                <a:gd name="T4" fmla="*/ 379 w 394"/>
                <a:gd name="T5" fmla="*/ 273 h 394"/>
                <a:gd name="T6" fmla="*/ 361 w 394"/>
                <a:gd name="T7" fmla="*/ 306 h 394"/>
                <a:gd name="T8" fmla="*/ 335 w 394"/>
                <a:gd name="T9" fmla="*/ 335 h 394"/>
                <a:gd name="T10" fmla="*/ 306 w 394"/>
                <a:gd name="T11" fmla="*/ 361 h 394"/>
                <a:gd name="T12" fmla="*/ 273 w 394"/>
                <a:gd name="T13" fmla="*/ 379 h 394"/>
                <a:gd name="T14" fmla="*/ 237 w 394"/>
                <a:gd name="T15" fmla="*/ 390 h 394"/>
                <a:gd name="T16" fmla="*/ 197 w 394"/>
                <a:gd name="T17" fmla="*/ 394 h 394"/>
                <a:gd name="T18" fmla="*/ 177 w 394"/>
                <a:gd name="T19" fmla="*/ 392 h 394"/>
                <a:gd name="T20" fmla="*/ 138 w 394"/>
                <a:gd name="T21" fmla="*/ 385 h 394"/>
                <a:gd name="T22" fmla="*/ 104 w 394"/>
                <a:gd name="T23" fmla="*/ 370 h 394"/>
                <a:gd name="T24" fmla="*/ 71 w 394"/>
                <a:gd name="T25" fmla="*/ 348 h 394"/>
                <a:gd name="T26" fmla="*/ 45 w 394"/>
                <a:gd name="T27" fmla="*/ 323 h 394"/>
                <a:gd name="T28" fmla="*/ 23 w 394"/>
                <a:gd name="T29" fmla="*/ 290 h 394"/>
                <a:gd name="T30" fmla="*/ 9 w 394"/>
                <a:gd name="T31" fmla="*/ 255 h 394"/>
                <a:gd name="T32" fmla="*/ 1 w 394"/>
                <a:gd name="T33" fmla="*/ 217 h 394"/>
                <a:gd name="T34" fmla="*/ 0 w 394"/>
                <a:gd name="T35" fmla="*/ 197 h 394"/>
                <a:gd name="T36" fmla="*/ 3 w 394"/>
                <a:gd name="T37" fmla="*/ 157 h 394"/>
                <a:gd name="T38" fmla="*/ 14 w 394"/>
                <a:gd name="T39" fmla="*/ 120 h 394"/>
                <a:gd name="T40" fmla="*/ 32 w 394"/>
                <a:gd name="T41" fmla="*/ 87 h 394"/>
                <a:gd name="T42" fmla="*/ 58 w 394"/>
                <a:gd name="T43" fmla="*/ 58 h 394"/>
                <a:gd name="T44" fmla="*/ 87 w 394"/>
                <a:gd name="T45" fmla="*/ 33 h 394"/>
                <a:gd name="T46" fmla="*/ 120 w 394"/>
                <a:gd name="T47" fmla="*/ 14 h 394"/>
                <a:gd name="T48" fmla="*/ 156 w 394"/>
                <a:gd name="T49" fmla="*/ 3 h 394"/>
                <a:gd name="T50" fmla="*/ 197 w 394"/>
                <a:gd name="T51" fmla="*/ 0 h 394"/>
                <a:gd name="T52" fmla="*/ 217 w 394"/>
                <a:gd name="T53" fmla="*/ 2 h 394"/>
                <a:gd name="T54" fmla="*/ 255 w 394"/>
                <a:gd name="T55" fmla="*/ 9 h 394"/>
                <a:gd name="T56" fmla="*/ 290 w 394"/>
                <a:gd name="T57" fmla="*/ 23 h 394"/>
                <a:gd name="T58" fmla="*/ 323 w 394"/>
                <a:gd name="T59" fmla="*/ 45 h 394"/>
                <a:gd name="T60" fmla="*/ 348 w 394"/>
                <a:gd name="T61" fmla="*/ 71 h 394"/>
                <a:gd name="T62" fmla="*/ 370 w 394"/>
                <a:gd name="T63" fmla="*/ 104 h 394"/>
                <a:gd name="T64" fmla="*/ 385 w 394"/>
                <a:gd name="T65" fmla="*/ 138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5"/>
                  </a:lnTo>
                  <a:lnTo>
                    <a:pt x="379" y="273"/>
                  </a:lnTo>
                  <a:lnTo>
                    <a:pt x="370" y="290"/>
                  </a:lnTo>
                  <a:lnTo>
                    <a:pt x="361" y="306"/>
                  </a:lnTo>
                  <a:lnTo>
                    <a:pt x="348" y="323"/>
                  </a:lnTo>
                  <a:lnTo>
                    <a:pt x="335" y="335"/>
                  </a:lnTo>
                  <a:lnTo>
                    <a:pt x="323" y="348"/>
                  </a:lnTo>
                  <a:lnTo>
                    <a:pt x="306" y="361"/>
                  </a:lnTo>
                  <a:lnTo>
                    <a:pt x="290" y="370"/>
                  </a:lnTo>
                  <a:lnTo>
                    <a:pt x="273" y="379"/>
                  </a:lnTo>
                  <a:lnTo>
                    <a:pt x="255" y="385"/>
                  </a:lnTo>
                  <a:lnTo>
                    <a:pt x="237" y="390"/>
                  </a:lnTo>
                  <a:lnTo>
                    <a:pt x="217" y="392"/>
                  </a:lnTo>
                  <a:lnTo>
                    <a:pt x="197" y="394"/>
                  </a:lnTo>
                  <a:lnTo>
                    <a:pt x="197" y="394"/>
                  </a:lnTo>
                  <a:lnTo>
                    <a:pt x="177" y="392"/>
                  </a:lnTo>
                  <a:lnTo>
                    <a:pt x="156" y="390"/>
                  </a:lnTo>
                  <a:lnTo>
                    <a:pt x="138" y="385"/>
                  </a:lnTo>
                  <a:lnTo>
                    <a:pt x="120" y="379"/>
                  </a:lnTo>
                  <a:lnTo>
                    <a:pt x="104" y="370"/>
                  </a:lnTo>
                  <a:lnTo>
                    <a:pt x="87" y="361"/>
                  </a:lnTo>
                  <a:lnTo>
                    <a:pt x="71" y="348"/>
                  </a:lnTo>
                  <a:lnTo>
                    <a:pt x="58" y="335"/>
                  </a:lnTo>
                  <a:lnTo>
                    <a:pt x="45" y="323"/>
                  </a:lnTo>
                  <a:lnTo>
                    <a:pt x="32" y="306"/>
                  </a:lnTo>
                  <a:lnTo>
                    <a:pt x="23" y="290"/>
                  </a:lnTo>
                  <a:lnTo>
                    <a:pt x="14" y="273"/>
                  </a:lnTo>
                  <a:lnTo>
                    <a:pt x="9" y="255"/>
                  </a:lnTo>
                  <a:lnTo>
                    <a:pt x="3" y="237"/>
                  </a:lnTo>
                  <a:lnTo>
                    <a:pt x="1" y="217"/>
                  </a:lnTo>
                  <a:lnTo>
                    <a:pt x="0" y="197"/>
                  </a:lnTo>
                  <a:lnTo>
                    <a:pt x="0" y="197"/>
                  </a:lnTo>
                  <a:lnTo>
                    <a:pt x="1" y="177"/>
                  </a:lnTo>
                  <a:lnTo>
                    <a:pt x="3" y="157"/>
                  </a:lnTo>
                  <a:lnTo>
                    <a:pt x="9" y="138"/>
                  </a:lnTo>
                  <a:lnTo>
                    <a:pt x="14" y="120"/>
                  </a:lnTo>
                  <a:lnTo>
                    <a:pt x="23" y="104"/>
                  </a:lnTo>
                  <a:lnTo>
                    <a:pt x="32" y="87"/>
                  </a:lnTo>
                  <a:lnTo>
                    <a:pt x="45" y="71"/>
                  </a:lnTo>
                  <a:lnTo>
                    <a:pt x="58" y="58"/>
                  </a:lnTo>
                  <a:lnTo>
                    <a:pt x="71" y="45"/>
                  </a:lnTo>
                  <a:lnTo>
                    <a:pt x="87" y="33"/>
                  </a:lnTo>
                  <a:lnTo>
                    <a:pt x="104" y="23"/>
                  </a:lnTo>
                  <a:lnTo>
                    <a:pt x="120" y="14"/>
                  </a:lnTo>
                  <a:lnTo>
                    <a:pt x="138" y="9"/>
                  </a:lnTo>
                  <a:lnTo>
                    <a:pt x="156" y="3"/>
                  </a:lnTo>
                  <a:lnTo>
                    <a:pt x="177" y="2"/>
                  </a:lnTo>
                  <a:lnTo>
                    <a:pt x="197" y="0"/>
                  </a:lnTo>
                  <a:lnTo>
                    <a:pt x="197" y="0"/>
                  </a:lnTo>
                  <a:lnTo>
                    <a:pt x="217" y="2"/>
                  </a:lnTo>
                  <a:lnTo>
                    <a:pt x="237" y="3"/>
                  </a:lnTo>
                  <a:lnTo>
                    <a:pt x="255" y="9"/>
                  </a:lnTo>
                  <a:lnTo>
                    <a:pt x="273" y="14"/>
                  </a:lnTo>
                  <a:lnTo>
                    <a:pt x="290" y="23"/>
                  </a:lnTo>
                  <a:lnTo>
                    <a:pt x="306" y="33"/>
                  </a:lnTo>
                  <a:lnTo>
                    <a:pt x="323" y="45"/>
                  </a:lnTo>
                  <a:lnTo>
                    <a:pt x="335" y="58"/>
                  </a:lnTo>
                  <a:lnTo>
                    <a:pt x="348" y="71"/>
                  </a:lnTo>
                  <a:lnTo>
                    <a:pt x="361" y="87"/>
                  </a:lnTo>
                  <a:lnTo>
                    <a:pt x="370" y="104"/>
                  </a:lnTo>
                  <a:lnTo>
                    <a:pt x="379" y="120"/>
                  </a:lnTo>
                  <a:lnTo>
                    <a:pt x="385" y="138"/>
                  </a:lnTo>
                  <a:lnTo>
                    <a:pt x="390"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86" name="Freeform 31"/>
            <p:cNvSpPr/>
            <p:nvPr/>
          </p:nvSpPr>
          <p:spPr bwMode="auto">
            <a:xfrm>
              <a:off x="2279" y="2609"/>
              <a:ext cx="394" cy="394"/>
            </a:xfrm>
            <a:custGeom>
              <a:avLst/>
              <a:gdLst>
                <a:gd name="T0" fmla="*/ 394 w 394"/>
                <a:gd name="T1" fmla="*/ 197 h 394"/>
                <a:gd name="T2" fmla="*/ 390 w 394"/>
                <a:gd name="T3" fmla="*/ 237 h 394"/>
                <a:gd name="T4" fmla="*/ 379 w 394"/>
                <a:gd name="T5" fmla="*/ 274 h 394"/>
                <a:gd name="T6" fmla="*/ 361 w 394"/>
                <a:gd name="T7" fmla="*/ 307 h 394"/>
                <a:gd name="T8" fmla="*/ 335 w 394"/>
                <a:gd name="T9" fmla="*/ 336 h 394"/>
                <a:gd name="T10" fmla="*/ 306 w 394"/>
                <a:gd name="T11" fmla="*/ 361 h 394"/>
                <a:gd name="T12" fmla="*/ 273 w 394"/>
                <a:gd name="T13" fmla="*/ 380 h 394"/>
                <a:gd name="T14" fmla="*/ 237 w 394"/>
                <a:gd name="T15" fmla="*/ 391 h 394"/>
                <a:gd name="T16" fmla="*/ 197 w 394"/>
                <a:gd name="T17" fmla="*/ 394 h 394"/>
                <a:gd name="T18" fmla="*/ 177 w 394"/>
                <a:gd name="T19" fmla="*/ 392 h 394"/>
                <a:gd name="T20" fmla="*/ 138 w 394"/>
                <a:gd name="T21" fmla="*/ 385 h 394"/>
                <a:gd name="T22" fmla="*/ 104 w 394"/>
                <a:gd name="T23" fmla="*/ 371 h 394"/>
                <a:gd name="T24" fmla="*/ 71 w 394"/>
                <a:gd name="T25" fmla="*/ 349 h 394"/>
                <a:gd name="T26" fmla="*/ 45 w 394"/>
                <a:gd name="T27" fmla="*/ 323 h 394"/>
                <a:gd name="T28" fmla="*/ 23 w 394"/>
                <a:gd name="T29" fmla="*/ 290 h 394"/>
                <a:gd name="T30" fmla="*/ 9 w 394"/>
                <a:gd name="T31" fmla="*/ 256 h 394"/>
                <a:gd name="T32" fmla="*/ 1 w 394"/>
                <a:gd name="T33" fmla="*/ 217 h 394"/>
                <a:gd name="T34" fmla="*/ 0 w 394"/>
                <a:gd name="T35" fmla="*/ 197 h 394"/>
                <a:gd name="T36" fmla="*/ 3 w 394"/>
                <a:gd name="T37" fmla="*/ 157 h 394"/>
                <a:gd name="T38" fmla="*/ 14 w 394"/>
                <a:gd name="T39" fmla="*/ 121 h 394"/>
                <a:gd name="T40" fmla="*/ 32 w 394"/>
                <a:gd name="T41" fmla="*/ 88 h 394"/>
                <a:gd name="T42" fmla="*/ 58 w 394"/>
                <a:gd name="T43" fmla="*/ 59 h 394"/>
                <a:gd name="T44" fmla="*/ 87 w 394"/>
                <a:gd name="T45" fmla="*/ 33 h 394"/>
                <a:gd name="T46" fmla="*/ 120 w 394"/>
                <a:gd name="T47" fmla="*/ 15 h 394"/>
                <a:gd name="T48" fmla="*/ 156 w 394"/>
                <a:gd name="T49" fmla="*/ 4 h 394"/>
                <a:gd name="T50" fmla="*/ 197 w 394"/>
                <a:gd name="T51" fmla="*/ 0 h 394"/>
                <a:gd name="T52" fmla="*/ 217 w 394"/>
                <a:gd name="T53" fmla="*/ 2 h 394"/>
                <a:gd name="T54" fmla="*/ 255 w 394"/>
                <a:gd name="T55" fmla="*/ 9 h 394"/>
                <a:gd name="T56" fmla="*/ 290 w 394"/>
                <a:gd name="T57" fmla="*/ 24 h 394"/>
                <a:gd name="T58" fmla="*/ 323 w 394"/>
                <a:gd name="T59" fmla="*/ 46 h 394"/>
                <a:gd name="T60" fmla="*/ 348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6"/>
                  </a:lnTo>
                  <a:lnTo>
                    <a:pt x="379" y="274"/>
                  </a:lnTo>
                  <a:lnTo>
                    <a:pt x="370" y="290"/>
                  </a:lnTo>
                  <a:lnTo>
                    <a:pt x="361" y="307"/>
                  </a:lnTo>
                  <a:lnTo>
                    <a:pt x="348" y="323"/>
                  </a:lnTo>
                  <a:lnTo>
                    <a:pt x="335" y="336"/>
                  </a:lnTo>
                  <a:lnTo>
                    <a:pt x="323" y="349"/>
                  </a:lnTo>
                  <a:lnTo>
                    <a:pt x="306" y="361"/>
                  </a:lnTo>
                  <a:lnTo>
                    <a:pt x="290" y="371"/>
                  </a:lnTo>
                  <a:lnTo>
                    <a:pt x="273" y="380"/>
                  </a:lnTo>
                  <a:lnTo>
                    <a:pt x="255" y="385"/>
                  </a:lnTo>
                  <a:lnTo>
                    <a:pt x="237" y="391"/>
                  </a:lnTo>
                  <a:lnTo>
                    <a:pt x="217" y="392"/>
                  </a:lnTo>
                  <a:lnTo>
                    <a:pt x="197" y="394"/>
                  </a:lnTo>
                  <a:lnTo>
                    <a:pt x="197" y="394"/>
                  </a:lnTo>
                  <a:lnTo>
                    <a:pt x="177" y="392"/>
                  </a:lnTo>
                  <a:lnTo>
                    <a:pt x="156" y="391"/>
                  </a:lnTo>
                  <a:lnTo>
                    <a:pt x="138" y="385"/>
                  </a:lnTo>
                  <a:lnTo>
                    <a:pt x="120" y="380"/>
                  </a:lnTo>
                  <a:lnTo>
                    <a:pt x="104" y="371"/>
                  </a:lnTo>
                  <a:lnTo>
                    <a:pt x="87" y="361"/>
                  </a:lnTo>
                  <a:lnTo>
                    <a:pt x="71" y="349"/>
                  </a:lnTo>
                  <a:lnTo>
                    <a:pt x="58" y="336"/>
                  </a:lnTo>
                  <a:lnTo>
                    <a:pt x="45" y="323"/>
                  </a:lnTo>
                  <a:lnTo>
                    <a:pt x="32" y="307"/>
                  </a:lnTo>
                  <a:lnTo>
                    <a:pt x="23" y="290"/>
                  </a:lnTo>
                  <a:lnTo>
                    <a:pt x="14" y="274"/>
                  </a:lnTo>
                  <a:lnTo>
                    <a:pt x="9" y="256"/>
                  </a:lnTo>
                  <a:lnTo>
                    <a:pt x="3" y="237"/>
                  </a:lnTo>
                  <a:lnTo>
                    <a:pt x="1" y="217"/>
                  </a:lnTo>
                  <a:lnTo>
                    <a:pt x="0" y="197"/>
                  </a:lnTo>
                  <a:lnTo>
                    <a:pt x="0" y="197"/>
                  </a:lnTo>
                  <a:lnTo>
                    <a:pt x="1" y="177"/>
                  </a:lnTo>
                  <a:lnTo>
                    <a:pt x="3" y="157"/>
                  </a:lnTo>
                  <a:lnTo>
                    <a:pt x="9" y="139"/>
                  </a:lnTo>
                  <a:lnTo>
                    <a:pt x="14" y="121"/>
                  </a:lnTo>
                  <a:lnTo>
                    <a:pt x="23" y="104"/>
                  </a:lnTo>
                  <a:lnTo>
                    <a:pt x="32" y="88"/>
                  </a:lnTo>
                  <a:lnTo>
                    <a:pt x="45" y="71"/>
                  </a:lnTo>
                  <a:lnTo>
                    <a:pt x="58" y="59"/>
                  </a:lnTo>
                  <a:lnTo>
                    <a:pt x="71" y="46"/>
                  </a:lnTo>
                  <a:lnTo>
                    <a:pt x="87" y="33"/>
                  </a:lnTo>
                  <a:lnTo>
                    <a:pt x="104" y="24"/>
                  </a:lnTo>
                  <a:lnTo>
                    <a:pt x="120" y="15"/>
                  </a:lnTo>
                  <a:lnTo>
                    <a:pt x="138" y="9"/>
                  </a:lnTo>
                  <a:lnTo>
                    <a:pt x="156" y="4"/>
                  </a:lnTo>
                  <a:lnTo>
                    <a:pt x="177" y="2"/>
                  </a:lnTo>
                  <a:lnTo>
                    <a:pt x="197" y="0"/>
                  </a:lnTo>
                  <a:lnTo>
                    <a:pt x="197" y="0"/>
                  </a:lnTo>
                  <a:lnTo>
                    <a:pt x="217" y="2"/>
                  </a:lnTo>
                  <a:lnTo>
                    <a:pt x="237" y="4"/>
                  </a:lnTo>
                  <a:lnTo>
                    <a:pt x="255" y="9"/>
                  </a:lnTo>
                  <a:lnTo>
                    <a:pt x="273" y="15"/>
                  </a:lnTo>
                  <a:lnTo>
                    <a:pt x="290" y="24"/>
                  </a:lnTo>
                  <a:lnTo>
                    <a:pt x="306" y="33"/>
                  </a:lnTo>
                  <a:lnTo>
                    <a:pt x="323" y="46"/>
                  </a:lnTo>
                  <a:lnTo>
                    <a:pt x="335" y="59"/>
                  </a:lnTo>
                  <a:lnTo>
                    <a:pt x="348" y="71"/>
                  </a:lnTo>
                  <a:lnTo>
                    <a:pt x="361" y="88"/>
                  </a:lnTo>
                  <a:lnTo>
                    <a:pt x="370" y="104"/>
                  </a:lnTo>
                  <a:lnTo>
                    <a:pt x="379" y="121"/>
                  </a:lnTo>
                  <a:lnTo>
                    <a:pt x="385" y="139"/>
                  </a:lnTo>
                  <a:lnTo>
                    <a:pt x="390"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grpSp>
          <p:nvGrpSpPr>
            <p:cNvPr id="87" name="Group 32"/>
            <p:cNvGrpSpPr/>
            <p:nvPr/>
          </p:nvGrpSpPr>
          <p:grpSpPr bwMode="auto">
            <a:xfrm>
              <a:off x="2541" y="2052"/>
              <a:ext cx="1108" cy="588"/>
              <a:chOff x="2541" y="2052"/>
              <a:chExt cx="1108" cy="588"/>
            </a:xfrm>
          </p:grpSpPr>
          <p:sp>
            <p:nvSpPr>
              <p:cNvPr id="93" name="Rectangle 33"/>
              <p:cNvSpPr>
                <a:spLocks noChangeArrowheads="1"/>
              </p:cNvSpPr>
              <p:nvPr/>
            </p:nvSpPr>
            <p:spPr bwMode="auto">
              <a:xfrm>
                <a:off x="2738" y="2274"/>
                <a:ext cx="526"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94" name="Freeform 34"/>
              <p:cNvSpPr/>
              <p:nvPr/>
            </p:nvSpPr>
            <p:spPr bwMode="auto">
              <a:xfrm>
                <a:off x="2541" y="2149"/>
                <a:ext cx="394" cy="395"/>
              </a:xfrm>
              <a:custGeom>
                <a:avLst/>
                <a:gdLst>
                  <a:gd name="T0" fmla="*/ 394 w 394"/>
                  <a:gd name="T1" fmla="*/ 198 h 395"/>
                  <a:gd name="T2" fmla="*/ 391 w 394"/>
                  <a:gd name="T3" fmla="*/ 238 h 395"/>
                  <a:gd name="T4" fmla="*/ 380 w 394"/>
                  <a:gd name="T5" fmla="*/ 274 h 395"/>
                  <a:gd name="T6" fmla="*/ 362 w 394"/>
                  <a:gd name="T7" fmla="*/ 307 h 395"/>
                  <a:gd name="T8" fmla="*/ 336 w 394"/>
                  <a:gd name="T9" fmla="*/ 336 h 395"/>
                  <a:gd name="T10" fmla="*/ 307 w 394"/>
                  <a:gd name="T11" fmla="*/ 362 h 395"/>
                  <a:gd name="T12" fmla="*/ 274 w 394"/>
                  <a:gd name="T13" fmla="*/ 380 h 395"/>
                  <a:gd name="T14" fmla="*/ 238 w 394"/>
                  <a:gd name="T15" fmla="*/ 391 h 395"/>
                  <a:gd name="T16" fmla="*/ 197 w 394"/>
                  <a:gd name="T17" fmla="*/ 395 h 395"/>
                  <a:gd name="T18" fmla="*/ 177 w 394"/>
                  <a:gd name="T19" fmla="*/ 393 h 395"/>
                  <a:gd name="T20" fmla="*/ 139 w 394"/>
                  <a:gd name="T21" fmla="*/ 385 h 395"/>
                  <a:gd name="T22" fmla="*/ 104 w 394"/>
                  <a:gd name="T23" fmla="*/ 371 h 395"/>
                  <a:gd name="T24" fmla="*/ 71 w 394"/>
                  <a:gd name="T25" fmla="*/ 349 h 395"/>
                  <a:gd name="T26" fmla="*/ 46 w 394"/>
                  <a:gd name="T27" fmla="*/ 323 h 395"/>
                  <a:gd name="T28" fmla="*/ 24 w 394"/>
                  <a:gd name="T29" fmla="*/ 291 h 395"/>
                  <a:gd name="T30" fmla="*/ 9 w 394"/>
                  <a:gd name="T31" fmla="*/ 256 h 395"/>
                  <a:gd name="T32" fmla="*/ 2 w 394"/>
                  <a:gd name="T33" fmla="*/ 218 h 395"/>
                  <a:gd name="T34" fmla="*/ 0 w 394"/>
                  <a:gd name="T35" fmla="*/ 198 h 395"/>
                  <a:gd name="T36" fmla="*/ 4 w 394"/>
                  <a:gd name="T37" fmla="*/ 157 h 395"/>
                  <a:gd name="T38" fmla="*/ 15 w 394"/>
                  <a:gd name="T39" fmla="*/ 121 h 395"/>
                  <a:gd name="T40" fmla="*/ 33 w 394"/>
                  <a:gd name="T41" fmla="*/ 88 h 395"/>
                  <a:gd name="T42" fmla="*/ 59 w 394"/>
                  <a:gd name="T43" fmla="*/ 59 h 395"/>
                  <a:gd name="T44" fmla="*/ 88 w 394"/>
                  <a:gd name="T45" fmla="*/ 33 h 395"/>
                  <a:gd name="T46" fmla="*/ 121 w 394"/>
                  <a:gd name="T47" fmla="*/ 15 h 395"/>
                  <a:gd name="T48" fmla="*/ 157 w 394"/>
                  <a:gd name="T49" fmla="*/ 4 h 395"/>
                  <a:gd name="T50" fmla="*/ 197 w 394"/>
                  <a:gd name="T51" fmla="*/ 0 h 395"/>
                  <a:gd name="T52" fmla="*/ 217 w 394"/>
                  <a:gd name="T53" fmla="*/ 2 h 395"/>
                  <a:gd name="T54" fmla="*/ 256 w 394"/>
                  <a:gd name="T55" fmla="*/ 10 h 395"/>
                  <a:gd name="T56" fmla="*/ 290 w 394"/>
                  <a:gd name="T57" fmla="*/ 24 h 395"/>
                  <a:gd name="T58" fmla="*/ 323 w 394"/>
                  <a:gd name="T59" fmla="*/ 46 h 395"/>
                  <a:gd name="T60" fmla="*/ 349 w 394"/>
                  <a:gd name="T61" fmla="*/ 72 h 395"/>
                  <a:gd name="T62" fmla="*/ 371 w 394"/>
                  <a:gd name="T63" fmla="*/ 104 h 395"/>
                  <a:gd name="T64" fmla="*/ 385 w 394"/>
                  <a:gd name="T65" fmla="*/ 139 h 395"/>
                  <a:gd name="T66" fmla="*/ 393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3" y="218"/>
                    </a:lnTo>
                    <a:lnTo>
                      <a:pt x="391" y="238"/>
                    </a:lnTo>
                    <a:lnTo>
                      <a:pt x="385" y="256"/>
                    </a:lnTo>
                    <a:lnTo>
                      <a:pt x="380" y="274"/>
                    </a:lnTo>
                    <a:lnTo>
                      <a:pt x="371" y="291"/>
                    </a:lnTo>
                    <a:lnTo>
                      <a:pt x="362" y="307"/>
                    </a:lnTo>
                    <a:lnTo>
                      <a:pt x="349" y="323"/>
                    </a:lnTo>
                    <a:lnTo>
                      <a:pt x="336" y="336"/>
                    </a:lnTo>
                    <a:lnTo>
                      <a:pt x="323" y="349"/>
                    </a:lnTo>
                    <a:lnTo>
                      <a:pt x="307" y="362"/>
                    </a:lnTo>
                    <a:lnTo>
                      <a:pt x="290" y="371"/>
                    </a:lnTo>
                    <a:lnTo>
                      <a:pt x="274" y="380"/>
                    </a:lnTo>
                    <a:lnTo>
                      <a:pt x="256" y="385"/>
                    </a:lnTo>
                    <a:lnTo>
                      <a:pt x="238" y="391"/>
                    </a:lnTo>
                    <a:lnTo>
                      <a:pt x="217" y="393"/>
                    </a:lnTo>
                    <a:lnTo>
                      <a:pt x="197" y="395"/>
                    </a:lnTo>
                    <a:lnTo>
                      <a:pt x="197" y="395"/>
                    </a:lnTo>
                    <a:lnTo>
                      <a:pt x="177" y="393"/>
                    </a:lnTo>
                    <a:lnTo>
                      <a:pt x="157" y="391"/>
                    </a:lnTo>
                    <a:lnTo>
                      <a:pt x="139" y="385"/>
                    </a:lnTo>
                    <a:lnTo>
                      <a:pt x="121" y="380"/>
                    </a:lnTo>
                    <a:lnTo>
                      <a:pt x="104" y="371"/>
                    </a:lnTo>
                    <a:lnTo>
                      <a:pt x="88" y="362"/>
                    </a:lnTo>
                    <a:lnTo>
                      <a:pt x="71" y="349"/>
                    </a:lnTo>
                    <a:lnTo>
                      <a:pt x="59" y="336"/>
                    </a:lnTo>
                    <a:lnTo>
                      <a:pt x="46" y="323"/>
                    </a:lnTo>
                    <a:lnTo>
                      <a:pt x="33" y="307"/>
                    </a:lnTo>
                    <a:lnTo>
                      <a:pt x="24" y="291"/>
                    </a:lnTo>
                    <a:lnTo>
                      <a:pt x="15" y="274"/>
                    </a:lnTo>
                    <a:lnTo>
                      <a:pt x="9" y="256"/>
                    </a:lnTo>
                    <a:lnTo>
                      <a:pt x="4" y="238"/>
                    </a:lnTo>
                    <a:lnTo>
                      <a:pt x="2" y="218"/>
                    </a:lnTo>
                    <a:lnTo>
                      <a:pt x="0" y="198"/>
                    </a:lnTo>
                    <a:lnTo>
                      <a:pt x="0" y="198"/>
                    </a:lnTo>
                    <a:lnTo>
                      <a:pt x="2" y="177"/>
                    </a:lnTo>
                    <a:lnTo>
                      <a:pt x="4" y="157"/>
                    </a:lnTo>
                    <a:lnTo>
                      <a:pt x="9" y="139"/>
                    </a:lnTo>
                    <a:lnTo>
                      <a:pt x="15" y="121"/>
                    </a:lnTo>
                    <a:lnTo>
                      <a:pt x="24" y="104"/>
                    </a:lnTo>
                    <a:lnTo>
                      <a:pt x="33" y="88"/>
                    </a:lnTo>
                    <a:lnTo>
                      <a:pt x="46" y="72"/>
                    </a:lnTo>
                    <a:lnTo>
                      <a:pt x="59" y="59"/>
                    </a:lnTo>
                    <a:lnTo>
                      <a:pt x="71" y="46"/>
                    </a:lnTo>
                    <a:lnTo>
                      <a:pt x="88" y="33"/>
                    </a:lnTo>
                    <a:lnTo>
                      <a:pt x="104" y="24"/>
                    </a:lnTo>
                    <a:lnTo>
                      <a:pt x="121" y="15"/>
                    </a:lnTo>
                    <a:lnTo>
                      <a:pt x="139" y="10"/>
                    </a:lnTo>
                    <a:lnTo>
                      <a:pt x="157" y="4"/>
                    </a:lnTo>
                    <a:lnTo>
                      <a:pt x="177" y="2"/>
                    </a:lnTo>
                    <a:lnTo>
                      <a:pt x="197" y="0"/>
                    </a:lnTo>
                    <a:lnTo>
                      <a:pt x="197" y="0"/>
                    </a:lnTo>
                    <a:lnTo>
                      <a:pt x="217" y="2"/>
                    </a:lnTo>
                    <a:lnTo>
                      <a:pt x="238" y="4"/>
                    </a:lnTo>
                    <a:lnTo>
                      <a:pt x="256" y="10"/>
                    </a:lnTo>
                    <a:lnTo>
                      <a:pt x="274" y="15"/>
                    </a:lnTo>
                    <a:lnTo>
                      <a:pt x="290" y="24"/>
                    </a:lnTo>
                    <a:lnTo>
                      <a:pt x="307" y="33"/>
                    </a:lnTo>
                    <a:lnTo>
                      <a:pt x="323" y="46"/>
                    </a:lnTo>
                    <a:lnTo>
                      <a:pt x="336" y="59"/>
                    </a:lnTo>
                    <a:lnTo>
                      <a:pt x="349" y="72"/>
                    </a:lnTo>
                    <a:lnTo>
                      <a:pt x="362" y="88"/>
                    </a:lnTo>
                    <a:lnTo>
                      <a:pt x="371" y="104"/>
                    </a:lnTo>
                    <a:lnTo>
                      <a:pt x="380" y="121"/>
                    </a:lnTo>
                    <a:lnTo>
                      <a:pt x="385" y="139"/>
                    </a:lnTo>
                    <a:lnTo>
                      <a:pt x="391" y="157"/>
                    </a:lnTo>
                    <a:lnTo>
                      <a:pt x="393" y="177"/>
                    </a:lnTo>
                    <a:lnTo>
                      <a:pt x="394" y="198"/>
                    </a:lnTo>
                    <a:lnTo>
                      <a:pt x="394" y="198"/>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grpSp>
            <p:nvGrpSpPr>
              <p:cNvPr id="95" name="Group 35"/>
              <p:cNvGrpSpPr/>
              <p:nvPr/>
            </p:nvGrpSpPr>
            <p:grpSpPr bwMode="auto">
              <a:xfrm>
                <a:off x="3061" y="2052"/>
                <a:ext cx="588" cy="588"/>
                <a:chOff x="3158" y="2149"/>
                <a:chExt cx="394" cy="395"/>
              </a:xfrm>
            </p:grpSpPr>
            <p:sp>
              <p:nvSpPr>
                <p:cNvPr id="96" name="Freeform 36"/>
                <p:cNvSpPr/>
                <p:nvPr/>
              </p:nvSpPr>
              <p:spPr bwMode="auto">
                <a:xfrm>
                  <a:off x="3158" y="2149"/>
                  <a:ext cx="394" cy="395"/>
                </a:xfrm>
                <a:custGeom>
                  <a:avLst/>
                  <a:gdLst>
                    <a:gd name="T0" fmla="*/ 394 w 394"/>
                    <a:gd name="T1" fmla="*/ 198 h 395"/>
                    <a:gd name="T2" fmla="*/ 390 w 394"/>
                    <a:gd name="T3" fmla="*/ 238 h 395"/>
                    <a:gd name="T4" fmla="*/ 379 w 394"/>
                    <a:gd name="T5" fmla="*/ 274 h 395"/>
                    <a:gd name="T6" fmla="*/ 361 w 394"/>
                    <a:gd name="T7" fmla="*/ 307 h 395"/>
                    <a:gd name="T8" fmla="*/ 336 w 394"/>
                    <a:gd name="T9" fmla="*/ 336 h 395"/>
                    <a:gd name="T10" fmla="*/ 306 w 394"/>
                    <a:gd name="T11" fmla="*/ 362 h 395"/>
                    <a:gd name="T12" fmla="*/ 274 w 394"/>
                    <a:gd name="T13" fmla="*/ 380 h 395"/>
                    <a:gd name="T14" fmla="*/ 237 w 394"/>
                    <a:gd name="T15" fmla="*/ 391 h 395"/>
                    <a:gd name="T16" fmla="*/ 197 w 394"/>
                    <a:gd name="T17" fmla="*/ 395 h 395"/>
                    <a:gd name="T18" fmla="*/ 177 w 394"/>
                    <a:gd name="T19" fmla="*/ 393 h 395"/>
                    <a:gd name="T20" fmla="*/ 139 w 394"/>
                    <a:gd name="T21" fmla="*/ 385 h 395"/>
                    <a:gd name="T22" fmla="*/ 104 w 394"/>
                    <a:gd name="T23" fmla="*/ 371 h 395"/>
                    <a:gd name="T24" fmla="*/ 71 w 394"/>
                    <a:gd name="T25" fmla="*/ 349 h 395"/>
                    <a:gd name="T26" fmla="*/ 45 w 394"/>
                    <a:gd name="T27" fmla="*/ 323 h 395"/>
                    <a:gd name="T28" fmla="*/ 24 w 394"/>
                    <a:gd name="T29" fmla="*/ 291 h 395"/>
                    <a:gd name="T30" fmla="*/ 9 w 394"/>
                    <a:gd name="T31" fmla="*/ 256 h 395"/>
                    <a:gd name="T32" fmla="*/ 2 w 394"/>
                    <a:gd name="T33" fmla="*/ 218 h 395"/>
                    <a:gd name="T34" fmla="*/ 0 w 394"/>
                    <a:gd name="T35" fmla="*/ 198 h 395"/>
                    <a:gd name="T36" fmla="*/ 4 w 394"/>
                    <a:gd name="T37" fmla="*/ 157 h 395"/>
                    <a:gd name="T38" fmla="*/ 14 w 394"/>
                    <a:gd name="T39" fmla="*/ 121 h 395"/>
                    <a:gd name="T40" fmla="*/ 33 w 394"/>
                    <a:gd name="T41" fmla="*/ 88 h 395"/>
                    <a:gd name="T42" fmla="*/ 58 w 394"/>
                    <a:gd name="T43" fmla="*/ 59 h 395"/>
                    <a:gd name="T44" fmla="*/ 87 w 394"/>
                    <a:gd name="T45" fmla="*/ 33 h 395"/>
                    <a:gd name="T46" fmla="*/ 120 w 394"/>
                    <a:gd name="T47" fmla="*/ 15 h 395"/>
                    <a:gd name="T48" fmla="*/ 157 w 394"/>
                    <a:gd name="T49" fmla="*/ 4 h 395"/>
                    <a:gd name="T50" fmla="*/ 197 w 394"/>
                    <a:gd name="T51" fmla="*/ 0 h 395"/>
                    <a:gd name="T52" fmla="*/ 217 w 394"/>
                    <a:gd name="T53" fmla="*/ 2 h 395"/>
                    <a:gd name="T54" fmla="*/ 255 w 394"/>
                    <a:gd name="T55" fmla="*/ 10 h 395"/>
                    <a:gd name="T56" fmla="*/ 290 w 394"/>
                    <a:gd name="T57" fmla="*/ 24 h 395"/>
                    <a:gd name="T58" fmla="*/ 323 w 394"/>
                    <a:gd name="T59" fmla="*/ 46 h 395"/>
                    <a:gd name="T60" fmla="*/ 348 w 394"/>
                    <a:gd name="T61" fmla="*/ 72 h 395"/>
                    <a:gd name="T62" fmla="*/ 370 w 394"/>
                    <a:gd name="T63" fmla="*/ 104 h 395"/>
                    <a:gd name="T64" fmla="*/ 385 w 394"/>
                    <a:gd name="T65" fmla="*/ 139 h 395"/>
                    <a:gd name="T66" fmla="*/ 392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2" y="218"/>
                      </a:lnTo>
                      <a:lnTo>
                        <a:pt x="390" y="238"/>
                      </a:lnTo>
                      <a:lnTo>
                        <a:pt x="385" y="256"/>
                      </a:lnTo>
                      <a:lnTo>
                        <a:pt x="379" y="274"/>
                      </a:lnTo>
                      <a:lnTo>
                        <a:pt x="370" y="291"/>
                      </a:lnTo>
                      <a:lnTo>
                        <a:pt x="361" y="307"/>
                      </a:lnTo>
                      <a:lnTo>
                        <a:pt x="348" y="323"/>
                      </a:lnTo>
                      <a:lnTo>
                        <a:pt x="336" y="336"/>
                      </a:lnTo>
                      <a:lnTo>
                        <a:pt x="323" y="349"/>
                      </a:lnTo>
                      <a:lnTo>
                        <a:pt x="306" y="362"/>
                      </a:lnTo>
                      <a:lnTo>
                        <a:pt x="290" y="371"/>
                      </a:lnTo>
                      <a:lnTo>
                        <a:pt x="274" y="380"/>
                      </a:lnTo>
                      <a:lnTo>
                        <a:pt x="255" y="385"/>
                      </a:lnTo>
                      <a:lnTo>
                        <a:pt x="237" y="391"/>
                      </a:lnTo>
                      <a:lnTo>
                        <a:pt x="217" y="393"/>
                      </a:lnTo>
                      <a:lnTo>
                        <a:pt x="197" y="395"/>
                      </a:lnTo>
                      <a:lnTo>
                        <a:pt x="197" y="395"/>
                      </a:lnTo>
                      <a:lnTo>
                        <a:pt x="177" y="393"/>
                      </a:lnTo>
                      <a:lnTo>
                        <a:pt x="157" y="391"/>
                      </a:lnTo>
                      <a:lnTo>
                        <a:pt x="139" y="385"/>
                      </a:lnTo>
                      <a:lnTo>
                        <a:pt x="120" y="380"/>
                      </a:lnTo>
                      <a:lnTo>
                        <a:pt x="104" y="371"/>
                      </a:lnTo>
                      <a:lnTo>
                        <a:pt x="87" y="362"/>
                      </a:lnTo>
                      <a:lnTo>
                        <a:pt x="71" y="349"/>
                      </a:lnTo>
                      <a:lnTo>
                        <a:pt x="58" y="336"/>
                      </a:lnTo>
                      <a:lnTo>
                        <a:pt x="45" y="323"/>
                      </a:lnTo>
                      <a:lnTo>
                        <a:pt x="33" y="307"/>
                      </a:lnTo>
                      <a:lnTo>
                        <a:pt x="24" y="291"/>
                      </a:lnTo>
                      <a:lnTo>
                        <a:pt x="14" y="274"/>
                      </a:lnTo>
                      <a:lnTo>
                        <a:pt x="9" y="256"/>
                      </a:lnTo>
                      <a:lnTo>
                        <a:pt x="4" y="238"/>
                      </a:lnTo>
                      <a:lnTo>
                        <a:pt x="2" y="218"/>
                      </a:lnTo>
                      <a:lnTo>
                        <a:pt x="0" y="198"/>
                      </a:lnTo>
                      <a:lnTo>
                        <a:pt x="0" y="198"/>
                      </a:lnTo>
                      <a:lnTo>
                        <a:pt x="2" y="177"/>
                      </a:lnTo>
                      <a:lnTo>
                        <a:pt x="4" y="157"/>
                      </a:lnTo>
                      <a:lnTo>
                        <a:pt x="9" y="139"/>
                      </a:lnTo>
                      <a:lnTo>
                        <a:pt x="14" y="121"/>
                      </a:lnTo>
                      <a:lnTo>
                        <a:pt x="24" y="104"/>
                      </a:lnTo>
                      <a:lnTo>
                        <a:pt x="33" y="88"/>
                      </a:lnTo>
                      <a:lnTo>
                        <a:pt x="45" y="72"/>
                      </a:lnTo>
                      <a:lnTo>
                        <a:pt x="58" y="59"/>
                      </a:lnTo>
                      <a:lnTo>
                        <a:pt x="71" y="46"/>
                      </a:lnTo>
                      <a:lnTo>
                        <a:pt x="87" y="33"/>
                      </a:lnTo>
                      <a:lnTo>
                        <a:pt x="104" y="24"/>
                      </a:lnTo>
                      <a:lnTo>
                        <a:pt x="120" y="15"/>
                      </a:lnTo>
                      <a:lnTo>
                        <a:pt x="139" y="10"/>
                      </a:lnTo>
                      <a:lnTo>
                        <a:pt x="157" y="4"/>
                      </a:lnTo>
                      <a:lnTo>
                        <a:pt x="177" y="2"/>
                      </a:lnTo>
                      <a:lnTo>
                        <a:pt x="197" y="0"/>
                      </a:lnTo>
                      <a:lnTo>
                        <a:pt x="197" y="0"/>
                      </a:lnTo>
                      <a:lnTo>
                        <a:pt x="217" y="2"/>
                      </a:lnTo>
                      <a:lnTo>
                        <a:pt x="237" y="4"/>
                      </a:lnTo>
                      <a:lnTo>
                        <a:pt x="255" y="10"/>
                      </a:lnTo>
                      <a:lnTo>
                        <a:pt x="274" y="15"/>
                      </a:lnTo>
                      <a:lnTo>
                        <a:pt x="290" y="24"/>
                      </a:lnTo>
                      <a:lnTo>
                        <a:pt x="306" y="33"/>
                      </a:lnTo>
                      <a:lnTo>
                        <a:pt x="323" y="46"/>
                      </a:lnTo>
                      <a:lnTo>
                        <a:pt x="336" y="59"/>
                      </a:lnTo>
                      <a:lnTo>
                        <a:pt x="348" y="72"/>
                      </a:lnTo>
                      <a:lnTo>
                        <a:pt x="361" y="88"/>
                      </a:lnTo>
                      <a:lnTo>
                        <a:pt x="370" y="104"/>
                      </a:lnTo>
                      <a:lnTo>
                        <a:pt x="379" y="121"/>
                      </a:lnTo>
                      <a:lnTo>
                        <a:pt x="385" y="139"/>
                      </a:lnTo>
                      <a:lnTo>
                        <a:pt x="390" y="157"/>
                      </a:lnTo>
                      <a:lnTo>
                        <a:pt x="392" y="177"/>
                      </a:lnTo>
                      <a:lnTo>
                        <a:pt x="394" y="198"/>
                      </a:lnTo>
                      <a:lnTo>
                        <a:pt x="394" y="198"/>
                      </a:lnTo>
                      <a:close/>
                    </a:path>
                  </a:pathLst>
                </a:custGeom>
                <a:solidFill>
                  <a:srgbClr val="2F5596"/>
                </a:soli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grpSp>
              <p:nvGrpSpPr>
                <p:cNvPr id="97" name="Group 37"/>
                <p:cNvGrpSpPr/>
                <p:nvPr/>
              </p:nvGrpSpPr>
              <p:grpSpPr bwMode="auto">
                <a:xfrm>
                  <a:off x="3198" y="2169"/>
                  <a:ext cx="317" cy="104"/>
                  <a:chOff x="1431" y="1843"/>
                  <a:chExt cx="907" cy="295"/>
                </a:xfrm>
              </p:grpSpPr>
              <p:sp>
                <p:nvSpPr>
                  <p:cNvPr id="98" name="Freeform 38"/>
                  <p:cNvSpPr/>
                  <p:nvPr/>
                </p:nvSpPr>
                <p:spPr bwMode="auto">
                  <a:xfrm>
                    <a:off x="1431" y="1843"/>
                    <a:ext cx="907" cy="295"/>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99" name="Oval 39"/>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grpSp>
          </p:grpSp>
        </p:grpSp>
        <p:grpSp>
          <p:nvGrpSpPr>
            <p:cNvPr id="88" name="Group 40"/>
            <p:cNvGrpSpPr/>
            <p:nvPr/>
          </p:nvGrpSpPr>
          <p:grpSpPr bwMode="auto">
            <a:xfrm>
              <a:off x="1447" y="2106"/>
              <a:ext cx="480" cy="480"/>
              <a:chOff x="1581" y="2149"/>
              <a:chExt cx="394" cy="395"/>
            </a:xfrm>
          </p:grpSpPr>
          <p:sp>
            <p:nvSpPr>
              <p:cNvPr id="89" name="Freeform 41"/>
              <p:cNvSpPr/>
              <p:nvPr/>
            </p:nvSpPr>
            <p:spPr bwMode="auto">
              <a:xfrm>
                <a:off x="1581" y="2149"/>
                <a:ext cx="394" cy="395"/>
              </a:xfrm>
              <a:prstGeom prst="ellipse">
                <a:avLst/>
              </a:prstGeom>
              <a:solidFill>
                <a:srgbClr val="2F5596"/>
              </a:soli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tx1">
                          <a:alpha val="50000"/>
                        </a:schemeClr>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grpSp>
            <p:nvGrpSpPr>
              <p:cNvPr id="90" name="Group 42"/>
              <p:cNvGrpSpPr/>
              <p:nvPr/>
            </p:nvGrpSpPr>
            <p:grpSpPr bwMode="auto">
              <a:xfrm>
                <a:off x="1619" y="2169"/>
                <a:ext cx="317" cy="104"/>
                <a:chOff x="1431" y="1843"/>
                <a:chExt cx="907" cy="295"/>
              </a:xfrm>
            </p:grpSpPr>
            <p:sp>
              <p:nvSpPr>
                <p:cNvPr id="91" name="Freeform 43"/>
                <p:cNvSpPr/>
                <p:nvPr/>
              </p:nvSpPr>
              <p:spPr bwMode="auto">
                <a:xfrm>
                  <a:off x="1431" y="1843"/>
                  <a:ext cx="907" cy="295"/>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92" name="Oval 44"/>
                <p:cNvSpPr>
                  <a:spLocks noChangeArrowheads="1"/>
                </p:cNvSpPr>
                <p:nvPr/>
              </p:nvSpPr>
              <p:spPr bwMode="auto">
                <a:xfrm>
                  <a:off x="1771" y="1843"/>
                  <a:ext cx="227" cy="204"/>
                </a:xfrm>
                <a:prstGeom prst="ellipse">
                  <a:avLst/>
                </a:prstGeom>
                <a:gradFill rotWithShape="1">
                  <a:gsLst>
                    <a:gs pos="0">
                      <a:schemeClr val="bg1"/>
                    </a:gs>
                    <a:gs pos="100000">
                      <a:schemeClr val="bg1">
                        <a:lumMod val="95000"/>
                        <a:alpha val="0"/>
                      </a:schemeClr>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grpSp>
        </p:grpSp>
      </p:grpSp>
      <p:grpSp>
        <p:nvGrpSpPr>
          <p:cNvPr id="100" name="Group 45"/>
          <p:cNvGrpSpPr/>
          <p:nvPr/>
        </p:nvGrpSpPr>
        <p:grpSpPr bwMode="auto">
          <a:xfrm>
            <a:off x="5088688" y="1577216"/>
            <a:ext cx="751271" cy="834521"/>
            <a:chOff x="3963" y="1690"/>
            <a:chExt cx="1182" cy="1313"/>
          </a:xfrm>
        </p:grpSpPr>
        <p:sp>
          <p:nvSpPr>
            <p:cNvPr id="101" name="Rectangle 46"/>
            <p:cNvSpPr>
              <a:spLocks noChangeArrowheads="1"/>
            </p:cNvSpPr>
            <p:nvPr/>
          </p:nvSpPr>
          <p:spPr bwMode="auto">
            <a:xfrm rot="-3600000">
              <a:off x="4554" y="2055"/>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102" name="Rectangle 47"/>
            <p:cNvSpPr>
              <a:spLocks noChangeArrowheads="1"/>
            </p:cNvSpPr>
            <p:nvPr/>
          </p:nvSpPr>
          <p:spPr bwMode="auto">
            <a:xfrm rot="3600000">
              <a:off x="4554" y="2509"/>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103" name="Rectangle 48"/>
            <p:cNvSpPr>
              <a:spLocks noChangeArrowheads="1"/>
            </p:cNvSpPr>
            <p:nvPr/>
          </p:nvSpPr>
          <p:spPr bwMode="auto">
            <a:xfrm>
              <a:off x="4160" y="2274"/>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104" name="Freeform 49"/>
            <p:cNvSpPr/>
            <p:nvPr/>
          </p:nvSpPr>
          <p:spPr bwMode="auto">
            <a:xfrm>
              <a:off x="4751" y="1690"/>
              <a:ext cx="394" cy="394"/>
            </a:xfrm>
            <a:custGeom>
              <a:avLst/>
              <a:gdLst>
                <a:gd name="T0" fmla="*/ 394 w 394"/>
                <a:gd name="T1" fmla="*/ 197 h 394"/>
                <a:gd name="T2" fmla="*/ 391 w 394"/>
                <a:gd name="T3" fmla="*/ 237 h 394"/>
                <a:gd name="T4" fmla="*/ 380 w 394"/>
                <a:gd name="T5" fmla="*/ 273 h 394"/>
                <a:gd name="T6" fmla="*/ 361 w 394"/>
                <a:gd name="T7" fmla="*/ 306 h 394"/>
                <a:gd name="T8" fmla="*/ 336 w 394"/>
                <a:gd name="T9" fmla="*/ 335 h 394"/>
                <a:gd name="T10" fmla="*/ 307 w 394"/>
                <a:gd name="T11" fmla="*/ 361 h 394"/>
                <a:gd name="T12" fmla="*/ 274 w 394"/>
                <a:gd name="T13" fmla="*/ 379 h 394"/>
                <a:gd name="T14" fmla="*/ 237 w 394"/>
                <a:gd name="T15" fmla="*/ 390 h 394"/>
                <a:gd name="T16" fmla="*/ 197 w 394"/>
                <a:gd name="T17" fmla="*/ 394 h 394"/>
                <a:gd name="T18" fmla="*/ 177 w 394"/>
                <a:gd name="T19" fmla="*/ 392 h 394"/>
                <a:gd name="T20" fmla="*/ 139 w 394"/>
                <a:gd name="T21" fmla="*/ 385 h 394"/>
                <a:gd name="T22" fmla="*/ 104 w 394"/>
                <a:gd name="T23" fmla="*/ 370 h 394"/>
                <a:gd name="T24" fmla="*/ 71 w 394"/>
                <a:gd name="T25" fmla="*/ 348 h 394"/>
                <a:gd name="T26" fmla="*/ 46 w 394"/>
                <a:gd name="T27" fmla="*/ 323 h 394"/>
                <a:gd name="T28" fmla="*/ 24 w 394"/>
                <a:gd name="T29" fmla="*/ 290 h 394"/>
                <a:gd name="T30" fmla="*/ 9 w 394"/>
                <a:gd name="T31" fmla="*/ 255 h 394"/>
                <a:gd name="T32" fmla="*/ 2 w 394"/>
                <a:gd name="T33" fmla="*/ 217 h 394"/>
                <a:gd name="T34" fmla="*/ 0 w 394"/>
                <a:gd name="T35" fmla="*/ 197 h 394"/>
                <a:gd name="T36" fmla="*/ 4 w 394"/>
                <a:gd name="T37" fmla="*/ 157 h 394"/>
                <a:gd name="T38" fmla="*/ 15 w 394"/>
                <a:gd name="T39" fmla="*/ 120 h 394"/>
                <a:gd name="T40" fmla="*/ 33 w 394"/>
                <a:gd name="T41" fmla="*/ 87 h 394"/>
                <a:gd name="T42" fmla="*/ 58 w 394"/>
                <a:gd name="T43" fmla="*/ 58 h 394"/>
                <a:gd name="T44" fmla="*/ 88 w 394"/>
                <a:gd name="T45" fmla="*/ 33 h 394"/>
                <a:gd name="T46" fmla="*/ 120 w 394"/>
                <a:gd name="T47" fmla="*/ 14 h 394"/>
                <a:gd name="T48" fmla="*/ 157 w 394"/>
                <a:gd name="T49" fmla="*/ 3 h 394"/>
                <a:gd name="T50" fmla="*/ 197 w 394"/>
                <a:gd name="T51" fmla="*/ 0 h 394"/>
                <a:gd name="T52" fmla="*/ 217 w 394"/>
                <a:gd name="T53" fmla="*/ 2 h 394"/>
                <a:gd name="T54" fmla="*/ 256 w 394"/>
                <a:gd name="T55" fmla="*/ 9 h 394"/>
                <a:gd name="T56" fmla="*/ 290 w 394"/>
                <a:gd name="T57" fmla="*/ 23 h 394"/>
                <a:gd name="T58" fmla="*/ 323 w 394"/>
                <a:gd name="T59" fmla="*/ 45 h 394"/>
                <a:gd name="T60" fmla="*/ 349 w 394"/>
                <a:gd name="T61" fmla="*/ 71 h 394"/>
                <a:gd name="T62" fmla="*/ 370 w 394"/>
                <a:gd name="T63" fmla="*/ 104 h 394"/>
                <a:gd name="T64" fmla="*/ 385 w 394"/>
                <a:gd name="T65" fmla="*/ 138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1" y="237"/>
                  </a:lnTo>
                  <a:lnTo>
                    <a:pt x="385" y="255"/>
                  </a:lnTo>
                  <a:lnTo>
                    <a:pt x="380" y="273"/>
                  </a:lnTo>
                  <a:lnTo>
                    <a:pt x="370" y="290"/>
                  </a:lnTo>
                  <a:lnTo>
                    <a:pt x="361" y="306"/>
                  </a:lnTo>
                  <a:lnTo>
                    <a:pt x="349" y="323"/>
                  </a:lnTo>
                  <a:lnTo>
                    <a:pt x="336" y="335"/>
                  </a:lnTo>
                  <a:lnTo>
                    <a:pt x="323" y="348"/>
                  </a:lnTo>
                  <a:lnTo>
                    <a:pt x="307" y="361"/>
                  </a:lnTo>
                  <a:lnTo>
                    <a:pt x="290" y="370"/>
                  </a:lnTo>
                  <a:lnTo>
                    <a:pt x="274" y="379"/>
                  </a:lnTo>
                  <a:lnTo>
                    <a:pt x="256" y="385"/>
                  </a:lnTo>
                  <a:lnTo>
                    <a:pt x="237" y="390"/>
                  </a:lnTo>
                  <a:lnTo>
                    <a:pt x="217" y="392"/>
                  </a:lnTo>
                  <a:lnTo>
                    <a:pt x="197" y="394"/>
                  </a:lnTo>
                  <a:lnTo>
                    <a:pt x="197" y="394"/>
                  </a:lnTo>
                  <a:lnTo>
                    <a:pt x="177" y="392"/>
                  </a:lnTo>
                  <a:lnTo>
                    <a:pt x="157" y="390"/>
                  </a:lnTo>
                  <a:lnTo>
                    <a:pt x="139" y="385"/>
                  </a:lnTo>
                  <a:lnTo>
                    <a:pt x="120" y="379"/>
                  </a:lnTo>
                  <a:lnTo>
                    <a:pt x="104" y="370"/>
                  </a:lnTo>
                  <a:lnTo>
                    <a:pt x="88" y="361"/>
                  </a:lnTo>
                  <a:lnTo>
                    <a:pt x="71" y="348"/>
                  </a:lnTo>
                  <a:lnTo>
                    <a:pt x="58" y="335"/>
                  </a:lnTo>
                  <a:lnTo>
                    <a:pt x="46" y="323"/>
                  </a:lnTo>
                  <a:lnTo>
                    <a:pt x="33" y="306"/>
                  </a:lnTo>
                  <a:lnTo>
                    <a:pt x="24" y="290"/>
                  </a:lnTo>
                  <a:lnTo>
                    <a:pt x="15" y="273"/>
                  </a:lnTo>
                  <a:lnTo>
                    <a:pt x="9" y="255"/>
                  </a:lnTo>
                  <a:lnTo>
                    <a:pt x="4" y="237"/>
                  </a:lnTo>
                  <a:lnTo>
                    <a:pt x="2" y="217"/>
                  </a:lnTo>
                  <a:lnTo>
                    <a:pt x="0" y="197"/>
                  </a:lnTo>
                  <a:lnTo>
                    <a:pt x="0" y="197"/>
                  </a:lnTo>
                  <a:lnTo>
                    <a:pt x="2" y="177"/>
                  </a:lnTo>
                  <a:lnTo>
                    <a:pt x="4" y="157"/>
                  </a:lnTo>
                  <a:lnTo>
                    <a:pt x="9" y="138"/>
                  </a:lnTo>
                  <a:lnTo>
                    <a:pt x="15" y="120"/>
                  </a:lnTo>
                  <a:lnTo>
                    <a:pt x="24" y="104"/>
                  </a:lnTo>
                  <a:lnTo>
                    <a:pt x="33" y="87"/>
                  </a:lnTo>
                  <a:lnTo>
                    <a:pt x="46" y="71"/>
                  </a:lnTo>
                  <a:lnTo>
                    <a:pt x="58" y="58"/>
                  </a:lnTo>
                  <a:lnTo>
                    <a:pt x="71" y="45"/>
                  </a:lnTo>
                  <a:lnTo>
                    <a:pt x="88" y="33"/>
                  </a:lnTo>
                  <a:lnTo>
                    <a:pt x="104" y="23"/>
                  </a:lnTo>
                  <a:lnTo>
                    <a:pt x="120" y="14"/>
                  </a:lnTo>
                  <a:lnTo>
                    <a:pt x="139" y="9"/>
                  </a:lnTo>
                  <a:lnTo>
                    <a:pt x="157" y="3"/>
                  </a:lnTo>
                  <a:lnTo>
                    <a:pt x="177" y="2"/>
                  </a:lnTo>
                  <a:lnTo>
                    <a:pt x="197" y="0"/>
                  </a:lnTo>
                  <a:lnTo>
                    <a:pt x="197" y="0"/>
                  </a:lnTo>
                  <a:lnTo>
                    <a:pt x="217" y="2"/>
                  </a:lnTo>
                  <a:lnTo>
                    <a:pt x="237" y="3"/>
                  </a:lnTo>
                  <a:lnTo>
                    <a:pt x="256" y="9"/>
                  </a:lnTo>
                  <a:lnTo>
                    <a:pt x="274" y="14"/>
                  </a:lnTo>
                  <a:lnTo>
                    <a:pt x="290" y="23"/>
                  </a:lnTo>
                  <a:lnTo>
                    <a:pt x="307" y="33"/>
                  </a:lnTo>
                  <a:lnTo>
                    <a:pt x="323" y="45"/>
                  </a:lnTo>
                  <a:lnTo>
                    <a:pt x="336" y="58"/>
                  </a:lnTo>
                  <a:lnTo>
                    <a:pt x="349" y="71"/>
                  </a:lnTo>
                  <a:lnTo>
                    <a:pt x="361" y="87"/>
                  </a:lnTo>
                  <a:lnTo>
                    <a:pt x="370" y="104"/>
                  </a:lnTo>
                  <a:lnTo>
                    <a:pt x="380" y="120"/>
                  </a:lnTo>
                  <a:lnTo>
                    <a:pt x="385" y="138"/>
                  </a:lnTo>
                  <a:lnTo>
                    <a:pt x="391"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105" name="Freeform 50"/>
            <p:cNvSpPr/>
            <p:nvPr/>
          </p:nvSpPr>
          <p:spPr bwMode="auto">
            <a:xfrm>
              <a:off x="4751" y="2609"/>
              <a:ext cx="394" cy="394"/>
            </a:xfrm>
            <a:custGeom>
              <a:avLst/>
              <a:gdLst>
                <a:gd name="T0" fmla="*/ 394 w 394"/>
                <a:gd name="T1" fmla="*/ 197 h 394"/>
                <a:gd name="T2" fmla="*/ 391 w 394"/>
                <a:gd name="T3" fmla="*/ 237 h 394"/>
                <a:gd name="T4" fmla="*/ 380 w 394"/>
                <a:gd name="T5" fmla="*/ 274 h 394"/>
                <a:gd name="T6" fmla="*/ 361 w 394"/>
                <a:gd name="T7" fmla="*/ 307 h 394"/>
                <a:gd name="T8" fmla="*/ 336 w 394"/>
                <a:gd name="T9" fmla="*/ 336 h 394"/>
                <a:gd name="T10" fmla="*/ 307 w 394"/>
                <a:gd name="T11" fmla="*/ 361 h 394"/>
                <a:gd name="T12" fmla="*/ 274 w 394"/>
                <a:gd name="T13" fmla="*/ 380 h 394"/>
                <a:gd name="T14" fmla="*/ 237 w 394"/>
                <a:gd name="T15" fmla="*/ 391 h 394"/>
                <a:gd name="T16" fmla="*/ 197 w 394"/>
                <a:gd name="T17" fmla="*/ 394 h 394"/>
                <a:gd name="T18" fmla="*/ 177 w 394"/>
                <a:gd name="T19" fmla="*/ 392 h 394"/>
                <a:gd name="T20" fmla="*/ 139 w 394"/>
                <a:gd name="T21" fmla="*/ 385 h 394"/>
                <a:gd name="T22" fmla="*/ 104 w 394"/>
                <a:gd name="T23" fmla="*/ 371 h 394"/>
                <a:gd name="T24" fmla="*/ 71 w 394"/>
                <a:gd name="T25" fmla="*/ 349 h 394"/>
                <a:gd name="T26" fmla="*/ 46 w 394"/>
                <a:gd name="T27" fmla="*/ 323 h 394"/>
                <a:gd name="T28" fmla="*/ 24 w 394"/>
                <a:gd name="T29" fmla="*/ 290 h 394"/>
                <a:gd name="T30" fmla="*/ 9 w 394"/>
                <a:gd name="T31" fmla="*/ 256 h 394"/>
                <a:gd name="T32" fmla="*/ 2 w 394"/>
                <a:gd name="T33" fmla="*/ 217 h 394"/>
                <a:gd name="T34" fmla="*/ 0 w 394"/>
                <a:gd name="T35" fmla="*/ 197 h 394"/>
                <a:gd name="T36" fmla="*/ 4 w 394"/>
                <a:gd name="T37" fmla="*/ 157 h 394"/>
                <a:gd name="T38" fmla="*/ 15 w 394"/>
                <a:gd name="T39" fmla="*/ 121 h 394"/>
                <a:gd name="T40" fmla="*/ 33 w 394"/>
                <a:gd name="T41" fmla="*/ 88 h 394"/>
                <a:gd name="T42" fmla="*/ 58 w 394"/>
                <a:gd name="T43" fmla="*/ 59 h 394"/>
                <a:gd name="T44" fmla="*/ 88 w 394"/>
                <a:gd name="T45" fmla="*/ 33 h 394"/>
                <a:gd name="T46" fmla="*/ 120 w 394"/>
                <a:gd name="T47" fmla="*/ 15 h 394"/>
                <a:gd name="T48" fmla="*/ 157 w 394"/>
                <a:gd name="T49" fmla="*/ 4 h 394"/>
                <a:gd name="T50" fmla="*/ 197 w 394"/>
                <a:gd name="T51" fmla="*/ 0 h 394"/>
                <a:gd name="T52" fmla="*/ 217 w 394"/>
                <a:gd name="T53" fmla="*/ 2 h 394"/>
                <a:gd name="T54" fmla="*/ 256 w 394"/>
                <a:gd name="T55" fmla="*/ 9 h 394"/>
                <a:gd name="T56" fmla="*/ 290 w 394"/>
                <a:gd name="T57" fmla="*/ 24 h 394"/>
                <a:gd name="T58" fmla="*/ 323 w 394"/>
                <a:gd name="T59" fmla="*/ 46 h 394"/>
                <a:gd name="T60" fmla="*/ 349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1" y="237"/>
                  </a:lnTo>
                  <a:lnTo>
                    <a:pt x="385" y="256"/>
                  </a:lnTo>
                  <a:lnTo>
                    <a:pt x="380" y="274"/>
                  </a:lnTo>
                  <a:lnTo>
                    <a:pt x="370" y="290"/>
                  </a:lnTo>
                  <a:lnTo>
                    <a:pt x="361" y="307"/>
                  </a:lnTo>
                  <a:lnTo>
                    <a:pt x="349" y="323"/>
                  </a:lnTo>
                  <a:lnTo>
                    <a:pt x="336" y="336"/>
                  </a:lnTo>
                  <a:lnTo>
                    <a:pt x="323" y="349"/>
                  </a:lnTo>
                  <a:lnTo>
                    <a:pt x="307" y="361"/>
                  </a:lnTo>
                  <a:lnTo>
                    <a:pt x="290" y="371"/>
                  </a:lnTo>
                  <a:lnTo>
                    <a:pt x="274" y="380"/>
                  </a:lnTo>
                  <a:lnTo>
                    <a:pt x="256" y="385"/>
                  </a:lnTo>
                  <a:lnTo>
                    <a:pt x="237" y="391"/>
                  </a:lnTo>
                  <a:lnTo>
                    <a:pt x="217" y="392"/>
                  </a:lnTo>
                  <a:lnTo>
                    <a:pt x="197" y="394"/>
                  </a:lnTo>
                  <a:lnTo>
                    <a:pt x="197" y="394"/>
                  </a:lnTo>
                  <a:lnTo>
                    <a:pt x="177" y="392"/>
                  </a:lnTo>
                  <a:lnTo>
                    <a:pt x="157" y="391"/>
                  </a:lnTo>
                  <a:lnTo>
                    <a:pt x="139" y="385"/>
                  </a:lnTo>
                  <a:lnTo>
                    <a:pt x="120" y="380"/>
                  </a:lnTo>
                  <a:lnTo>
                    <a:pt x="104" y="371"/>
                  </a:lnTo>
                  <a:lnTo>
                    <a:pt x="88" y="361"/>
                  </a:lnTo>
                  <a:lnTo>
                    <a:pt x="71" y="349"/>
                  </a:lnTo>
                  <a:lnTo>
                    <a:pt x="58" y="336"/>
                  </a:lnTo>
                  <a:lnTo>
                    <a:pt x="46" y="323"/>
                  </a:lnTo>
                  <a:lnTo>
                    <a:pt x="33" y="307"/>
                  </a:lnTo>
                  <a:lnTo>
                    <a:pt x="24" y="290"/>
                  </a:lnTo>
                  <a:lnTo>
                    <a:pt x="15" y="274"/>
                  </a:lnTo>
                  <a:lnTo>
                    <a:pt x="9" y="256"/>
                  </a:lnTo>
                  <a:lnTo>
                    <a:pt x="4" y="237"/>
                  </a:lnTo>
                  <a:lnTo>
                    <a:pt x="2" y="217"/>
                  </a:lnTo>
                  <a:lnTo>
                    <a:pt x="0" y="197"/>
                  </a:lnTo>
                  <a:lnTo>
                    <a:pt x="0" y="197"/>
                  </a:lnTo>
                  <a:lnTo>
                    <a:pt x="2" y="177"/>
                  </a:lnTo>
                  <a:lnTo>
                    <a:pt x="4" y="157"/>
                  </a:lnTo>
                  <a:lnTo>
                    <a:pt x="9" y="139"/>
                  </a:lnTo>
                  <a:lnTo>
                    <a:pt x="15" y="121"/>
                  </a:lnTo>
                  <a:lnTo>
                    <a:pt x="24" y="104"/>
                  </a:lnTo>
                  <a:lnTo>
                    <a:pt x="33" y="88"/>
                  </a:lnTo>
                  <a:lnTo>
                    <a:pt x="46" y="71"/>
                  </a:lnTo>
                  <a:lnTo>
                    <a:pt x="58" y="59"/>
                  </a:lnTo>
                  <a:lnTo>
                    <a:pt x="71" y="46"/>
                  </a:lnTo>
                  <a:lnTo>
                    <a:pt x="88" y="33"/>
                  </a:lnTo>
                  <a:lnTo>
                    <a:pt x="104" y="24"/>
                  </a:lnTo>
                  <a:lnTo>
                    <a:pt x="120" y="15"/>
                  </a:lnTo>
                  <a:lnTo>
                    <a:pt x="139" y="9"/>
                  </a:lnTo>
                  <a:lnTo>
                    <a:pt x="157" y="4"/>
                  </a:lnTo>
                  <a:lnTo>
                    <a:pt x="177" y="2"/>
                  </a:lnTo>
                  <a:lnTo>
                    <a:pt x="197" y="0"/>
                  </a:lnTo>
                  <a:lnTo>
                    <a:pt x="197" y="0"/>
                  </a:lnTo>
                  <a:lnTo>
                    <a:pt x="217" y="2"/>
                  </a:lnTo>
                  <a:lnTo>
                    <a:pt x="237" y="4"/>
                  </a:lnTo>
                  <a:lnTo>
                    <a:pt x="256" y="9"/>
                  </a:lnTo>
                  <a:lnTo>
                    <a:pt x="274" y="15"/>
                  </a:lnTo>
                  <a:lnTo>
                    <a:pt x="290" y="24"/>
                  </a:lnTo>
                  <a:lnTo>
                    <a:pt x="307" y="33"/>
                  </a:lnTo>
                  <a:lnTo>
                    <a:pt x="323" y="46"/>
                  </a:lnTo>
                  <a:lnTo>
                    <a:pt x="336" y="59"/>
                  </a:lnTo>
                  <a:lnTo>
                    <a:pt x="349" y="71"/>
                  </a:lnTo>
                  <a:lnTo>
                    <a:pt x="361" y="88"/>
                  </a:lnTo>
                  <a:lnTo>
                    <a:pt x="370" y="104"/>
                  </a:lnTo>
                  <a:lnTo>
                    <a:pt x="380" y="121"/>
                  </a:lnTo>
                  <a:lnTo>
                    <a:pt x="385" y="139"/>
                  </a:lnTo>
                  <a:lnTo>
                    <a:pt x="391"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106" name="Freeform 51"/>
            <p:cNvSpPr/>
            <p:nvPr/>
          </p:nvSpPr>
          <p:spPr bwMode="auto">
            <a:xfrm>
              <a:off x="3963" y="2149"/>
              <a:ext cx="394" cy="395"/>
            </a:xfrm>
            <a:custGeom>
              <a:avLst/>
              <a:gdLst>
                <a:gd name="T0" fmla="*/ 394 w 394"/>
                <a:gd name="T1" fmla="*/ 198 h 395"/>
                <a:gd name="T2" fmla="*/ 390 w 394"/>
                <a:gd name="T3" fmla="*/ 238 h 395"/>
                <a:gd name="T4" fmla="*/ 379 w 394"/>
                <a:gd name="T5" fmla="*/ 274 h 395"/>
                <a:gd name="T6" fmla="*/ 361 w 394"/>
                <a:gd name="T7" fmla="*/ 307 h 395"/>
                <a:gd name="T8" fmla="*/ 336 w 394"/>
                <a:gd name="T9" fmla="*/ 336 h 395"/>
                <a:gd name="T10" fmla="*/ 306 w 394"/>
                <a:gd name="T11" fmla="*/ 362 h 395"/>
                <a:gd name="T12" fmla="*/ 273 w 394"/>
                <a:gd name="T13" fmla="*/ 380 h 395"/>
                <a:gd name="T14" fmla="*/ 237 w 394"/>
                <a:gd name="T15" fmla="*/ 391 h 395"/>
                <a:gd name="T16" fmla="*/ 197 w 394"/>
                <a:gd name="T17" fmla="*/ 395 h 395"/>
                <a:gd name="T18" fmla="*/ 177 w 394"/>
                <a:gd name="T19" fmla="*/ 393 h 395"/>
                <a:gd name="T20" fmla="*/ 138 w 394"/>
                <a:gd name="T21" fmla="*/ 385 h 395"/>
                <a:gd name="T22" fmla="*/ 104 w 394"/>
                <a:gd name="T23" fmla="*/ 371 h 395"/>
                <a:gd name="T24" fmla="*/ 71 w 394"/>
                <a:gd name="T25" fmla="*/ 349 h 395"/>
                <a:gd name="T26" fmla="*/ 45 w 394"/>
                <a:gd name="T27" fmla="*/ 323 h 395"/>
                <a:gd name="T28" fmla="*/ 23 w 394"/>
                <a:gd name="T29" fmla="*/ 291 h 395"/>
                <a:gd name="T30" fmla="*/ 9 w 394"/>
                <a:gd name="T31" fmla="*/ 256 h 395"/>
                <a:gd name="T32" fmla="*/ 2 w 394"/>
                <a:gd name="T33" fmla="*/ 218 h 395"/>
                <a:gd name="T34" fmla="*/ 0 w 394"/>
                <a:gd name="T35" fmla="*/ 198 h 395"/>
                <a:gd name="T36" fmla="*/ 3 w 394"/>
                <a:gd name="T37" fmla="*/ 157 h 395"/>
                <a:gd name="T38" fmla="*/ 14 w 394"/>
                <a:gd name="T39" fmla="*/ 121 h 395"/>
                <a:gd name="T40" fmla="*/ 33 w 394"/>
                <a:gd name="T41" fmla="*/ 88 h 395"/>
                <a:gd name="T42" fmla="*/ 58 w 394"/>
                <a:gd name="T43" fmla="*/ 59 h 395"/>
                <a:gd name="T44" fmla="*/ 87 w 394"/>
                <a:gd name="T45" fmla="*/ 33 h 395"/>
                <a:gd name="T46" fmla="*/ 120 w 394"/>
                <a:gd name="T47" fmla="*/ 15 h 395"/>
                <a:gd name="T48" fmla="*/ 157 w 394"/>
                <a:gd name="T49" fmla="*/ 4 h 395"/>
                <a:gd name="T50" fmla="*/ 197 w 394"/>
                <a:gd name="T51" fmla="*/ 0 h 395"/>
                <a:gd name="T52" fmla="*/ 217 w 394"/>
                <a:gd name="T53" fmla="*/ 2 h 395"/>
                <a:gd name="T54" fmla="*/ 255 w 394"/>
                <a:gd name="T55" fmla="*/ 10 h 395"/>
                <a:gd name="T56" fmla="*/ 290 w 394"/>
                <a:gd name="T57" fmla="*/ 24 h 395"/>
                <a:gd name="T58" fmla="*/ 323 w 394"/>
                <a:gd name="T59" fmla="*/ 46 h 395"/>
                <a:gd name="T60" fmla="*/ 348 w 394"/>
                <a:gd name="T61" fmla="*/ 72 h 395"/>
                <a:gd name="T62" fmla="*/ 370 w 394"/>
                <a:gd name="T63" fmla="*/ 104 h 395"/>
                <a:gd name="T64" fmla="*/ 385 w 394"/>
                <a:gd name="T65" fmla="*/ 139 h 395"/>
                <a:gd name="T66" fmla="*/ 392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2" y="218"/>
                  </a:lnTo>
                  <a:lnTo>
                    <a:pt x="390" y="238"/>
                  </a:lnTo>
                  <a:lnTo>
                    <a:pt x="385" y="256"/>
                  </a:lnTo>
                  <a:lnTo>
                    <a:pt x="379" y="274"/>
                  </a:lnTo>
                  <a:lnTo>
                    <a:pt x="370" y="291"/>
                  </a:lnTo>
                  <a:lnTo>
                    <a:pt x="361" y="307"/>
                  </a:lnTo>
                  <a:lnTo>
                    <a:pt x="348" y="323"/>
                  </a:lnTo>
                  <a:lnTo>
                    <a:pt x="336" y="336"/>
                  </a:lnTo>
                  <a:lnTo>
                    <a:pt x="323" y="349"/>
                  </a:lnTo>
                  <a:lnTo>
                    <a:pt x="306" y="362"/>
                  </a:lnTo>
                  <a:lnTo>
                    <a:pt x="290" y="371"/>
                  </a:lnTo>
                  <a:lnTo>
                    <a:pt x="273" y="380"/>
                  </a:lnTo>
                  <a:lnTo>
                    <a:pt x="255" y="385"/>
                  </a:lnTo>
                  <a:lnTo>
                    <a:pt x="237" y="391"/>
                  </a:lnTo>
                  <a:lnTo>
                    <a:pt x="217" y="393"/>
                  </a:lnTo>
                  <a:lnTo>
                    <a:pt x="197" y="395"/>
                  </a:lnTo>
                  <a:lnTo>
                    <a:pt x="197" y="395"/>
                  </a:lnTo>
                  <a:lnTo>
                    <a:pt x="177" y="393"/>
                  </a:lnTo>
                  <a:lnTo>
                    <a:pt x="157" y="391"/>
                  </a:lnTo>
                  <a:lnTo>
                    <a:pt x="138" y="385"/>
                  </a:lnTo>
                  <a:lnTo>
                    <a:pt x="120" y="380"/>
                  </a:lnTo>
                  <a:lnTo>
                    <a:pt x="104" y="371"/>
                  </a:lnTo>
                  <a:lnTo>
                    <a:pt x="87" y="362"/>
                  </a:lnTo>
                  <a:lnTo>
                    <a:pt x="71" y="349"/>
                  </a:lnTo>
                  <a:lnTo>
                    <a:pt x="58" y="336"/>
                  </a:lnTo>
                  <a:lnTo>
                    <a:pt x="45" y="323"/>
                  </a:lnTo>
                  <a:lnTo>
                    <a:pt x="33" y="307"/>
                  </a:lnTo>
                  <a:lnTo>
                    <a:pt x="23" y="291"/>
                  </a:lnTo>
                  <a:lnTo>
                    <a:pt x="14" y="274"/>
                  </a:lnTo>
                  <a:lnTo>
                    <a:pt x="9" y="256"/>
                  </a:lnTo>
                  <a:lnTo>
                    <a:pt x="3" y="238"/>
                  </a:lnTo>
                  <a:lnTo>
                    <a:pt x="2" y="218"/>
                  </a:lnTo>
                  <a:lnTo>
                    <a:pt x="0" y="198"/>
                  </a:lnTo>
                  <a:lnTo>
                    <a:pt x="0" y="198"/>
                  </a:lnTo>
                  <a:lnTo>
                    <a:pt x="2" y="177"/>
                  </a:lnTo>
                  <a:lnTo>
                    <a:pt x="3" y="157"/>
                  </a:lnTo>
                  <a:lnTo>
                    <a:pt x="9" y="139"/>
                  </a:lnTo>
                  <a:lnTo>
                    <a:pt x="14" y="121"/>
                  </a:lnTo>
                  <a:lnTo>
                    <a:pt x="23" y="104"/>
                  </a:lnTo>
                  <a:lnTo>
                    <a:pt x="33" y="88"/>
                  </a:lnTo>
                  <a:lnTo>
                    <a:pt x="45" y="72"/>
                  </a:lnTo>
                  <a:lnTo>
                    <a:pt x="58" y="59"/>
                  </a:lnTo>
                  <a:lnTo>
                    <a:pt x="71" y="46"/>
                  </a:lnTo>
                  <a:lnTo>
                    <a:pt x="87" y="33"/>
                  </a:lnTo>
                  <a:lnTo>
                    <a:pt x="104" y="24"/>
                  </a:lnTo>
                  <a:lnTo>
                    <a:pt x="120" y="15"/>
                  </a:lnTo>
                  <a:lnTo>
                    <a:pt x="138" y="10"/>
                  </a:lnTo>
                  <a:lnTo>
                    <a:pt x="157" y="4"/>
                  </a:lnTo>
                  <a:lnTo>
                    <a:pt x="177" y="2"/>
                  </a:lnTo>
                  <a:lnTo>
                    <a:pt x="197" y="0"/>
                  </a:lnTo>
                  <a:lnTo>
                    <a:pt x="197" y="0"/>
                  </a:lnTo>
                  <a:lnTo>
                    <a:pt x="217" y="2"/>
                  </a:lnTo>
                  <a:lnTo>
                    <a:pt x="237" y="4"/>
                  </a:lnTo>
                  <a:lnTo>
                    <a:pt x="255" y="10"/>
                  </a:lnTo>
                  <a:lnTo>
                    <a:pt x="273" y="15"/>
                  </a:lnTo>
                  <a:lnTo>
                    <a:pt x="290" y="24"/>
                  </a:lnTo>
                  <a:lnTo>
                    <a:pt x="306" y="33"/>
                  </a:lnTo>
                  <a:lnTo>
                    <a:pt x="323" y="46"/>
                  </a:lnTo>
                  <a:lnTo>
                    <a:pt x="336" y="59"/>
                  </a:lnTo>
                  <a:lnTo>
                    <a:pt x="348" y="72"/>
                  </a:lnTo>
                  <a:lnTo>
                    <a:pt x="361" y="88"/>
                  </a:lnTo>
                  <a:lnTo>
                    <a:pt x="370" y="104"/>
                  </a:lnTo>
                  <a:lnTo>
                    <a:pt x="379" y="121"/>
                  </a:lnTo>
                  <a:lnTo>
                    <a:pt x="385" y="139"/>
                  </a:lnTo>
                  <a:lnTo>
                    <a:pt x="390" y="157"/>
                  </a:lnTo>
                  <a:lnTo>
                    <a:pt x="392" y="177"/>
                  </a:lnTo>
                  <a:lnTo>
                    <a:pt x="394" y="198"/>
                  </a:lnTo>
                  <a:lnTo>
                    <a:pt x="394" y="198"/>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grpSp>
          <p:nvGrpSpPr>
            <p:cNvPr id="107" name="Group 52"/>
            <p:cNvGrpSpPr/>
            <p:nvPr/>
          </p:nvGrpSpPr>
          <p:grpSpPr bwMode="auto">
            <a:xfrm>
              <a:off x="4445" y="2106"/>
              <a:ext cx="480" cy="480"/>
              <a:chOff x="1581" y="2149"/>
              <a:chExt cx="394" cy="395"/>
            </a:xfrm>
          </p:grpSpPr>
          <p:sp>
            <p:nvSpPr>
              <p:cNvPr id="108" name="Freeform 53"/>
              <p:cNvSpPr/>
              <p:nvPr/>
            </p:nvSpPr>
            <p:spPr bwMode="auto">
              <a:xfrm>
                <a:off x="1581" y="2149"/>
                <a:ext cx="394" cy="395"/>
              </a:xfrm>
              <a:custGeom>
                <a:avLst/>
                <a:gdLst>
                  <a:gd name="T0" fmla="*/ 394 w 394"/>
                  <a:gd name="T1" fmla="*/ 198 h 395"/>
                  <a:gd name="T2" fmla="*/ 391 w 394"/>
                  <a:gd name="T3" fmla="*/ 238 h 395"/>
                  <a:gd name="T4" fmla="*/ 380 w 394"/>
                  <a:gd name="T5" fmla="*/ 274 h 395"/>
                  <a:gd name="T6" fmla="*/ 362 w 394"/>
                  <a:gd name="T7" fmla="*/ 307 h 395"/>
                  <a:gd name="T8" fmla="*/ 336 w 394"/>
                  <a:gd name="T9" fmla="*/ 336 h 395"/>
                  <a:gd name="T10" fmla="*/ 307 w 394"/>
                  <a:gd name="T11" fmla="*/ 362 h 395"/>
                  <a:gd name="T12" fmla="*/ 274 w 394"/>
                  <a:gd name="T13" fmla="*/ 380 h 395"/>
                  <a:gd name="T14" fmla="*/ 238 w 394"/>
                  <a:gd name="T15" fmla="*/ 391 h 395"/>
                  <a:gd name="T16" fmla="*/ 197 w 394"/>
                  <a:gd name="T17" fmla="*/ 395 h 395"/>
                  <a:gd name="T18" fmla="*/ 177 w 394"/>
                  <a:gd name="T19" fmla="*/ 393 h 395"/>
                  <a:gd name="T20" fmla="*/ 139 w 394"/>
                  <a:gd name="T21" fmla="*/ 385 h 395"/>
                  <a:gd name="T22" fmla="*/ 104 w 394"/>
                  <a:gd name="T23" fmla="*/ 371 h 395"/>
                  <a:gd name="T24" fmla="*/ 71 w 394"/>
                  <a:gd name="T25" fmla="*/ 349 h 395"/>
                  <a:gd name="T26" fmla="*/ 46 w 394"/>
                  <a:gd name="T27" fmla="*/ 323 h 395"/>
                  <a:gd name="T28" fmla="*/ 24 w 394"/>
                  <a:gd name="T29" fmla="*/ 291 h 395"/>
                  <a:gd name="T30" fmla="*/ 9 w 394"/>
                  <a:gd name="T31" fmla="*/ 256 h 395"/>
                  <a:gd name="T32" fmla="*/ 2 w 394"/>
                  <a:gd name="T33" fmla="*/ 218 h 395"/>
                  <a:gd name="T34" fmla="*/ 0 w 394"/>
                  <a:gd name="T35" fmla="*/ 198 h 395"/>
                  <a:gd name="T36" fmla="*/ 4 w 394"/>
                  <a:gd name="T37" fmla="*/ 157 h 395"/>
                  <a:gd name="T38" fmla="*/ 15 w 394"/>
                  <a:gd name="T39" fmla="*/ 121 h 395"/>
                  <a:gd name="T40" fmla="*/ 33 w 394"/>
                  <a:gd name="T41" fmla="*/ 88 h 395"/>
                  <a:gd name="T42" fmla="*/ 59 w 394"/>
                  <a:gd name="T43" fmla="*/ 59 h 395"/>
                  <a:gd name="T44" fmla="*/ 88 w 394"/>
                  <a:gd name="T45" fmla="*/ 33 h 395"/>
                  <a:gd name="T46" fmla="*/ 121 w 394"/>
                  <a:gd name="T47" fmla="*/ 15 h 395"/>
                  <a:gd name="T48" fmla="*/ 157 w 394"/>
                  <a:gd name="T49" fmla="*/ 4 h 395"/>
                  <a:gd name="T50" fmla="*/ 197 w 394"/>
                  <a:gd name="T51" fmla="*/ 0 h 395"/>
                  <a:gd name="T52" fmla="*/ 217 w 394"/>
                  <a:gd name="T53" fmla="*/ 2 h 395"/>
                  <a:gd name="T54" fmla="*/ 256 w 394"/>
                  <a:gd name="T55" fmla="*/ 10 h 395"/>
                  <a:gd name="T56" fmla="*/ 290 w 394"/>
                  <a:gd name="T57" fmla="*/ 24 h 395"/>
                  <a:gd name="T58" fmla="*/ 323 w 394"/>
                  <a:gd name="T59" fmla="*/ 46 h 395"/>
                  <a:gd name="T60" fmla="*/ 349 w 394"/>
                  <a:gd name="T61" fmla="*/ 72 h 395"/>
                  <a:gd name="T62" fmla="*/ 371 w 394"/>
                  <a:gd name="T63" fmla="*/ 104 h 395"/>
                  <a:gd name="T64" fmla="*/ 385 w 394"/>
                  <a:gd name="T65" fmla="*/ 139 h 395"/>
                  <a:gd name="T66" fmla="*/ 393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3" y="218"/>
                    </a:lnTo>
                    <a:lnTo>
                      <a:pt x="391" y="238"/>
                    </a:lnTo>
                    <a:lnTo>
                      <a:pt x="385" y="256"/>
                    </a:lnTo>
                    <a:lnTo>
                      <a:pt x="380" y="274"/>
                    </a:lnTo>
                    <a:lnTo>
                      <a:pt x="371" y="291"/>
                    </a:lnTo>
                    <a:lnTo>
                      <a:pt x="362" y="307"/>
                    </a:lnTo>
                    <a:lnTo>
                      <a:pt x="349" y="323"/>
                    </a:lnTo>
                    <a:lnTo>
                      <a:pt x="336" y="336"/>
                    </a:lnTo>
                    <a:lnTo>
                      <a:pt x="323" y="349"/>
                    </a:lnTo>
                    <a:lnTo>
                      <a:pt x="307" y="362"/>
                    </a:lnTo>
                    <a:lnTo>
                      <a:pt x="290" y="371"/>
                    </a:lnTo>
                    <a:lnTo>
                      <a:pt x="274" y="380"/>
                    </a:lnTo>
                    <a:lnTo>
                      <a:pt x="256" y="385"/>
                    </a:lnTo>
                    <a:lnTo>
                      <a:pt x="238" y="391"/>
                    </a:lnTo>
                    <a:lnTo>
                      <a:pt x="217" y="393"/>
                    </a:lnTo>
                    <a:lnTo>
                      <a:pt x="197" y="395"/>
                    </a:lnTo>
                    <a:lnTo>
                      <a:pt x="197" y="395"/>
                    </a:lnTo>
                    <a:lnTo>
                      <a:pt x="177" y="393"/>
                    </a:lnTo>
                    <a:lnTo>
                      <a:pt x="157" y="391"/>
                    </a:lnTo>
                    <a:lnTo>
                      <a:pt x="139" y="385"/>
                    </a:lnTo>
                    <a:lnTo>
                      <a:pt x="121" y="380"/>
                    </a:lnTo>
                    <a:lnTo>
                      <a:pt x="104" y="371"/>
                    </a:lnTo>
                    <a:lnTo>
                      <a:pt x="88" y="362"/>
                    </a:lnTo>
                    <a:lnTo>
                      <a:pt x="71" y="349"/>
                    </a:lnTo>
                    <a:lnTo>
                      <a:pt x="59" y="336"/>
                    </a:lnTo>
                    <a:lnTo>
                      <a:pt x="46" y="323"/>
                    </a:lnTo>
                    <a:lnTo>
                      <a:pt x="33" y="307"/>
                    </a:lnTo>
                    <a:lnTo>
                      <a:pt x="24" y="291"/>
                    </a:lnTo>
                    <a:lnTo>
                      <a:pt x="15" y="274"/>
                    </a:lnTo>
                    <a:lnTo>
                      <a:pt x="9" y="256"/>
                    </a:lnTo>
                    <a:lnTo>
                      <a:pt x="4" y="238"/>
                    </a:lnTo>
                    <a:lnTo>
                      <a:pt x="2" y="218"/>
                    </a:lnTo>
                    <a:lnTo>
                      <a:pt x="0" y="198"/>
                    </a:lnTo>
                    <a:lnTo>
                      <a:pt x="0" y="198"/>
                    </a:lnTo>
                    <a:lnTo>
                      <a:pt x="2" y="177"/>
                    </a:lnTo>
                    <a:lnTo>
                      <a:pt x="4" y="157"/>
                    </a:lnTo>
                    <a:lnTo>
                      <a:pt x="9" y="139"/>
                    </a:lnTo>
                    <a:lnTo>
                      <a:pt x="15" y="121"/>
                    </a:lnTo>
                    <a:lnTo>
                      <a:pt x="24" y="104"/>
                    </a:lnTo>
                    <a:lnTo>
                      <a:pt x="33" y="88"/>
                    </a:lnTo>
                    <a:lnTo>
                      <a:pt x="46" y="72"/>
                    </a:lnTo>
                    <a:lnTo>
                      <a:pt x="59" y="59"/>
                    </a:lnTo>
                    <a:lnTo>
                      <a:pt x="71" y="46"/>
                    </a:lnTo>
                    <a:lnTo>
                      <a:pt x="88" y="33"/>
                    </a:lnTo>
                    <a:lnTo>
                      <a:pt x="104" y="24"/>
                    </a:lnTo>
                    <a:lnTo>
                      <a:pt x="121" y="15"/>
                    </a:lnTo>
                    <a:lnTo>
                      <a:pt x="139" y="10"/>
                    </a:lnTo>
                    <a:lnTo>
                      <a:pt x="157" y="4"/>
                    </a:lnTo>
                    <a:lnTo>
                      <a:pt x="177" y="2"/>
                    </a:lnTo>
                    <a:lnTo>
                      <a:pt x="197" y="0"/>
                    </a:lnTo>
                    <a:lnTo>
                      <a:pt x="197" y="0"/>
                    </a:lnTo>
                    <a:lnTo>
                      <a:pt x="217" y="2"/>
                    </a:lnTo>
                    <a:lnTo>
                      <a:pt x="238" y="4"/>
                    </a:lnTo>
                    <a:lnTo>
                      <a:pt x="256" y="10"/>
                    </a:lnTo>
                    <a:lnTo>
                      <a:pt x="274" y="15"/>
                    </a:lnTo>
                    <a:lnTo>
                      <a:pt x="290" y="24"/>
                    </a:lnTo>
                    <a:lnTo>
                      <a:pt x="307" y="33"/>
                    </a:lnTo>
                    <a:lnTo>
                      <a:pt x="323" y="46"/>
                    </a:lnTo>
                    <a:lnTo>
                      <a:pt x="336" y="59"/>
                    </a:lnTo>
                    <a:lnTo>
                      <a:pt x="349" y="72"/>
                    </a:lnTo>
                    <a:lnTo>
                      <a:pt x="362" y="88"/>
                    </a:lnTo>
                    <a:lnTo>
                      <a:pt x="371" y="104"/>
                    </a:lnTo>
                    <a:lnTo>
                      <a:pt x="380" y="121"/>
                    </a:lnTo>
                    <a:lnTo>
                      <a:pt x="385" y="139"/>
                    </a:lnTo>
                    <a:lnTo>
                      <a:pt x="391" y="157"/>
                    </a:lnTo>
                    <a:lnTo>
                      <a:pt x="393" y="177"/>
                    </a:lnTo>
                    <a:lnTo>
                      <a:pt x="394" y="198"/>
                    </a:lnTo>
                    <a:lnTo>
                      <a:pt x="394" y="198"/>
                    </a:lnTo>
                    <a:close/>
                  </a:path>
                </a:pathLst>
              </a:custGeom>
              <a:solidFill>
                <a:srgbClr val="2F5596"/>
              </a:soli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tx1">
                          <a:alpha val="50000"/>
                        </a:schemeClr>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grpSp>
            <p:nvGrpSpPr>
              <p:cNvPr id="109" name="Group 54"/>
              <p:cNvGrpSpPr/>
              <p:nvPr/>
            </p:nvGrpSpPr>
            <p:grpSpPr bwMode="auto">
              <a:xfrm>
                <a:off x="1600" y="2167"/>
                <a:ext cx="356" cy="154"/>
                <a:chOff x="1377" y="1843"/>
                <a:chExt cx="1019" cy="438"/>
              </a:xfrm>
            </p:grpSpPr>
            <p:sp>
              <p:nvSpPr>
                <p:cNvPr id="110" name="Freeform 55"/>
                <p:cNvSpPr/>
                <p:nvPr/>
              </p:nvSpPr>
              <p:spPr bwMode="auto">
                <a:xfrm>
                  <a:off x="1377" y="1843"/>
                  <a:ext cx="1019" cy="43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111" name="Oval 56"/>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grpSp>
        </p:grpSp>
      </p:grpSp>
      <p:grpSp>
        <p:nvGrpSpPr>
          <p:cNvPr id="112" name="Group 57"/>
          <p:cNvGrpSpPr/>
          <p:nvPr/>
        </p:nvGrpSpPr>
        <p:grpSpPr bwMode="auto">
          <a:xfrm>
            <a:off x="5023876" y="3565957"/>
            <a:ext cx="870089" cy="604224"/>
            <a:chOff x="3593" y="2636"/>
            <a:chExt cx="1370" cy="951"/>
          </a:xfrm>
        </p:grpSpPr>
        <p:sp>
          <p:nvSpPr>
            <p:cNvPr id="113" name="Rectangle 58"/>
            <p:cNvSpPr>
              <a:spLocks noChangeArrowheads="1"/>
            </p:cNvSpPr>
            <p:nvPr/>
          </p:nvSpPr>
          <p:spPr bwMode="auto">
            <a:xfrm rot="-3600000">
              <a:off x="3664" y="3093"/>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114" name="Freeform 59"/>
            <p:cNvSpPr/>
            <p:nvPr/>
          </p:nvSpPr>
          <p:spPr bwMode="auto">
            <a:xfrm>
              <a:off x="3593" y="3193"/>
              <a:ext cx="394" cy="394"/>
            </a:xfrm>
            <a:custGeom>
              <a:avLst/>
              <a:gdLst>
                <a:gd name="T0" fmla="*/ 394 w 394"/>
                <a:gd name="T1" fmla="*/ 197 h 394"/>
                <a:gd name="T2" fmla="*/ 390 w 394"/>
                <a:gd name="T3" fmla="*/ 237 h 394"/>
                <a:gd name="T4" fmla="*/ 379 w 394"/>
                <a:gd name="T5" fmla="*/ 274 h 394"/>
                <a:gd name="T6" fmla="*/ 361 w 394"/>
                <a:gd name="T7" fmla="*/ 307 h 394"/>
                <a:gd name="T8" fmla="*/ 335 w 394"/>
                <a:gd name="T9" fmla="*/ 336 h 394"/>
                <a:gd name="T10" fmla="*/ 306 w 394"/>
                <a:gd name="T11" fmla="*/ 361 h 394"/>
                <a:gd name="T12" fmla="*/ 273 w 394"/>
                <a:gd name="T13" fmla="*/ 380 h 394"/>
                <a:gd name="T14" fmla="*/ 237 w 394"/>
                <a:gd name="T15" fmla="*/ 391 h 394"/>
                <a:gd name="T16" fmla="*/ 197 w 394"/>
                <a:gd name="T17" fmla="*/ 394 h 394"/>
                <a:gd name="T18" fmla="*/ 177 w 394"/>
                <a:gd name="T19" fmla="*/ 392 h 394"/>
                <a:gd name="T20" fmla="*/ 138 w 394"/>
                <a:gd name="T21" fmla="*/ 385 h 394"/>
                <a:gd name="T22" fmla="*/ 104 w 394"/>
                <a:gd name="T23" fmla="*/ 371 h 394"/>
                <a:gd name="T24" fmla="*/ 71 w 394"/>
                <a:gd name="T25" fmla="*/ 349 h 394"/>
                <a:gd name="T26" fmla="*/ 45 w 394"/>
                <a:gd name="T27" fmla="*/ 323 h 394"/>
                <a:gd name="T28" fmla="*/ 23 w 394"/>
                <a:gd name="T29" fmla="*/ 290 h 394"/>
                <a:gd name="T30" fmla="*/ 9 w 394"/>
                <a:gd name="T31" fmla="*/ 256 h 394"/>
                <a:gd name="T32" fmla="*/ 1 w 394"/>
                <a:gd name="T33" fmla="*/ 217 h 394"/>
                <a:gd name="T34" fmla="*/ 0 w 394"/>
                <a:gd name="T35" fmla="*/ 197 h 394"/>
                <a:gd name="T36" fmla="*/ 3 w 394"/>
                <a:gd name="T37" fmla="*/ 157 h 394"/>
                <a:gd name="T38" fmla="*/ 14 w 394"/>
                <a:gd name="T39" fmla="*/ 121 h 394"/>
                <a:gd name="T40" fmla="*/ 32 w 394"/>
                <a:gd name="T41" fmla="*/ 88 h 394"/>
                <a:gd name="T42" fmla="*/ 58 w 394"/>
                <a:gd name="T43" fmla="*/ 59 h 394"/>
                <a:gd name="T44" fmla="*/ 87 w 394"/>
                <a:gd name="T45" fmla="*/ 33 h 394"/>
                <a:gd name="T46" fmla="*/ 120 w 394"/>
                <a:gd name="T47" fmla="*/ 15 h 394"/>
                <a:gd name="T48" fmla="*/ 156 w 394"/>
                <a:gd name="T49" fmla="*/ 4 h 394"/>
                <a:gd name="T50" fmla="*/ 197 w 394"/>
                <a:gd name="T51" fmla="*/ 0 h 394"/>
                <a:gd name="T52" fmla="*/ 217 w 394"/>
                <a:gd name="T53" fmla="*/ 2 h 394"/>
                <a:gd name="T54" fmla="*/ 255 w 394"/>
                <a:gd name="T55" fmla="*/ 9 h 394"/>
                <a:gd name="T56" fmla="*/ 290 w 394"/>
                <a:gd name="T57" fmla="*/ 24 h 394"/>
                <a:gd name="T58" fmla="*/ 323 w 394"/>
                <a:gd name="T59" fmla="*/ 46 h 394"/>
                <a:gd name="T60" fmla="*/ 348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6"/>
                  </a:lnTo>
                  <a:lnTo>
                    <a:pt x="379" y="274"/>
                  </a:lnTo>
                  <a:lnTo>
                    <a:pt x="370" y="290"/>
                  </a:lnTo>
                  <a:lnTo>
                    <a:pt x="361" y="307"/>
                  </a:lnTo>
                  <a:lnTo>
                    <a:pt x="348" y="323"/>
                  </a:lnTo>
                  <a:lnTo>
                    <a:pt x="335" y="336"/>
                  </a:lnTo>
                  <a:lnTo>
                    <a:pt x="323" y="349"/>
                  </a:lnTo>
                  <a:lnTo>
                    <a:pt x="306" y="361"/>
                  </a:lnTo>
                  <a:lnTo>
                    <a:pt x="290" y="371"/>
                  </a:lnTo>
                  <a:lnTo>
                    <a:pt x="273" y="380"/>
                  </a:lnTo>
                  <a:lnTo>
                    <a:pt x="255" y="385"/>
                  </a:lnTo>
                  <a:lnTo>
                    <a:pt x="237" y="391"/>
                  </a:lnTo>
                  <a:lnTo>
                    <a:pt x="217" y="392"/>
                  </a:lnTo>
                  <a:lnTo>
                    <a:pt x="197" y="394"/>
                  </a:lnTo>
                  <a:lnTo>
                    <a:pt x="197" y="394"/>
                  </a:lnTo>
                  <a:lnTo>
                    <a:pt x="177" y="392"/>
                  </a:lnTo>
                  <a:lnTo>
                    <a:pt x="156" y="391"/>
                  </a:lnTo>
                  <a:lnTo>
                    <a:pt x="138" y="385"/>
                  </a:lnTo>
                  <a:lnTo>
                    <a:pt x="120" y="380"/>
                  </a:lnTo>
                  <a:lnTo>
                    <a:pt x="104" y="371"/>
                  </a:lnTo>
                  <a:lnTo>
                    <a:pt x="87" y="361"/>
                  </a:lnTo>
                  <a:lnTo>
                    <a:pt x="71" y="349"/>
                  </a:lnTo>
                  <a:lnTo>
                    <a:pt x="58" y="336"/>
                  </a:lnTo>
                  <a:lnTo>
                    <a:pt x="45" y="323"/>
                  </a:lnTo>
                  <a:lnTo>
                    <a:pt x="32" y="307"/>
                  </a:lnTo>
                  <a:lnTo>
                    <a:pt x="23" y="290"/>
                  </a:lnTo>
                  <a:lnTo>
                    <a:pt x="14" y="274"/>
                  </a:lnTo>
                  <a:lnTo>
                    <a:pt x="9" y="256"/>
                  </a:lnTo>
                  <a:lnTo>
                    <a:pt x="3" y="237"/>
                  </a:lnTo>
                  <a:lnTo>
                    <a:pt x="1" y="217"/>
                  </a:lnTo>
                  <a:lnTo>
                    <a:pt x="0" y="197"/>
                  </a:lnTo>
                  <a:lnTo>
                    <a:pt x="0" y="197"/>
                  </a:lnTo>
                  <a:lnTo>
                    <a:pt x="1" y="177"/>
                  </a:lnTo>
                  <a:lnTo>
                    <a:pt x="3" y="157"/>
                  </a:lnTo>
                  <a:lnTo>
                    <a:pt x="9" y="139"/>
                  </a:lnTo>
                  <a:lnTo>
                    <a:pt x="14" y="121"/>
                  </a:lnTo>
                  <a:lnTo>
                    <a:pt x="23" y="104"/>
                  </a:lnTo>
                  <a:lnTo>
                    <a:pt x="32" y="88"/>
                  </a:lnTo>
                  <a:lnTo>
                    <a:pt x="45" y="71"/>
                  </a:lnTo>
                  <a:lnTo>
                    <a:pt x="58" y="59"/>
                  </a:lnTo>
                  <a:lnTo>
                    <a:pt x="71" y="46"/>
                  </a:lnTo>
                  <a:lnTo>
                    <a:pt x="87" y="33"/>
                  </a:lnTo>
                  <a:lnTo>
                    <a:pt x="104" y="24"/>
                  </a:lnTo>
                  <a:lnTo>
                    <a:pt x="120" y="15"/>
                  </a:lnTo>
                  <a:lnTo>
                    <a:pt x="138" y="9"/>
                  </a:lnTo>
                  <a:lnTo>
                    <a:pt x="156" y="4"/>
                  </a:lnTo>
                  <a:lnTo>
                    <a:pt x="177" y="2"/>
                  </a:lnTo>
                  <a:lnTo>
                    <a:pt x="197" y="0"/>
                  </a:lnTo>
                  <a:lnTo>
                    <a:pt x="197" y="0"/>
                  </a:lnTo>
                  <a:lnTo>
                    <a:pt x="217" y="2"/>
                  </a:lnTo>
                  <a:lnTo>
                    <a:pt x="237" y="4"/>
                  </a:lnTo>
                  <a:lnTo>
                    <a:pt x="255" y="9"/>
                  </a:lnTo>
                  <a:lnTo>
                    <a:pt x="273" y="15"/>
                  </a:lnTo>
                  <a:lnTo>
                    <a:pt x="290" y="24"/>
                  </a:lnTo>
                  <a:lnTo>
                    <a:pt x="306" y="33"/>
                  </a:lnTo>
                  <a:lnTo>
                    <a:pt x="323" y="46"/>
                  </a:lnTo>
                  <a:lnTo>
                    <a:pt x="335" y="59"/>
                  </a:lnTo>
                  <a:lnTo>
                    <a:pt x="348" y="71"/>
                  </a:lnTo>
                  <a:lnTo>
                    <a:pt x="361" y="88"/>
                  </a:lnTo>
                  <a:lnTo>
                    <a:pt x="370" y="104"/>
                  </a:lnTo>
                  <a:lnTo>
                    <a:pt x="379" y="121"/>
                  </a:lnTo>
                  <a:lnTo>
                    <a:pt x="385" y="139"/>
                  </a:lnTo>
                  <a:lnTo>
                    <a:pt x="390"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grpSp>
          <p:nvGrpSpPr>
            <p:cNvPr id="115" name="Group 60"/>
            <p:cNvGrpSpPr/>
            <p:nvPr/>
          </p:nvGrpSpPr>
          <p:grpSpPr bwMode="auto">
            <a:xfrm>
              <a:off x="3855" y="2636"/>
              <a:ext cx="1108" cy="588"/>
              <a:chOff x="2541" y="2052"/>
              <a:chExt cx="1108" cy="588"/>
            </a:xfrm>
          </p:grpSpPr>
          <p:sp>
            <p:nvSpPr>
              <p:cNvPr id="116" name="Rectangle 61"/>
              <p:cNvSpPr>
                <a:spLocks noChangeArrowheads="1"/>
              </p:cNvSpPr>
              <p:nvPr/>
            </p:nvSpPr>
            <p:spPr bwMode="auto">
              <a:xfrm>
                <a:off x="2738" y="2274"/>
                <a:ext cx="526"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117" name="Freeform 62"/>
              <p:cNvSpPr/>
              <p:nvPr/>
            </p:nvSpPr>
            <p:spPr bwMode="auto">
              <a:xfrm>
                <a:off x="2541" y="2149"/>
                <a:ext cx="394" cy="395"/>
              </a:xfrm>
              <a:custGeom>
                <a:avLst/>
                <a:gdLst>
                  <a:gd name="T0" fmla="*/ 394 w 394"/>
                  <a:gd name="T1" fmla="*/ 198 h 395"/>
                  <a:gd name="T2" fmla="*/ 391 w 394"/>
                  <a:gd name="T3" fmla="*/ 238 h 395"/>
                  <a:gd name="T4" fmla="*/ 380 w 394"/>
                  <a:gd name="T5" fmla="*/ 274 h 395"/>
                  <a:gd name="T6" fmla="*/ 362 w 394"/>
                  <a:gd name="T7" fmla="*/ 307 h 395"/>
                  <a:gd name="T8" fmla="*/ 336 w 394"/>
                  <a:gd name="T9" fmla="*/ 336 h 395"/>
                  <a:gd name="T10" fmla="*/ 307 w 394"/>
                  <a:gd name="T11" fmla="*/ 362 h 395"/>
                  <a:gd name="T12" fmla="*/ 274 w 394"/>
                  <a:gd name="T13" fmla="*/ 380 h 395"/>
                  <a:gd name="T14" fmla="*/ 238 w 394"/>
                  <a:gd name="T15" fmla="*/ 391 h 395"/>
                  <a:gd name="T16" fmla="*/ 197 w 394"/>
                  <a:gd name="T17" fmla="*/ 395 h 395"/>
                  <a:gd name="T18" fmla="*/ 177 w 394"/>
                  <a:gd name="T19" fmla="*/ 393 h 395"/>
                  <a:gd name="T20" fmla="*/ 139 w 394"/>
                  <a:gd name="T21" fmla="*/ 385 h 395"/>
                  <a:gd name="T22" fmla="*/ 104 w 394"/>
                  <a:gd name="T23" fmla="*/ 371 h 395"/>
                  <a:gd name="T24" fmla="*/ 71 w 394"/>
                  <a:gd name="T25" fmla="*/ 349 h 395"/>
                  <a:gd name="T26" fmla="*/ 46 w 394"/>
                  <a:gd name="T27" fmla="*/ 323 h 395"/>
                  <a:gd name="T28" fmla="*/ 24 w 394"/>
                  <a:gd name="T29" fmla="*/ 291 h 395"/>
                  <a:gd name="T30" fmla="*/ 9 w 394"/>
                  <a:gd name="T31" fmla="*/ 256 h 395"/>
                  <a:gd name="T32" fmla="*/ 2 w 394"/>
                  <a:gd name="T33" fmla="*/ 218 h 395"/>
                  <a:gd name="T34" fmla="*/ 0 w 394"/>
                  <a:gd name="T35" fmla="*/ 198 h 395"/>
                  <a:gd name="T36" fmla="*/ 4 w 394"/>
                  <a:gd name="T37" fmla="*/ 157 h 395"/>
                  <a:gd name="T38" fmla="*/ 15 w 394"/>
                  <a:gd name="T39" fmla="*/ 121 h 395"/>
                  <a:gd name="T40" fmla="*/ 33 w 394"/>
                  <a:gd name="T41" fmla="*/ 88 h 395"/>
                  <a:gd name="T42" fmla="*/ 59 w 394"/>
                  <a:gd name="T43" fmla="*/ 59 h 395"/>
                  <a:gd name="T44" fmla="*/ 88 w 394"/>
                  <a:gd name="T45" fmla="*/ 33 h 395"/>
                  <a:gd name="T46" fmla="*/ 121 w 394"/>
                  <a:gd name="T47" fmla="*/ 15 h 395"/>
                  <a:gd name="T48" fmla="*/ 157 w 394"/>
                  <a:gd name="T49" fmla="*/ 4 h 395"/>
                  <a:gd name="T50" fmla="*/ 197 w 394"/>
                  <a:gd name="T51" fmla="*/ 0 h 395"/>
                  <a:gd name="T52" fmla="*/ 217 w 394"/>
                  <a:gd name="T53" fmla="*/ 2 h 395"/>
                  <a:gd name="T54" fmla="*/ 256 w 394"/>
                  <a:gd name="T55" fmla="*/ 10 h 395"/>
                  <a:gd name="T56" fmla="*/ 290 w 394"/>
                  <a:gd name="T57" fmla="*/ 24 h 395"/>
                  <a:gd name="T58" fmla="*/ 323 w 394"/>
                  <a:gd name="T59" fmla="*/ 46 h 395"/>
                  <a:gd name="T60" fmla="*/ 349 w 394"/>
                  <a:gd name="T61" fmla="*/ 72 h 395"/>
                  <a:gd name="T62" fmla="*/ 371 w 394"/>
                  <a:gd name="T63" fmla="*/ 104 h 395"/>
                  <a:gd name="T64" fmla="*/ 385 w 394"/>
                  <a:gd name="T65" fmla="*/ 139 h 395"/>
                  <a:gd name="T66" fmla="*/ 393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3" y="218"/>
                    </a:lnTo>
                    <a:lnTo>
                      <a:pt x="391" y="238"/>
                    </a:lnTo>
                    <a:lnTo>
                      <a:pt x="385" y="256"/>
                    </a:lnTo>
                    <a:lnTo>
                      <a:pt x="380" y="274"/>
                    </a:lnTo>
                    <a:lnTo>
                      <a:pt x="371" y="291"/>
                    </a:lnTo>
                    <a:lnTo>
                      <a:pt x="362" y="307"/>
                    </a:lnTo>
                    <a:lnTo>
                      <a:pt x="349" y="323"/>
                    </a:lnTo>
                    <a:lnTo>
                      <a:pt x="336" y="336"/>
                    </a:lnTo>
                    <a:lnTo>
                      <a:pt x="323" y="349"/>
                    </a:lnTo>
                    <a:lnTo>
                      <a:pt x="307" y="362"/>
                    </a:lnTo>
                    <a:lnTo>
                      <a:pt x="290" y="371"/>
                    </a:lnTo>
                    <a:lnTo>
                      <a:pt x="274" y="380"/>
                    </a:lnTo>
                    <a:lnTo>
                      <a:pt x="256" y="385"/>
                    </a:lnTo>
                    <a:lnTo>
                      <a:pt x="238" y="391"/>
                    </a:lnTo>
                    <a:lnTo>
                      <a:pt x="217" y="393"/>
                    </a:lnTo>
                    <a:lnTo>
                      <a:pt x="197" y="395"/>
                    </a:lnTo>
                    <a:lnTo>
                      <a:pt x="197" y="395"/>
                    </a:lnTo>
                    <a:lnTo>
                      <a:pt x="177" y="393"/>
                    </a:lnTo>
                    <a:lnTo>
                      <a:pt x="157" y="391"/>
                    </a:lnTo>
                    <a:lnTo>
                      <a:pt x="139" y="385"/>
                    </a:lnTo>
                    <a:lnTo>
                      <a:pt x="121" y="380"/>
                    </a:lnTo>
                    <a:lnTo>
                      <a:pt x="104" y="371"/>
                    </a:lnTo>
                    <a:lnTo>
                      <a:pt x="88" y="362"/>
                    </a:lnTo>
                    <a:lnTo>
                      <a:pt x="71" y="349"/>
                    </a:lnTo>
                    <a:lnTo>
                      <a:pt x="59" y="336"/>
                    </a:lnTo>
                    <a:lnTo>
                      <a:pt x="46" y="323"/>
                    </a:lnTo>
                    <a:lnTo>
                      <a:pt x="33" y="307"/>
                    </a:lnTo>
                    <a:lnTo>
                      <a:pt x="24" y="291"/>
                    </a:lnTo>
                    <a:lnTo>
                      <a:pt x="15" y="274"/>
                    </a:lnTo>
                    <a:lnTo>
                      <a:pt x="9" y="256"/>
                    </a:lnTo>
                    <a:lnTo>
                      <a:pt x="4" y="238"/>
                    </a:lnTo>
                    <a:lnTo>
                      <a:pt x="2" y="218"/>
                    </a:lnTo>
                    <a:lnTo>
                      <a:pt x="0" y="198"/>
                    </a:lnTo>
                    <a:lnTo>
                      <a:pt x="0" y="198"/>
                    </a:lnTo>
                    <a:lnTo>
                      <a:pt x="2" y="177"/>
                    </a:lnTo>
                    <a:lnTo>
                      <a:pt x="4" y="157"/>
                    </a:lnTo>
                    <a:lnTo>
                      <a:pt x="9" y="139"/>
                    </a:lnTo>
                    <a:lnTo>
                      <a:pt x="15" y="121"/>
                    </a:lnTo>
                    <a:lnTo>
                      <a:pt x="24" y="104"/>
                    </a:lnTo>
                    <a:lnTo>
                      <a:pt x="33" y="88"/>
                    </a:lnTo>
                    <a:lnTo>
                      <a:pt x="46" y="72"/>
                    </a:lnTo>
                    <a:lnTo>
                      <a:pt x="59" y="59"/>
                    </a:lnTo>
                    <a:lnTo>
                      <a:pt x="71" y="46"/>
                    </a:lnTo>
                    <a:lnTo>
                      <a:pt x="88" y="33"/>
                    </a:lnTo>
                    <a:lnTo>
                      <a:pt x="104" y="24"/>
                    </a:lnTo>
                    <a:lnTo>
                      <a:pt x="121" y="15"/>
                    </a:lnTo>
                    <a:lnTo>
                      <a:pt x="139" y="10"/>
                    </a:lnTo>
                    <a:lnTo>
                      <a:pt x="157" y="4"/>
                    </a:lnTo>
                    <a:lnTo>
                      <a:pt x="177" y="2"/>
                    </a:lnTo>
                    <a:lnTo>
                      <a:pt x="197" y="0"/>
                    </a:lnTo>
                    <a:lnTo>
                      <a:pt x="197" y="0"/>
                    </a:lnTo>
                    <a:lnTo>
                      <a:pt x="217" y="2"/>
                    </a:lnTo>
                    <a:lnTo>
                      <a:pt x="238" y="4"/>
                    </a:lnTo>
                    <a:lnTo>
                      <a:pt x="256" y="10"/>
                    </a:lnTo>
                    <a:lnTo>
                      <a:pt x="274" y="15"/>
                    </a:lnTo>
                    <a:lnTo>
                      <a:pt x="290" y="24"/>
                    </a:lnTo>
                    <a:lnTo>
                      <a:pt x="307" y="33"/>
                    </a:lnTo>
                    <a:lnTo>
                      <a:pt x="323" y="46"/>
                    </a:lnTo>
                    <a:lnTo>
                      <a:pt x="336" y="59"/>
                    </a:lnTo>
                    <a:lnTo>
                      <a:pt x="349" y="72"/>
                    </a:lnTo>
                    <a:lnTo>
                      <a:pt x="362" y="88"/>
                    </a:lnTo>
                    <a:lnTo>
                      <a:pt x="371" y="104"/>
                    </a:lnTo>
                    <a:lnTo>
                      <a:pt x="380" y="121"/>
                    </a:lnTo>
                    <a:lnTo>
                      <a:pt x="385" y="139"/>
                    </a:lnTo>
                    <a:lnTo>
                      <a:pt x="391" y="157"/>
                    </a:lnTo>
                    <a:lnTo>
                      <a:pt x="393" y="177"/>
                    </a:lnTo>
                    <a:lnTo>
                      <a:pt x="394" y="198"/>
                    </a:lnTo>
                    <a:lnTo>
                      <a:pt x="394" y="198"/>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grpSp>
            <p:nvGrpSpPr>
              <p:cNvPr id="118" name="Group 63"/>
              <p:cNvGrpSpPr/>
              <p:nvPr/>
            </p:nvGrpSpPr>
            <p:grpSpPr bwMode="auto">
              <a:xfrm>
                <a:off x="3061" y="2052"/>
                <a:ext cx="588" cy="588"/>
                <a:chOff x="3158" y="2149"/>
                <a:chExt cx="394" cy="395"/>
              </a:xfrm>
            </p:grpSpPr>
            <p:sp>
              <p:nvSpPr>
                <p:cNvPr id="119" name="Freeform 64"/>
                <p:cNvSpPr/>
                <p:nvPr/>
              </p:nvSpPr>
              <p:spPr bwMode="auto">
                <a:xfrm>
                  <a:off x="3158" y="2149"/>
                  <a:ext cx="394" cy="395"/>
                </a:xfrm>
                <a:custGeom>
                  <a:avLst/>
                  <a:gdLst>
                    <a:gd name="T0" fmla="*/ 394 w 394"/>
                    <a:gd name="T1" fmla="*/ 198 h 395"/>
                    <a:gd name="T2" fmla="*/ 390 w 394"/>
                    <a:gd name="T3" fmla="*/ 238 h 395"/>
                    <a:gd name="T4" fmla="*/ 379 w 394"/>
                    <a:gd name="T5" fmla="*/ 274 h 395"/>
                    <a:gd name="T6" fmla="*/ 361 w 394"/>
                    <a:gd name="T7" fmla="*/ 307 h 395"/>
                    <a:gd name="T8" fmla="*/ 336 w 394"/>
                    <a:gd name="T9" fmla="*/ 336 h 395"/>
                    <a:gd name="T10" fmla="*/ 306 w 394"/>
                    <a:gd name="T11" fmla="*/ 362 h 395"/>
                    <a:gd name="T12" fmla="*/ 274 w 394"/>
                    <a:gd name="T13" fmla="*/ 380 h 395"/>
                    <a:gd name="T14" fmla="*/ 237 w 394"/>
                    <a:gd name="T15" fmla="*/ 391 h 395"/>
                    <a:gd name="T16" fmla="*/ 197 w 394"/>
                    <a:gd name="T17" fmla="*/ 395 h 395"/>
                    <a:gd name="T18" fmla="*/ 177 w 394"/>
                    <a:gd name="T19" fmla="*/ 393 h 395"/>
                    <a:gd name="T20" fmla="*/ 139 w 394"/>
                    <a:gd name="T21" fmla="*/ 385 h 395"/>
                    <a:gd name="T22" fmla="*/ 104 w 394"/>
                    <a:gd name="T23" fmla="*/ 371 h 395"/>
                    <a:gd name="T24" fmla="*/ 71 w 394"/>
                    <a:gd name="T25" fmla="*/ 349 h 395"/>
                    <a:gd name="T26" fmla="*/ 45 w 394"/>
                    <a:gd name="T27" fmla="*/ 323 h 395"/>
                    <a:gd name="T28" fmla="*/ 24 w 394"/>
                    <a:gd name="T29" fmla="*/ 291 h 395"/>
                    <a:gd name="T30" fmla="*/ 9 w 394"/>
                    <a:gd name="T31" fmla="*/ 256 h 395"/>
                    <a:gd name="T32" fmla="*/ 2 w 394"/>
                    <a:gd name="T33" fmla="*/ 218 h 395"/>
                    <a:gd name="T34" fmla="*/ 0 w 394"/>
                    <a:gd name="T35" fmla="*/ 198 h 395"/>
                    <a:gd name="T36" fmla="*/ 4 w 394"/>
                    <a:gd name="T37" fmla="*/ 157 h 395"/>
                    <a:gd name="T38" fmla="*/ 14 w 394"/>
                    <a:gd name="T39" fmla="*/ 121 h 395"/>
                    <a:gd name="T40" fmla="*/ 33 w 394"/>
                    <a:gd name="T41" fmla="*/ 88 h 395"/>
                    <a:gd name="T42" fmla="*/ 58 w 394"/>
                    <a:gd name="T43" fmla="*/ 59 h 395"/>
                    <a:gd name="T44" fmla="*/ 87 w 394"/>
                    <a:gd name="T45" fmla="*/ 33 h 395"/>
                    <a:gd name="T46" fmla="*/ 120 w 394"/>
                    <a:gd name="T47" fmla="*/ 15 h 395"/>
                    <a:gd name="T48" fmla="*/ 157 w 394"/>
                    <a:gd name="T49" fmla="*/ 4 h 395"/>
                    <a:gd name="T50" fmla="*/ 197 w 394"/>
                    <a:gd name="T51" fmla="*/ 0 h 395"/>
                    <a:gd name="T52" fmla="*/ 217 w 394"/>
                    <a:gd name="T53" fmla="*/ 2 h 395"/>
                    <a:gd name="T54" fmla="*/ 255 w 394"/>
                    <a:gd name="T55" fmla="*/ 10 h 395"/>
                    <a:gd name="T56" fmla="*/ 290 w 394"/>
                    <a:gd name="T57" fmla="*/ 24 h 395"/>
                    <a:gd name="T58" fmla="*/ 323 w 394"/>
                    <a:gd name="T59" fmla="*/ 46 h 395"/>
                    <a:gd name="T60" fmla="*/ 348 w 394"/>
                    <a:gd name="T61" fmla="*/ 72 h 395"/>
                    <a:gd name="T62" fmla="*/ 370 w 394"/>
                    <a:gd name="T63" fmla="*/ 104 h 395"/>
                    <a:gd name="T64" fmla="*/ 385 w 394"/>
                    <a:gd name="T65" fmla="*/ 139 h 395"/>
                    <a:gd name="T66" fmla="*/ 392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2" y="218"/>
                      </a:lnTo>
                      <a:lnTo>
                        <a:pt x="390" y="238"/>
                      </a:lnTo>
                      <a:lnTo>
                        <a:pt x="385" y="256"/>
                      </a:lnTo>
                      <a:lnTo>
                        <a:pt x="379" y="274"/>
                      </a:lnTo>
                      <a:lnTo>
                        <a:pt x="370" y="291"/>
                      </a:lnTo>
                      <a:lnTo>
                        <a:pt x="361" y="307"/>
                      </a:lnTo>
                      <a:lnTo>
                        <a:pt x="348" y="323"/>
                      </a:lnTo>
                      <a:lnTo>
                        <a:pt x="336" y="336"/>
                      </a:lnTo>
                      <a:lnTo>
                        <a:pt x="323" y="349"/>
                      </a:lnTo>
                      <a:lnTo>
                        <a:pt x="306" y="362"/>
                      </a:lnTo>
                      <a:lnTo>
                        <a:pt x="290" y="371"/>
                      </a:lnTo>
                      <a:lnTo>
                        <a:pt x="274" y="380"/>
                      </a:lnTo>
                      <a:lnTo>
                        <a:pt x="255" y="385"/>
                      </a:lnTo>
                      <a:lnTo>
                        <a:pt x="237" y="391"/>
                      </a:lnTo>
                      <a:lnTo>
                        <a:pt x="217" y="393"/>
                      </a:lnTo>
                      <a:lnTo>
                        <a:pt x="197" y="395"/>
                      </a:lnTo>
                      <a:lnTo>
                        <a:pt x="197" y="395"/>
                      </a:lnTo>
                      <a:lnTo>
                        <a:pt x="177" y="393"/>
                      </a:lnTo>
                      <a:lnTo>
                        <a:pt x="157" y="391"/>
                      </a:lnTo>
                      <a:lnTo>
                        <a:pt x="139" y="385"/>
                      </a:lnTo>
                      <a:lnTo>
                        <a:pt x="120" y="380"/>
                      </a:lnTo>
                      <a:lnTo>
                        <a:pt x="104" y="371"/>
                      </a:lnTo>
                      <a:lnTo>
                        <a:pt x="87" y="362"/>
                      </a:lnTo>
                      <a:lnTo>
                        <a:pt x="71" y="349"/>
                      </a:lnTo>
                      <a:lnTo>
                        <a:pt x="58" y="336"/>
                      </a:lnTo>
                      <a:lnTo>
                        <a:pt x="45" y="323"/>
                      </a:lnTo>
                      <a:lnTo>
                        <a:pt x="33" y="307"/>
                      </a:lnTo>
                      <a:lnTo>
                        <a:pt x="24" y="291"/>
                      </a:lnTo>
                      <a:lnTo>
                        <a:pt x="14" y="274"/>
                      </a:lnTo>
                      <a:lnTo>
                        <a:pt x="9" y="256"/>
                      </a:lnTo>
                      <a:lnTo>
                        <a:pt x="4" y="238"/>
                      </a:lnTo>
                      <a:lnTo>
                        <a:pt x="2" y="218"/>
                      </a:lnTo>
                      <a:lnTo>
                        <a:pt x="0" y="198"/>
                      </a:lnTo>
                      <a:lnTo>
                        <a:pt x="0" y="198"/>
                      </a:lnTo>
                      <a:lnTo>
                        <a:pt x="2" y="177"/>
                      </a:lnTo>
                      <a:lnTo>
                        <a:pt x="4" y="157"/>
                      </a:lnTo>
                      <a:lnTo>
                        <a:pt x="9" y="139"/>
                      </a:lnTo>
                      <a:lnTo>
                        <a:pt x="14" y="121"/>
                      </a:lnTo>
                      <a:lnTo>
                        <a:pt x="24" y="104"/>
                      </a:lnTo>
                      <a:lnTo>
                        <a:pt x="33" y="88"/>
                      </a:lnTo>
                      <a:lnTo>
                        <a:pt x="45" y="72"/>
                      </a:lnTo>
                      <a:lnTo>
                        <a:pt x="58" y="59"/>
                      </a:lnTo>
                      <a:lnTo>
                        <a:pt x="71" y="46"/>
                      </a:lnTo>
                      <a:lnTo>
                        <a:pt x="87" y="33"/>
                      </a:lnTo>
                      <a:lnTo>
                        <a:pt x="104" y="24"/>
                      </a:lnTo>
                      <a:lnTo>
                        <a:pt x="120" y="15"/>
                      </a:lnTo>
                      <a:lnTo>
                        <a:pt x="139" y="10"/>
                      </a:lnTo>
                      <a:lnTo>
                        <a:pt x="157" y="4"/>
                      </a:lnTo>
                      <a:lnTo>
                        <a:pt x="177" y="2"/>
                      </a:lnTo>
                      <a:lnTo>
                        <a:pt x="197" y="0"/>
                      </a:lnTo>
                      <a:lnTo>
                        <a:pt x="197" y="0"/>
                      </a:lnTo>
                      <a:lnTo>
                        <a:pt x="217" y="2"/>
                      </a:lnTo>
                      <a:lnTo>
                        <a:pt x="237" y="4"/>
                      </a:lnTo>
                      <a:lnTo>
                        <a:pt x="255" y="10"/>
                      </a:lnTo>
                      <a:lnTo>
                        <a:pt x="274" y="15"/>
                      </a:lnTo>
                      <a:lnTo>
                        <a:pt x="290" y="24"/>
                      </a:lnTo>
                      <a:lnTo>
                        <a:pt x="306" y="33"/>
                      </a:lnTo>
                      <a:lnTo>
                        <a:pt x="323" y="46"/>
                      </a:lnTo>
                      <a:lnTo>
                        <a:pt x="336" y="59"/>
                      </a:lnTo>
                      <a:lnTo>
                        <a:pt x="348" y="72"/>
                      </a:lnTo>
                      <a:lnTo>
                        <a:pt x="361" y="88"/>
                      </a:lnTo>
                      <a:lnTo>
                        <a:pt x="370" y="104"/>
                      </a:lnTo>
                      <a:lnTo>
                        <a:pt x="379" y="121"/>
                      </a:lnTo>
                      <a:lnTo>
                        <a:pt x="385" y="139"/>
                      </a:lnTo>
                      <a:lnTo>
                        <a:pt x="390" y="157"/>
                      </a:lnTo>
                      <a:lnTo>
                        <a:pt x="392" y="177"/>
                      </a:lnTo>
                      <a:lnTo>
                        <a:pt x="394" y="198"/>
                      </a:lnTo>
                      <a:lnTo>
                        <a:pt x="394" y="198"/>
                      </a:lnTo>
                      <a:close/>
                    </a:path>
                  </a:pathLst>
                </a:custGeom>
                <a:solidFill>
                  <a:srgbClr val="2F5596"/>
                </a:soli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grpSp>
              <p:nvGrpSpPr>
                <p:cNvPr id="120" name="Group 65"/>
                <p:cNvGrpSpPr/>
                <p:nvPr/>
              </p:nvGrpSpPr>
              <p:grpSpPr bwMode="auto">
                <a:xfrm>
                  <a:off x="3198" y="2169"/>
                  <a:ext cx="317" cy="104"/>
                  <a:chOff x="1431" y="1843"/>
                  <a:chExt cx="907" cy="295"/>
                </a:xfrm>
              </p:grpSpPr>
              <p:sp>
                <p:nvSpPr>
                  <p:cNvPr id="121" name="Freeform 66"/>
                  <p:cNvSpPr/>
                  <p:nvPr/>
                </p:nvSpPr>
                <p:spPr bwMode="auto">
                  <a:xfrm>
                    <a:off x="1431" y="1843"/>
                    <a:ext cx="907" cy="295"/>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sp>
                <p:nvSpPr>
                  <p:cNvPr id="122" name="Oval 67"/>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幼圆" panose="02010509060101010101" charset="-122"/>
                      <a:ea typeface="幼圆" panose="02010509060101010101" charset="-122"/>
                    </a:endParaRPr>
                  </a:p>
                </p:txBody>
              </p:sp>
            </p:grpSp>
          </p:grpSp>
        </p:grpSp>
      </p:grpSp>
      <p:sp>
        <p:nvSpPr>
          <p:cNvPr id="123" name="TextBox 59"/>
          <p:cNvSpPr txBox="1">
            <a:spLocks noChangeArrowheads="1"/>
          </p:cNvSpPr>
          <p:nvPr/>
        </p:nvSpPr>
        <p:spPr bwMode="auto">
          <a:xfrm flipH="1">
            <a:off x="5893965" y="3177475"/>
            <a:ext cx="1993579" cy="323290"/>
          </a:xfrm>
          <a:prstGeom prst="rect">
            <a:avLst/>
          </a:prstGeom>
          <a:noFill/>
          <a:ln>
            <a:noFill/>
          </a:ln>
        </p:spPr>
        <p:txBody>
          <a:bodyPr wrap="square" lIns="68576" tIns="34288" rIns="68576" bIns="3428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650" b="1" dirty="0">
                <a:solidFill>
                  <a:srgbClr val="333333"/>
                </a:solidFill>
                <a:latin typeface="幼圆" panose="02010509060101010101" charset="-122"/>
                <a:ea typeface="幼圆" panose="02010509060101010101" charset="-122"/>
              </a:rPr>
              <a:t>点击此处输入内容</a:t>
            </a:r>
            <a:endParaRPr lang="en-US" altLang="ko-KR" sz="1650" kern="0" dirty="0">
              <a:solidFill>
                <a:srgbClr val="333333"/>
              </a:solidFill>
              <a:latin typeface="幼圆" panose="02010509060101010101" charset="-122"/>
              <a:ea typeface="幼圆" panose="02010509060101010101" charset="-122"/>
            </a:endParaRPr>
          </a:p>
        </p:txBody>
      </p:sp>
      <p:sp>
        <p:nvSpPr>
          <p:cNvPr id="124" name="矩形 17"/>
          <p:cNvSpPr>
            <a:spLocks noChangeArrowheads="1"/>
          </p:cNvSpPr>
          <p:nvPr/>
        </p:nvSpPr>
        <p:spPr bwMode="auto">
          <a:xfrm>
            <a:off x="5986613" y="3510480"/>
            <a:ext cx="2412384" cy="651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6" tIns="34288" rIns="68576" bIns="34288">
            <a:spAutoFit/>
          </a:bodyPr>
          <a:lstStyle/>
          <a:p>
            <a:pPr>
              <a:lnSpc>
                <a:spcPct val="120000"/>
              </a:lnSpc>
            </a:pPr>
            <a:r>
              <a:rPr lang="zh-CN" altLang="en-US" sz="1050" dirty="0">
                <a:solidFill>
                  <a:schemeClr val="tx1">
                    <a:lumMod val="50000"/>
                    <a:lumOff val="50000"/>
                  </a:schemeClr>
                </a:solidFill>
                <a:latin typeface="幼圆" panose="02010509060101010101" charset="-122"/>
                <a:ea typeface="幼圆" panose="02010509060101010101" charset="-122"/>
                <a:sym typeface="微软雅黑" panose="020B0503020204020204" pitchFamily="34" charset="-122"/>
              </a:rPr>
              <a:t>在此录入上述图片的综合描述说明，在此录入图片的综合描述说明，在此录入上述图片的综合描述说明。</a:t>
            </a:r>
            <a:endParaRPr lang="zh-CN" altLang="en-US" sz="1050" dirty="0">
              <a:solidFill>
                <a:schemeClr val="tx1">
                  <a:lumMod val="50000"/>
                  <a:lumOff val="50000"/>
                </a:schemeClr>
              </a:solidFill>
              <a:ea typeface="幼圆" panose="02010509060101010101" charset="-122"/>
            </a:endParaRPr>
          </a:p>
        </p:txBody>
      </p:sp>
      <p:sp>
        <p:nvSpPr>
          <p:cNvPr id="125" name="TextBox 68"/>
          <p:cNvSpPr txBox="1"/>
          <p:nvPr/>
        </p:nvSpPr>
        <p:spPr>
          <a:xfrm>
            <a:off x="4826057" y="2699207"/>
            <a:ext cx="468503" cy="392668"/>
          </a:xfrm>
          <a:prstGeom prst="rect">
            <a:avLst/>
          </a:prstGeom>
          <a:noFill/>
        </p:spPr>
        <p:txBody>
          <a:bodyPr wrap="square" lIns="68576" tIns="34288" rIns="68576" bIns="34288" rtlCol="0">
            <a:spAutoFit/>
          </a:bodyPr>
          <a:lstStyle/>
          <a:p>
            <a:r>
              <a:rPr lang="zh-CN" altLang="en-US" sz="1050" dirty="0">
                <a:solidFill>
                  <a:schemeClr val="bg1">
                    <a:lumMod val="95000"/>
                  </a:schemeClr>
                </a:solidFill>
                <a:latin typeface="幼圆" panose="02010509060101010101" charset="-122"/>
                <a:ea typeface="幼圆" panose="02010509060101010101" charset="-122"/>
              </a:rPr>
              <a:t>标签文字</a:t>
            </a:r>
          </a:p>
        </p:txBody>
      </p:sp>
      <p:sp>
        <p:nvSpPr>
          <p:cNvPr id="126" name="TextBox 69"/>
          <p:cNvSpPr txBox="1"/>
          <p:nvPr/>
        </p:nvSpPr>
        <p:spPr>
          <a:xfrm>
            <a:off x="2749021" y="2683470"/>
            <a:ext cx="468503" cy="392668"/>
          </a:xfrm>
          <a:prstGeom prst="rect">
            <a:avLst/>
          </a:prstGeom>
          <a:noFill/>
        </p:spPr>
        <p:txBody>
          <a:bodyPr wrap="square" lIns="68576" tIns="34288" rIns="68576" bIns="34288" rtlCol="0">
            <a:spAutoFit/>
          </a:bodyPr>
          <a:lstStyle/>
          <a:p>
            <a:pPr algn="ctr"/>
            <a:r>
              <a:rPr lang="zh-CN" altLang="en-US" sz="1050" dirty="0">
                <a:solidFill>
                  <a:schemeClr val="bg1">
                    <a:lumMod val="95000"/>
                  </a:schemeClr>
                </a:solidFill>
                <a:latin typeface="幼圆" panose="02010509060101010101" charset="-122"/>
                <a:ea typeface="幼圆" panose="02010509060101010101" charset="-122"/>
              </a:rPr>
              <a:t>标签文字</a:t>
            </a:r>
          </a:p>
        </p:txBody>
      </p:sp>
      <p:sp>
        <p:nvSpPr>
          <p:cNvPr id="127" name="TextBox 59"/>
          <p:cNvSpPr txBox="1">
            <a:spLocks noChangeArrowheads="1"/>
          </p:cNvSpPr>
          <p:nvPr/>
        </p:nvSpPr>
        <p:spPr bwMode="auto">
          <a:xfrm flipH="1">
            <a:off x="5893965" y="1549640"/>
            <a:ext cx="1993579" cy="323290"/>
          </a:xfrm>
          <a:prstGeom prst="rect">
            <a:avLst/>
          </a:prstGeom>
          <a:noFill/>
          <a:ln>
            <a:noFill/>
          </a:ln>
        </p:spPr>
        <p:txBody>
          <a:bodyPr wrap="square" lIns="68576" tIns="34288" rIns="68576" bIns="3428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650" b="1" dirty="0">
                <a:solidFill>
                  <a:srgbClr val="333333"/>
                </a:solidFill>
                <a:latin typeface="幼圆" panose="02010509060101010101" charset="-122"/>
                <a:ea typeface="幼圆" panose="02010509060101010101" charset="-122"/>
              </a:rPr>
              <a:t>点击此处输入内容</a:t>
            </a:r>
            <a:endParaRPr lang="en-US" altLang="ko-KR" sz="1650" kern="0" dirty="0">
              <a:solidFill>
                <a:srgbClr val="333333"/>
              </a:solidFill>
              <a:latin typeface="幼圆" panose="02010509060101010101" charset="-122"/>
              <a:ea typeface="幼圆" panose="02010509060101010101" charset="-122"/>
            </a:endParaRPr>
          </a:p>
        </p:txBody>
      </p:sp>
      <p:sp>
        <p:nvSpPr>
          <p:cNvPr id="128" name="矩形 17"/>
          <p:cNvSpPr>
            <a:spLocks noChangeArrowheads="1"/>
          </p:cNvSpPr>
          <p:nvPr/>
        </p:nvSpPr>
        <p:spPr bwMode="auto">
          <a:xfrm>
            <a:off x="5986613" y="1884174"/>
            <a:ext cx="2412384" cy="845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6" tIns="34288" rIns="68576" bIns="34288">
            <a:spAutoFit/>
          </a:bodyPr>
          <a:lstStyle/>
          <a:p>
            <a:pPr>
              <a:lnSpc>
                <a:spcPct val="120000"/>
              </a:lnSpc>
            </a:pPr>
            <a:r>
              <a:rPr lang="zh-CN" altLang="en-US" sz="1050" dirty="0">
                <a:solidFill>
                  <a:schemeClr val="tx1">
                    <a:lumMod val="50000"/>
                    <a:lumOff val="50000"/>
                  </a:schemeClr>
                </a:solidFill>
                <a:latin typeface="幼圆" panose="02010509060101010101" charset="-122"/>
                <a:ea typeface="幼圆" panose="02010509060101010101" charset="-122"/>
                <a:sym typeface="微软雅黑" panose="020B0503020204020204" pitchFamily="34" charset="-122"/>
              </a:rPr>
              <a:t>在此录入上述图片的综合描述说明，在此录入上述图片的综合描述说明，在此录入上述图片的综合描述说明，在此录入上述图片的综合描述说明。</a:t>
            </a:r>
            <a:endParaRPr lang="zh-CN" altLang="en-US" sz="1050" dirty="0">
              <a:solidFill>
                <a:schemeClr val="tx1">
                  <a:lumMod val="50000"/>
                  <a:lumOff val="50000"/>
                </a:schemeClr>
              </a:solidFill>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4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1250"/>
                                        <p:tgtEl>
                                          <p:spTgt spid="60"/>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126"/>
                                        </p:tgtEl>
                                        <p:attrNameLst>
                                          <p:attrName>style.visibility</p:attrName>
                                        </p:attrNameLst>
                                      </p:cBhvr>
                                      <p:to>
                                        <p:strVal val="visible"/>
                                      </p:to>
                                    </p:set>
                                    <p:animEffect transition="in" filter="fade">
                                      <p:cBhvr>
                                        <p:cTn id="14" dur="500"/>
                                        <p:tgtEl>
                                          <p:spTgt spid="126"/>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25"/>
                                        </p:tgtEl>
                                        <p:attrNameLst>
                                          <p:attrName>style.visibility</p:attrName>
                                        </p:attrNameLst>
                                      </p:cBhvr>
                                      <p:to>
                                        <p:strVal val="visible"/>
                                      </p:to>
                                    </p:set>
                                    <p:animEffect transition="in" filter="fade">
                                      <p:cBhvr>
                                        <p:cTn id="18" dur="500"/>
                                        <p:tgtEl>
                                          <p:spTgt spid="125"/>
                                        </p:tgtEl>
                                      </p:cBhvr>
                                    </p:animEffect>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127"/>
                                        </p:tgtEl>
                                        <p:attrNameLst>
                                          <p:attrName>style.visibility</p:attrName>
                                        </p:attrNameLst>
                                      </p:cBhvr>
                                      <p:to>
                                        <p:strVal val="visible"/>
                                      </p:to>
                                    </p:set>
                                    <p:animEffect transition="in" filter="wipe(left)">
                                      <p:cBhvr>
                                        <p:cTn id="26" dur="500"/>
                                        <p:tgtEl>
                                          <p:spTgt spid="127"/>
                                        </p:tgtEl>
                                      </p:cBhvr>
                                    </p:animEffect>
                                  </p:childTnLst>
                                </p:cTn>
                              </p:par>
                            </p:childTnLst>
                          </p:cTn>
                        </p:par>
                        <p:par>
                          <p:cTn id="27" fill="hold">
                            <p:stCondLst>
                              <p:cond delay="3500"/>
                            </p:stCondLst>
                            <p:childTnLst>
                              <p:par>
                                <p:cTn id="28" presetID="22" presetClass="entr" presetSubtype="8" fill="hold" grpId="0" nodeType="afterEffect">
                                  <p:stCondLst>
                                    <p:cond delay="0"/>
                                  </p:stCondLst>
                                  <p:childTnLst>
                                    <p:set>
                                      <p:cBhvr>
                                        <p:cTn id="29" dur="1" fill="hold">
                                          <p:stCondLst>
                                            <p:cond delay="0"/>
                                          </p:stCondLst>
                                        </p:cTn>
                                        <p:tgtEl>
                                          <p:spTgt spid="128"/>
                                        </p:tgtEl>
                                        <p:attrNameLst>
                                          <p:attrName>style.visibility</p:attrName>
                                        </p:attrNameLst>
                                      </p:cBhvr>
                                      <p:to>
                                        <p:strVal val="visible"/>
                                      </p:to>
                                    </p:set>
                                    <p:animEffect transition="in" filter="wipe(left)">
                                      <p:cBhvr>
                                        <p:cTn id="30" dur="500"/>
                                        <p:tgtEl>
                                          <p:spTgt spid="128"/>
                                        </p:tgtEl>
                                      </p:cBhvr>
                                    </p:animEffect>
                                  </p:childTnLst>
                                </p:cTn>
                              </p:par>
                            </p:childTnLst>
                          </p:cTn>
                        </p:par>
                        <p:par>
                          <p:cTn id="31" fill="hold">
                            <p:stCondLst>
                              <p:cond delay="4000"/>
                            </p:stCondLst>
                            <p:childTnLst>
                              <p:par>
                                <p:cTn id="32" presetID="10" presetClass="entr" presetSubtype="0" fill="hold"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fade">
                                      <p:cBhvr>
                                        <p:cTn id="34" dur="500"/>
                                        <p:tgtEl>
                                          <p:spTgt spid="112"/>
                                        </p:tgtEl>
                                      </p:cBhvr>
                                    </p:animEffect>
                                  </p:childTnLst>
                                </p:cTn>
                              </p:par>
                            </p:childTnLst>
                          </p:cTn>
                        </p:par>
                        <p:par>
                          <p:cTn id="35" fill="hold">
                            <p:stCondLst>
                              <p:cond delay="4500"/>
                            </p:stCondLst>
                            <p:childTnLst>
                              <p:par>
                                <p:cTn id="36" presetID="22" presetClass="entr" presetSubtype="8" fill="hold" grpId="0" nodeType="afterEffect">
                                  <p:stCondLst>
                                    <p:cond delay="0"/>
                                  </p:stCondLst>
                                  <p:childTnLst>
                                    <p:set>
                                      <p:cBhvr>
                                        <p:cTn id="37" dur="1" fill="hold">
                                          <p:stCondLst>
                                            <p:cond delay="0"/>
                                          </p:stCondLst>
                                        </p:cTn>
                                        <p:tgtEl>
                                          <p:spTgt spid="123"/>
                                        </p:tgtEl>
                                        <p:attrNameLst>
                                          <p:attrName>style.visibility</p:attrName>
                                        </p:attrNameLst>
                                      </p:cBhvr>
                                      <p:to>
                                        <p:strVal val="visible"/>
                                      </p:to>
                                    </p:set>
                                    <p:animEffect transition="in" filter="wipe(left)">
                                      <p:cBhvr>
                                        <p:cTn id="38" dur="500"/>
                                        <p:tgtEl>
                                          <p:spTgt spid="123"/>
                                        </p:tgtEl>
                                      </p:cBhvr>
                                    </p:animEffect>
                                  </p:childTnLst>
                                </p:cTn>
                              </p:par>
                            </p:childTnLst>
                          </p:cTn>
                        </p:par>
                        <p:par>
                          <p:cTn id="39" fill="hold">
                            <p:stCondLst>
                              <p:cond delay="5000"/>
                            </p:stCondLst>
                            <p:childTnLst>
                              <p:par>
                                <p:cTn id="40" presetID="22" presetClass="entr" presetSubtype="8" fill="hold" grpId="0" nodeType="afterEffect">
                                  <p:stCondLst>
                                    <p:cond delay="0"/>
                                  </p:stCondLst>
                                  <p:childTnLst>
                                    <p:set>
                                      <p:cBhvr>
                                        <p:cTn id="41" dur="1" fill="hold">
                                          <p:stCondLst>
                                            <p:cond delay="0"/>
                                          </p:stCondLst>
                                        </p:cTn>
                                        <p:tgtEl>
                                          <p:spTgt spid="124"/>
                                        </p:tgtEl>
                                        <p:attrNameLst>
                                          <p:attrName>style.visibility</p:attrName>
                                        </p:attrNameLst>
                                      </p:cBhvr>
                                      <p:to>
                                        <p:strVal val="visible"/>
                                      </p:to>
                                    </p:set>
                                    <p:animEffect transition="in" filter="wipe(left)">
                                      <p:cBhvr>
                                        <p:cTn id="42" dur="500"/>
                                        <p:tgtEl>
                                          <p:spTgt spid="124"/>
                                        </p:tgtEl>
                                      </p:cBhvr>
                                    </p:animEffect>
                                  </p:childTnLst>
                                </p:cTn>
                              </p:par>
                              <p:par>
                                <p:cTn id="43" presetID="8" presetClass="emph" presetSubtype="0" fill="hold" nodeType="withEffect">
                                  <p:stCondLst>
                                    <p:cond delay="250"/>
                                  </p:stCondLst>
                                  <p:childTnLst>
                                    <p:animRot by="21600000">
                                      <p:cBhvr>
                                        <p:cTn id="44" dur="2250" fill="hold"/>
                                        <p:tgtEl>
                                          <p:spTgt spid="100"/>
                                        </p:tgtEl>
                                        <p:attrNameLst>
                                          <p:attrName>r</p:attrName>
                                        </p:attrNameLst>
                                      </p:cBhvr>
                                    </p:animRot>
                                  </p:childTnLst>
                                </p:cTn>
                              </p:par>
                              <p:par>
                                <p:cTn id="45" presetID="8" presetClass="emph" presetSubtype="0" fill="hold" nodeType="withEffect">
                                  <p:stCondLst>
                                    <p:cond delay="250"/>
                                  </p:stCondLst>
                                  <p:childTnLst>
                                    <p:animRot by="21600000">
                                      <p:cBhvr>
                                        <p:cTn id="46" dur="2250" fill="hold"/>
                                        <p:tgtEl>
                                          <p:spTgt spid="1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3" grpId="0"/>
      <p:bldP spid="124" grpId="0"/>
      <p:bldP spid="125" grpId="0"/>
      <p:bldP spid="126" grpId="0"/>
      <p:bldP spid="127" grpId="0"/>
      <p:bldP spid="1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22677" y="-1005"/>
            <a:ext cx="2749778"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研究方案可行性论证</a:t>
            </a:r>
          </a:p>
        </p:txBody>
      </p:sp>
      <p:sp>
        <p:nvSpPr>
          <p:cNvPr id="14" name="Freeform 27"/>
          <p:cNvSpPr/>
          <p:nvPr/>
        </p:nvSpPr>
        <p:spPr bwMode="auto">
          <a:xfrm>
            <a:off x="2567792" y="1475986"/>
            <a:ext cx="1580682" cy="1347255"/>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ea typeface="幼圆" panose="02010509060101010101" charset="-122"/>
              <a:cs typeface="+mn-ea"/>
            </a:endParaRPr>
          </a:p>
        </p:txBody>
      </p:sp>
      <p:sp>
        <p:nvSpPr>
          <p:cNvPr id="15" name="Freeform 28"/>
          <p:cNvSpPr/>
          <p:nvPr/>
        </p:nvSpPr>
        <p:spPr bwMode="auto">
          <a:xfrm>
            <a:off x="1766953" y="1475986"/>
            <a:ext cx="2381521" cy="2148407"/>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ea typeface="幼圆" panose="02010509060101010101" charset="-122"/>
              <a:cs typeface="+mn-ea"/>
            </a:endParaRPr>
          </a:p>
        </p:txBody>
      </p:sp>
      <p:sp>
        <p:nvSpPr>
          <p:cNvPr id="16" name="Freeform 29"/>
          <p:cNvSpPr/>
          <p:nvPr/>
        </p:nvSpPr>
        <p:spPr bwMode="auto">
          <a:xfrm>
            <a:off x="1007010" y="1531520"/>
            <a:ext cx="3158365" cy="2928554"/>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ea typeface="幼圆" panose="02010509060101010101" charset="-122"/>
              <a:cs typeface="+mn-ea"/>
            </a:endParaRPr>
          </a:p>
        </p:txBody>
      </p:sp>
      <p:sp>
        <p:nvSpPr>
          <p:cNvPr id="18" name="Oval 22"/>
          <p:cNvSpPr>
            <a:spLocks noChangeArrowheads="1"/>
          </p:cNvSpPr>
          <p:nvPr/>
        </p:nvSpPr>
        <p:spPr bwMode="auto">
          <a:xfrm>
            <a:off x="3407073" y="788857"/>
            <a:ext cx="1181763" cy="1185224"/>
          </a:xfrm>
          <a:prstGeom prst="ellipse">
            <a:avLst/>
          </a:pr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t" anchorCtr="0" compatLnSpc="1"/>
          <a:lstStyle/>
          <a:p>
            <a:pPr algn="ctr" fontAlgn="base">
              <a:spcBef>
                <a:spcPct val="0"/>
              </a:spcBef>
              <a:spcAft>
                <a:spcPct val="0"/>
              </a:spcAft>
            </a:pPr>
            <a:r>
              <a:rPr lang="zh-CN" altLang="en-US" sz="2100" b="1" dirty="0">
                <a:solidFill>
                  <a:schemeClr val="bg1"/>
                </a:solidFill>
                <a:latin typeface="Arial" panose="020B0604020202020204" pitchFamily="34" charset="0"/>
                <a:ea typeface="幼圆" panose="02010509060101010101" charset="-122"/>
                <a:cs typeface="+mn-ea"/>
              </a:rPr>
              <a:t>添加标题</a:t>
            </a:r>
          </a:p>
        </p:txBody>
      </p:sp>
      <p:sp>
        <p:nvSpPr>
          <p:cNvPr id="19" name="Line 23"/>
          <p:cNvSpPr>
            <a:spLocks noChangeShapeType="1"/>
          </p:cNvSpPr>
          <p:nvPr/>
        </p:nvSpPr>
        <p:spPr bwMode="auto">
          <a:xfrm flipH="1">
            <a:off x="384368" y="1382968"/>
            <a:ext cx="2868689" cy="0"/>
          </a:xfrm>
          <a:prstGeom prst="line">
            <a:avLst/>
          </a:prstGeom>
          <a:noFill/>
          <a:ln w="5" cap="flat">
            <a:solidFill>
              <a:schemeClr val="tx1">
                <a:lumMod val="65000"/>
                <a:lumOff val="35000"/>
              </a:schemeClr>
            </a:solidFill>
            <a:prstDash val="dash"/>
            <a:miter lim="800000"/>
            <a:headEnd type="none" w="med" len="med"/>
            <a:tailEnd type="arrow" w="med" len="med"/>
          </a:ln>
          <a:extLst>
            <a:ext uri="{909E8E84-426E-40DD-AFC4-6F175D3DCCD1}">
              <a14:hiddenFill xmlns:a14="http://schemas.microsoft.com/office/drawing/2010/main" xmlns="">
                <a:noFill/>
              </a14:hiddenFill>
            </a:ext>
          </a:extLst>
        </p:spPr>
        <p:txBody>
          <a:bodyPr vert="horz" wrap="square" lIns="68580" tIns="34291" rIns="68580" bIns="34291" numCol="1" anchor="t" anchorCtr="0" compatLnSpc="1"/>
          <a:lstStyle/>
          <a:p>
            <a:endParaRPr lang="zh-CN" altLang="en-US" sz="1350">
              <a:ea typeface="幼圆" panose="02010509060101010101" charset="-122"/>
              <a:cs typeface="+mn-ea"/>
            </a:endParaRPr>
          </a:p>
        </p:txBody>
      </p:sp>
      <p:sp>
        <p:nvSpPr>
          <p:cNvPr id="20" name="Freeform 24"/>
          <p:cNvSpPr>
            <a:spLocks noEditPoints="1"/>
          </p:cNvSpPr>
          <p:nvPr/>
        </p:nvSpPr>
        <p:spPr bwMode="auto">
          <a:xfrm>
            <a:off x="2468813" y="1220938"/>
            <a:ext cx="332933" cy="333063"/>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ea typeface="幼圆" panose="02010509060101010101" charset="-122"/>
              <a:cs typeface="+mn-ea"/>
            </a:endParaRPr>
          </a:p>
        </p:txBody>
      </p:sp>
      <p:sp>
        <p:nvSpPr>
          <p:cNvPr id="21" name="Freeform 25"/>
          <p:cNvSpPr>
            <a:spLocks noEditPoints="1"/>
          </p:cNvSpPr>
          <p:nvPr/>
        </p:nvSpPr>
        <p:spPr bwMode="auto">
          <a:xfrm>
            <a:off x="1688969" y="1220938"/>
            <a:ext cx="335933" cy="333063"/>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ea typeface="幼圆" panose="02010509060101010101" charset="-122"/>
              <a:cs typeface="+mn-ea"/>
            </a:endParaRPr>
          </a:p>
        </p:txBody>
      </p:sp>
      <p:sp>
        <p:nvSpPr>
          <p:cNvPr id="22" name="Freeform 26"/>
          <p:cNvSpPr>
            <a:spLocks noEditPoints="1"/>
          </p:cNvSpPr>
          <p:nvPr/>
        </p:nvSpPr>
        <p:spPr bwMode="auto">
          <a:xfrm>
            <a:off x="912126" y="1220938"/>
            <a:ext cx="338932" cy="333063"/>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ea typeface="幼圆" panose="02010509060101010101" charset="-122"/>
              <a:cs typeface="+mn-ea"/>
            </a:endParaRPr>
          </a:p>
        </p:txBody>
      </p:sp>
      <p:sp>
        <p:nvSpPr>
          <p:cNvPr id="23" name="TextBox 22"/>
          <p:cNvSpPr txBox="1"/>
          <p:nvPr/>
        </p:nvSpPr>
        <p:spPr>
          <a:xfrm>
            <a:off x="4199384" y="1812924"/>
            <a:ext cx="513602" cy="1316388"/>
          </a:xfrm>
          <a:prstGeom prst="rect">
            <a:avLst/>
          </a:prstGeom>
          <a:noFill/>
        </p:spPr>
        <p:txBody>
          <a:bodyPr wrap="none" lIns="68580" tIns="34291" rIns="68580" bIns="34291" rtlCol="0" anchor="ctr">
            <a:spAutoFit/>
          </a:bodyPr>
          <a:lstStyle/>
          <a:p>
            <a:pPr algn="ctr" fontAlgn="base">
              <a:lnSpc>
                <a:spcPct val="200000"/>
              </a:lnSpc>
              <a:spcBef>
                <a:spcPct val="0"/>
              </a:spcBef>
              <a:spcAft>
                <a:spcPct val="0"/>
              </a:spcAft>
            </a:pPr>
            <a:r>
              <a:rPr lang="en-US" altLang="zh-CN" sz="4050" b="1" dirty="0">
                <a:solidFill>
                  <a:schemeClr val="tx1">
                    <a:lumMod val="50000"/>
                    <a:lumOff val="50000"/>
                  </a:schemeClr>
                </a:solidFill>
                <a:latin typeface="Arial" panose="020B0604020202020204" pitchFamily="34" charset="0"/>
                <a:ea typeface="幼圆" panose="02010509060101010101" charset="-122"/>
                <a:cs typeface="+mn-ea"/>
              </a:rPr>
              <a:t>A</a:t>
            </a:r>
            <a:endParaRPr lang="zh-CN" altLang="en-US" sz="4050" b="1" dirty="0">
              <a:solidFill>
                <a:schemeClr val="tx1">
                  <a:lumMod val="50000"/>
                  <a:lumOff val="50000"/>
                </a:schemeClr>
              </a:solidFill>
              <a:latin typeface="Arial" panose="020B0604020202020204" pitchFamily="34" charset="0"/>
              <a:ea typeface="幼圆" panose="02010509060101010101" charset="-122"/>
              <a:cs typeface="+mn-ea"/>
            </a:endParaRPr>
          </a:p>
        </p:txBody>
      </p:sp>
      <p:sp>
        <p:nvSpPr>
          <p:cNvPr id="24" name="TextBox 23"/>
          <p:cNvSpPr txBox="1"/>
          <p:nvPr/>
        </p:nvSpPr>
        <p:spPr>
          <a:xfrm>
            <a:off x="4204193" y="3053837"/>
            <a:ext cx="513602" cy="692820"/>
          </a:xfrm>
          <a:prstGeom prst="rect">
            <a:avLst/>
          </a:prstGeom>
          <a:noFill/>
        </p:spPr>
        <p:txBody>
          <a:bodyPr wrap="none" lIns="68580" tIns="34291" rIns="68580" bIns="34291" rtlCol="0" anchor="ctr">
            <a:spAutoFit/>
          </a:bodyPr>
          <a:lstStyle/>
          <a:p>
            <a:r>
              <a:rPr lang="en-US" altLang="zh-CN" sz="4050" b="1" dirty="0">
                <a:solidFill>
                  <a:schemeClr val="tx1">
                    <a:lumMod val="50000"/>
                    <a:lumOff val="50000"/>
                  </a:schemeClr>
                </a:solidFill>
                <a:latin typeface="Arial" panose="020B0604020202020204" pitchFamily="34" charset="0"/>
                <a:ea typeface="幼圆" panose="02010509060101010101" charset="-122"/>
                <a:cs typeface="+mn-ea"/>
              </a:rPr>
              <a:t>B</a:t>
            </a:r>
            <a:endParaRPr lang="zh-CN" altLang="en-US" sz="4050" b="1" dirty="0">
              <a:solidFill>
                <a:schemeClr val="tx1">
                  <a:lumMod val="50000"/>
                  <a:lumOff val="50000"/>
                </a:schemeClr>
              </a:solidFill>
              <a:latin typeface="Arial" panose="020B0604020202020204" pitchFamily="34" charset="0"/>
              <a:ea typeface="幼圆" panose="02010509060101010101" charset="-122"/>
              <a:cs typeface="+mn-ea"/>
            </a:endParaRPr>
          </a:p>
        </p:txBody>
      </p:sp>
      <p:sp>
        <p:nvSpPr>
          <p:cNvPr id="25" name="TextBox 24"/>
          <p:cNvSpPr txBox="1"/>
          <p:nvPr/>
        </p:nvSpPr>
        <p:spPr>
          <a:xfrm>
            <a:off x="4204193" y="3864243"/>
            <a:ext cx="513602" cy="692820"/>
          </a:xfrm>
          <a:prstGeom prst="rect">
            <a:avLst/>
          </a:prstGeom>
          <a:noFill/>
        </p:spPr>
        <p:txBody>
          <a:bodyPr wrap="none" lIns="68580" tIns="34291" rIns="68580" bIns="34291" rtlCol="0" anchor="ctr">
            <a:spAutoFit/>
          </a:bodyPr>
          <a:lstStyle/>
          <a:p>
            <a:r>
              <a:rPr lang="en-US" altLang="zh-CN" sz="4050" b="1" dirty="0">
                <a:solidFill>
                  <a:schemeClr val="tx1">
                    <a:lumMod val="50000"/>
                    <a:lumOff val="50000"/>
                  </a:schemeClr>
                </a:solidFill>
                <a:latin typeface="Arial" panose="020B0604020202020204" pitchFamily="34" charset="0"/>
                <a:ea typeface="幼圆" panose="02010509060101010101" charset="-122"/>
                <a:cs typeface="+mn-ea"/>
              </a:rPr>
              <a:t>C</a:t>
            </a:r>
            <a:endParaRPr lang="zh-CN" altLang="en-US" sz="4050" b="1" dirty="0">
              <a:solidFill>
                <a:schemeClr val="tx1">
                  <a:lumMod val="50000"/>
                  <a:lumOff val="50000"/>
                </a:schemeClr>
              </a:solidFill>
              <a:latin typeface="Arial" panose="020B0604020202020204" pitchFamily="34" charset="0"/>
              <a:ea typeface="幼圆" panose="02010509060101010101" charset="-122"/>
              <a:cs typeface="+mn-ea"/>
            </a:endParaRPr>
          </a:p>
        </p:txBody>
      </p:sp>
      <p:sp>
        <p:nvSpPr>
          <p:cNvPr id="26" name="TextBox 25"/>
          <p:cNvSpPr txBox="1"/>
          <p:nvPr/>
        </p:nvSpPr>
        <p:spPr>
          <a:xfrm>
            <a:off x="4787429" y="2319371"/>
            <a:ext cx="3747999" cy="609400"/>
          </a:xfrm>
          <a:prstGeom prst="rect">
            <a:avLst/>
          </a:prstGeom>
          <a:noFill/>
        </p:spPr>
        <p:txBody>
          <a:bodyPr wrap="square" lIns="68580" tIns="34291" rIns="68580" bIns="34291" rtlCol="0">
            <a:spAutoFit/>
          </a:bodyPr>
          <a:lstStyle/>
          <a:p>
            <a:pPr>
              <a:lnSpc>
                <a:spcPct val="130000"/>
              </a:lnSpc>
            </a:pPr>
            <a:r>
              <a:rPr lang="zh-CN" altLang="en-US" sz="900" dirty="0">
                <a:solidFill>
                  <a:schemeClr val="tx1">
                    <a:lumMod val="75000"/>
                    <a:lumOff val="25000"/>
                  </a:schemeClr>
                </a:solidFill>
                <a:latin typeface="+mn-ea"/>
                <a:ea typeface="幼圆" panose="02010509060101010101" charset="-122"/>
                <a:cs typeface="+mn-ea"/>
              </a:rPr>
              <a:t>您的内容打在这里，或者通过复制您的文本后，在此框中选择粘贴，并选择只保留文字。您的内容打在</a:t>
            </a:r>
            <a:r>
              <a:rPr lang="zh-CN" altLang="en-US" sz="900">
                <a:solidFill>
                  <a:schemeClr val="tx1">
                    <a:lumMod val="75000"/>
                    <a:lumOff val="25000"/>
                  </a:schemeClr>
                </a:solidFill>
                <a:latin typeface="+mn-ea"/>
                <a:ea typeface="幼圆" panose="02010509060101010101" charset="-122"/>
                <a:cs typeface="+mn-ea"/>
              </a:rPr>
              <a:t>这里，或者通过通过复制您的文本。您的内容打在这里，或者通过通过复制您的文本。</a:t>
            </a:r>
          </a:p>
        </p:txBody>
      </p:sp>
      <p:sp>
        <p:nvSpPr>
          <p:cNvPr id="27" name="TextBox 26"/>
          <p:cNvSpPr txBox="1"/>
          <p:nvPr/>
        </p:nvSpPr>
        <p:spPr>
          <a:xfrm>
            <a:off x="4787429" y="3132370"/>
            <a:ext cx="3747999" cy="403831"/>
          </a:xfrm>
          <a:prstGeom prst="rect">
            <a:avLst/>
          </a:prstGeom>
          <a:noFill/>
        </p:spPr>
        <p:txBody>
          <a:bodyPr wrap="square" lIns="68580" tIns="34291" rIns="68580" bIns="34291" rtlCol="0">
            <a:spAutoFit/>
          </a:bodyPr>
          <a:lstStyle/>
          <a:p>
            <a:pPr>
              <a:lnSpc>
                <a:spcPct val="130000"/>
              </a:lnSpc>
            </a:pPr>
            <a:r>
              <a:rPr lang="zh-CN" altLang="en-US" sz="900" dirty="0" smtClean="0">
                <a:solidFill>
                  <a:schemeClr val="tx1">
                    <a:lumMod val="75000"/>
                    <a:lumOff val="25000"/>
                  </a:schemeClr>
                </a:solidFill>
                <a:latin typeface="+mn-ea"/>
                <a:ea typeface="幼圆" panose="02010509060101010101" charset="-122"/>
                <a:cs typeface="+mn-ea"/>
              </a:rPr>
              <a:t>亮亮图文旗舰店</a:t>
            </a:r>
          </a:p>
          <a:p>
            <a:pPr>
              <a:lnSpc>
                <a:spcPct val="130000"/>
              </a:lnSpc>
            </a:pPr>
            <a:r>
              <a:rPr lang="en-US" altLang="zh-CN" sz="900" dirty="0" smtClean="0">
                <a:solidFill>
                  <a:schemeClr val="tx1">
                    <a:lumMod val="75000"/>
                    <a:lumOff val="25000"/>
                  </a:schemeClr>
                </a:solidFill>
                <a:latin typeface="+mn-ea"/>
                <a:ea typeface="幼圆" panose="02010509060101010101" charset="-122"/>
                <a:cs typeface="+mn-ea"/>
              </a:rPr>
              <a:t>https://liangliangtuwen.tmall.com</a:t>
            </a:r>
            <a:endParaRPr lang="en-US" altLang="zh-CN" sz="900" dirty="0">
              <a:solidFill>
                <a:schemeClr val="tx1">
                  <a:lumMod val="75000"/>
                  <a:lumOff val="25000"/>
                </a:schemeClr>
              </a:solidFill>
              <a:latin typeface="+mn-ea"/>
              <a:ea typeface="幼圆" panose="02010509060101010101" charset="-122"/>
              <a:cs typeface="+mn-ea"/>
            </a:endParaRPr>
          </a:p>
        </p:txBody>
      </p:sp>
      <p:sp>
        <p:nvSpPr>
          <p:cNvPr id="28" name="TextBox 27"/>
          <p:cNvSpPr txBox="1"/>
          <p:nvPr/>
        </p:nvSpPr>
        <p:spPr>
          <a:xfrm>
            <a:off x="4787429" y="3975025"/>
            <a:ext cx="3747999" cy="429350"/>
          </a:xfrm>
          <a:prstGeom prst="rect">
            <a:avLst/>
          </a:prstGeom>
          <a:noFill/>
        </p:spPr>
        <p:txBody>
          <a:bodyPr wrap="square" lIns="68580" tIns="34291" rIns="68580" bIns="34291" rtlCol="0">
            <a:spAutoFit/>
          </a:bodyPr>
          <a:lstStyle/>
          <a:p>
            <a:pPr>
              <a:lnSpc>
                <a:spcPct val="130000"/>
              </a:lnSpc>
            </a:pPr>
            <a:r>
              <a:rPr lang="zh-CN" altLang="en-US" sz="900" dirty="0">
                <a:solidFill>
                  <a:schemeClr val="tx1">
                    <a:lumMod val="75000"/>
                    <a:lumOff val="25000"/>
                  </a:schemeClr>
                </a:solidFill>
                <a:latin typeface="+mn-ea"/>
                <a:ea typeface="幼圆" panose="02010509060101010101" charset="-122"/>
                <a:cs typeface="+mn-ea"/>
              </a:rPr>
              <a:t>您的内容打在这里，或者通过复制您的文本后，在此框中选择粘贴，并选择只保留文字。您的内容打在</a:t>
            </a:r>
            <a:r>
              <a:rPr lang="zh-CN" altLang="en-US" sz="900">
                <a:solidFill>
                  <a:schemeClr val="tx1">
                    <a:lumMod val="75000"/>
                    <a:lumOff val="25000"/>
                  </a:schemeClr>
                </a:solidFill>
                <a:latin typeface="+mn-ea"/>
                <a:ea typeface="幼圆" panose="02010509060101010101" charset="-122"/>
                <a:cs typeface="+mn-ea"/>
              </a:rPr>
              <a:t>这里，或者通过通过复制您的文本。</a:t>
            </a:r>
          </a:p>
        </p:txBody>
      </p:sp>
      <p:sp>
        <p:nvSpPr>
          <p:cNvPr id="17"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14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Effect transition="in" filter="fade">
                                      <p:cBhvr>
                                        <p:cTn id="13" dur="500"/>
                                        <p:tgtEl>
                                          <p:spTgt spid="18"/>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par>
                          <p:cTn id="18" fill="hold">
                            <p:stCondLst>
                              <p:cond delay="1500"/>
                            </p:stCondLst>
                            <p:childTnLst>
                              <p:par>
                                <p:cTn id="19" presetID="49" presetClass="entr" presetSubtype="0" decel="10000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 calcmode="lin" valueType="num">
                                      <p:cBhvr>
                                        <p:cTn id="23" dur="500" fill="hold"/>
                                        <p:tgtEl>
                                          <p:spTgt spid="20"/>
                                        </p:tgtEl>
                                        <p:attrNameLst>
                                          <p:attrName>style.rotation</p:attrName>
                                        </p:attrNameLst>
                                      </p:cBhvr>
                                      <p:tavLst>
                                        <p:tav tm="0">
                                          <p:val>
                                            <p:fltVal val="360"/>
                                          </p:val>
                                        </p:tav>
                                        <p:tav tm="100000">
                                          <p:val>
                                            <p:fltVal val="0"/>
                                          </p:val>
                                        </p:tav>
                                      </p:tavLst>
                                    </p:anim>
                                    <p:animEffect transition="in" filter="fade">
                                      <p:cBhvr>
                                        <p:cTn id="24" dur="500"/>
                                        <p:tgtEl>
                                          <p:spTgt spid="20"/>
                                        </p:tgtEl>
                                      </p:cBhvr>
                                    </p:animEffect>
                                  </p:childTnLst>
                                </p:cTn>
                              </p:par>
                              <p:par>
                                <p:cTn id="25" presetID="49" presetClass="entr" presetSubtype="0" decel="100000" fill="hold" grpId="0" nodeType="withEffect">
                                  <p:stCondLst>
                                    <p:cond delay="20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 calcmode="lin" valueType="num">
                                      <p:cBhvr>
                                        <p:cTn id="29" dur="500" fill="hold"/>
                                        <p:tgtEl>
                                          <p:spTgt spid="21"/>
                                        </p:tgtEl>
                                        <p:attrNameLst>
                                          <p:attrName>style.rotation</p:attrName>
                                        </p:attrNameLst>
                                      </p:cBhvr>
                                      <p:tavLst>
                                        <p:tav tm="0">
                                          <p:val>
                                            <p:fltVal val="360"/>
                                          </p:val>
                                        </p:tav>
                                        <p:tav tm="100000">
                                          <p:val>
                                            <p:fltVal val="0"/>
                                          </p:val>
                                        </p:tav>
                                      </p:tavLst>
                                    </p:anim>
                                    <p:animEffect transition="in" filter="fade">
                                      <p:cBhvr>
                                        <p:cTn id="30" dur="500"/>
                                        <p:tgtEl>
                                          <p:spTgt spid="21"/>
                                        </p:tgtEl>
                                      </p:cBhvr>
                                    </p:animEffect>
                                  </p:childTnLst>
                                </p:cTn>
                              </p:par>
                              <p:par>
                                <p:cTn id="31" presetID="49" presetClass="entr" presetSubtype="0" decel="100000" fill="hold" grpId="0" nodeType="withEffect">
                                  <p:stCondLst>
                                    <p:cond delay="40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 calcmode="lin" valueType="num">
                                      <p:cBhvr>
                                        <p:cTn id="35" dur="500" fill="hold"/>
                                        <p:tgtEl>
                                          <p:spTgt spid="22"/>
                                        </p:tgtEl>
                                        <p:attrNameLst>
                                          <p:attrName>style.rotation</p:attrName>
                                        </p:attrNameLst>
                                      </p:cBhvr>
                                      <p:tavLst>
                                        <p:tav tm="0">
                                          <p:val>
                                            <p:fltVal val="360"/>
                                          </p:val>
                                        </p:tav>
                                        <p:tav tm="100000">
                                          <p:val>
                                            <p:fltVal val="0"/>
                                          </p:val>
                                        </p:tav>
                                      </p:tavLst>
                                    </p:anim>
                                    <p:animEffect transition="in" filter="fade">
                                      <p:cBhvr>
                                        <p:cTn id="36" dur="500"/>
                                        <p:tgtEl>
                                          <p:spTgt spid="22"/>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par>
                          <p:cTn id="41" fill="hold">
                            <p:stCondLst>
                              <p:cond delay="2500"/>
                            </p:stCondLst>
                            <p:childTnLst>
                              <p:par>
                                <p:cTn id="42" presetID="45"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anim calcmode="lin" valueType="num">
                                      <p:cBhvr>
                                        <p:cTn id="45" dur="500" fill="hold"/>
                                        <p:tgtEl>
                                          <p:spTgt spid="23"/>
                                        </p:tgtEl>
                                        <p:attrNameLst>
                                          <p:attrName>ppt_w</p:attrName>
                                        </p:attrNameLst>
                                      </p:cBhvr>
                                      <p:tavLst>
                                        <p:tav tm="0" fmla="#ppt_w*sin(2.5*pi*$)">
                                          <p:val>
                                            <p:fltVal val="0"/>
                                          </p:val>
                                        </p:tav>
                                        <p:tav tm="100000">
                                          <p:val>
                                            <p:fltVal val="1"/>
                                          </p:val>
                                        </p:tav>
                                      </p:tavLst>
                                    </p:anim>
                                    <p:anim calcmode="lin" valueType="num">
                                      <p:cBhvr>
                                        <p:cTn id="46" dur="500" fill="hold"/>
                                        <p:tgtEl>
                                          <p:spTgt spid="23"/>
                                        </p:tgtEl>
                                        <p:attrNameLst>
                                          <p:attrName>ppt_h</p:attrName>
                                        </p:attrNameLst>
                                      </p:cBhvr>
                                      <p:tavLst>
                                        <p:tav tm="0">
                                          <p:val>
                                            <p:strVal val="#ppt_h"/>
                                          </p:val>
                                        </p:tav>
                                        <p:tav tm="100000">
                                          <p:val>
                                            <p:strVal val="#ppt_h"/>
                                          </p:val>
                                        </p:tav>
                                      </p:tavLst>
                                    </p:anim>
                                  </p:childTnLst>
                                </p:cTn>
                              </p:par>
                              <p:par>
                                <p:cTn id="47" presetID="22" presetClass="entr" presetSubtype="8"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childTnLst>
                          </p:cTn>
                        </p:par>
                        <p:par>
                          <p:cTn id="50" fill="hold">
                            <p:stCondLst>
                              <p:cond delay="3000"/>
                            </p:stCondLst>
                            <p:childTnLst>
                              <p:par>
                                <p:cTn id="51" presetID="22" presetClass="entr" presetSubtype="8"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par>
                          <p:cTn id="54" fill="hold">
                            <p:stCondLst>
                              <p:cond delay="3500"/>
                            </p:stCondLst>
                            <p:childTnLst>
                              <p:par>
                                <p:cTn id="55" presetID="45" presetClass="entr" presetSubtype="0"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anim calcmode="lin" valueType="num">
                                      <p:cBhvr>
                                        <p:cTn id="58" dur="500" fill="hold"/>
                                        <p:tgtEl>
                                          <p:spTgt spid="24"/>
                                        </p:tgtEl>
                                        <p:attrNameLst>
                                          <p:attrName>ppt_w</p:attrName>
                                        </p:attrNameLst>
                                      </p:cBhvr>
                                      <p:tavLst>
                                        <p:tav tm="0" fmla="#ppt_w*sin(2.5*pi*$)">
                                          <p:val>
                                            <p:fltVal val="0"/>
                                          </p:val>
                                        </p:tav>
                                        <p:tav tm="100000">
                                          <p:val>
                                            <p:fltVal val="1"/>
                                          </p:val>
                                        </p:tav>
                                      </p:tavLst>
                                    </p:anim>
                                    <p:anim calcmode="lin" valueType="num">
                                      <p:cBhvr>
                                        <p:cTn id="59" dur="500" fill="hold"/>
                                        <p:tgtEl>
                                          <p:spTgt spid="24"/>
                                        </p:tgtEl>
                                        <p:attrNameLst>
                                          <p:attrName>ppt_h</p:attrName>
                                        </p:attrNameLst>
                                      </p:cBhvr>
                                      <p:tavLst>
                                        <p:tav tm="0">
                                          <p:val>
                                            <p:strVal val="#ppt_h"/>
                                          </p:val>
                                        </p:tav>
                                        <p:tav tm="100000">
                                          <p:val>
                                            <p:strVal val="#ppt_h"/>
                                          </p:val>
                                        </p:tav>
                                      </p:tavLst>
                                    </p:anim>
                                  </p:childTnLst>
                                </p:cTn>
                              </p:par>
                              <p:par>
                                <p:cTn id="60" presetID="22" presetClass="entr" presetSubtype="8"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childTnLst>
                          </p:cTn>
                        </p:par>
                        <p:par>
                          <p:cTn id="63" fill="hold">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left)">
                                      <p:cBhvr>
                                        <p:cTn id="66" dur="500"/>
                                        <p:tgtEl>
                                          <p:spTgt spid="16"/>
                                        </p:tgtEl>
                                      </p:cBhvr>
                                    </p:animEffect>
                                  </p:childTnLst>
                                </p:cTn>
                              </p:par>
                            </p:childTnLst>
                          </p:cTn>
                        </p:par>
                        <p:par>
                          <p:cTn id="67" fill="hold">
                            <p:stCondLst>
                              <p:cond delay="4500"/>
                            </p:stCondLst>
                            <p:childTnLst>
                              <p:par>
                                <p:cTn id="68" presetID="45" presetClass="entr" presetSubtype="0"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anim calcmode="lin" valueType="num">
                                      <p:cBhvr>
                                        <p:cTn id="71" dur="500" fill="hold"/>
                                        <p:tgtEl>
                                          <p:spTgt spid="25"/>
                                        </p:tgtEl>
                                        <p:attrNameLst>
                                          <p:attrName>ppt_w</p:attrName>
                                        </p:attrNameLst>
                                      </p:cBhvr>
                                      <p:tavLst>
                                        <p:tav tm="0" fmla="#ppt_w*sin(2.5*pi*$)">
                                          <p:val>
                                            <p:fltVal val="0"/>
                                          </p:val>
                                        </p:tav>
                                        <p:tav tm="100000">
                                          <p:val>
                                            <p:fltVal val="1"/>
                                          </p:val>
                                        </p:tav>
                                      </p:tavLst>
                                    </p:anim>
                                    <p:anim calcmode="lin" valueType="num">
                                      <p:cBhvr>
                                        <p:cTn id="72" dur="500" fill="hold"/>
                                        <p:tgtEl>
                                          <p:spTgt spid="25"/>
                                        </p:tgtEl>
                                        <p:attrNameLst>
                                          <p:attrName>ppt_h</p:attrName>
                                        </p:attrNameLst>
                                      </p:cBhvr>
                                      <p:tavLst>
                                        <p:tav tm="0">
                                          <p:val>
                                            <p:strVal val="#ppt_h"/>
                                          </p:val>
                                        </p:tav>
                                        <p:tav tm="100000">
                                          <p:val>
                                            <p:strVal val="#ppt_h"/>
                                          </p:val>
                                        </p:tav>
                                      </p:tavLst>
                                    </p:anim>
                                  </p:childTnLst>
                                </p:cTn>
                              </p:par>
                              <p:par>
                                <p:cTn id="73" presetID="22" presetClass="entr" presetSubtype="8"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left)">
                                      <p:cBhvr>
                                        <p:cTn id="75" dur="500"/>
                                        <p:tgtEl>
                                          <p:spTgt spid="28"/>
                                        </p:tgtEl>
                                      </p:cBhvr>
                                    </p:animEffect>
                                  </p:childTnLst>
                                </p:cTn>
                              </p:par>
                            </p:childTnLst>
                          </p:cTn>
                        </p:par>
                        <p:par>
                          <p:cTn id="76" fill="hold">
                            <p:stCondLst>
                              <p:cond delay="5000"/>
                            </p:stCondLst>
                            <p:childTnLst>
                              <p:par>
                                <p:cTn id="77" presetID="10" presetClass="entr" presetSubtype="0"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5" grpId="0" animBg="1"/>
      <p:bldP spid="16"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5"/>
          <p:cNvSpPr txBox="1"/>
          <p:nvPr/>
        </p:nvSpPr>
        <p:spPr>
          <a:xfrm>
            <a:off x="323528" y="539281"/>
            <a:ext cx="2743505" cy="1316451"/>
          </a:xfrm>
          <a:prstGeom prst="rect">
            <a:avLst/>
          </a:prstGeom>
          <a:noFill/>
        </p:spPr>
        <p:txBody>
          <a:bodyPr wrap="none" lIns="68642" tIns="34322" rIns="68642" bIns="34322"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sz="4050" dirty="0">
                <a:solidFill>
                  <a:schemeClr val="bg1"/>
                </a:solidFill>
                <a:ea typeface="幼圆" panose="02010509060101010101" charset="-122"/>
              </a:rPr>
              <a:t>关键技术</a:t>
            </a:r>
            <a:endParaRPr lang="en-US" altLang="zh-CN" sz="4050" dirty="0">
              <a:solidFill>
                <a:schemeClr val="bg1"/>
              </a:solidFill>
              <a:ea typeface="幼圆" panose="02010509060101010101" charset="-122"/>
            </a:endParaRPr>
          </a:p>
          <a:p>
            <a:r>
              <a:rPr lang="zh-CN" altLang="en-US" sz="4050" dirty="0">
                <a:solidFill>
                  <a:schemeClr val="bg1"/>
                </a:solidFill>
                <a:ea typeface="幼圆" panose="02010509060101010101" charset="-122"/>
              </a:rPr>
              <a:t>与实践难点</a:t>
            </a:r>
            <a:endParaRPr lang="zh-CN" altLang="zh-CN" sz="4050" dirty="0">
              <a:solidFill>
                <a:schemeClr val="bg1"/>
              </a:solidFill>
              <a:ea typeface="幼圆" panose="02010509060101010101" charset="-122"/>
            </a:endParaRPr>
          </a:p>
        </p:txBody>
      </p:sp>
      <p:sp>
        <p:nvSpPr>
          <p:cNvPr id="9" name="文本框 65"/>
          <p:cNvSpPr txBox="1"/>
          <p:nvPr/>
        </p:nvSpPr>
        <p:spPr>
          <a:xfrm>
            <a:off x="6084759" y="657591"/>
            <a:ext cx="1696180" cy="438473"/>
          </a:xfrm>
          <a:prstGeom prst="ellipse">
            <a:avLst/>
          </a:prstGeom>
          <a:noFill/>
        </p:spPr>
        <p:txBody>
          <a:bodyPr wrap="non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lgn="l">
              <a:buFont typeface="Wingdings" panose="05000000000000000000" pitchFamily="2" charset="2"/>
              <a:buChar char="ü"/>
            </a:pPr>
            <a:r>
              <a:rPr lang="zh-CN" altLang="en-US" sz="1575" b="0" dirty="0">
                <a:solidFill>
                  <a:schemeClr val="bg1">
                    <a:lumMod val="95000"/>
                  </a:schemeClr>
                </a:solidFill>
                <a:ea typeface="幼圆" panose="02010509060101010101" charset="-122"/>
              </a:rPr>
              <a:t>关键技术</a:t>
            </a:r>
          </a:p>
        </p:txBody>
      </p:sp>
      <p:sp>
        <p:nvSpPr>
          <p:cNvPr id="10" name="文本框 66"/>
          <p:cNvSpPr txBox="1"/>
          <p:nvPr/>
        </p:nvSpPr>
        <p:spPr>
          <a:xfrm>
            <a:off x="6084759" y="1197507"/>
            <a:ext cx="1696180" cy="438473"/>
          </a:xfrm>
          <a:prstGeom prst="ellipse">
            <a:avLst/>
          </a:prstGeom>
          <a:noFill/>
        </p:spPr>
        <p:txBody>
          <a:bodyPr wrap="non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lgn="l">
              <a:buFont typeface="Wingdings" panose="05000000000000000000" pitchFamily="2" charset="2"/>
              <a:buChar char="ü"/>
            </a:pPr>
            <a:r>
              <a:rPr lang="zh-CN" altLang="en-US" sz="1575" b="0" dirty="0">
                <a:solidFill>
                  <a:schemeClr val="bg1">
                    <a:lumMod val="95000"/>
                  </a:schemeClr>
                </a:solidFill>
                <a:ea typeface="幼圆" panose="02010509060101010101" charset="-122"/>
              </a:rPr>
              <a:t>实践难点</a:t>
            </a:r>
          </a:p>
        </p:txBody>
      </p:sp>
      <p:sp>
        <p:nvSpPr>
          <p:cNvPr id="11" name="文本框 67"/>
          <p:cNvSpPr txBox="1"/>
          <p:nvPr/>
        </p:nvSpPr>
        <p:spPr>
          <a:xfrm>
            <a:off x="6084759" y="1737424"/>
            <a:ext cx="1696180" cy="438473"/>
          </a:xfrm>
          <a:prstGeom prst="ellipse">
            <a:avLst/>
          </a:prstGeom>
          <a:noFill/>
        </p:spPr>
        <p:txBody>
          <a:bodyPr wrap="non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lgn="l">
              <a:buFont typeface="Wingdings" panose="05000000000000000000" pitchFamily="2" charset="2"/>
              <a:buChar char="ü"/>
            </a:pPr>
            <a:r>
              <a:rPr lang="zh-CN" altLang="en-US" sz="1575" b="0" dirty="0">
                <a:solidFill>
                  <a:schemeClr val="bg1">
                    <a:lumMod val="95000"/>
                  </a:schemeClr>
                </a:solidFill>
                <a:ea typeface="幼圆" panose="02010509060101010101" charset="-122"/>
              </a:rPr>
              <a:t>案例分析</a:t>
            </a:r>
          </a:p>
        </p:txBody>
      </p:sp>
      <p:sp>
        <p:nvSpPr>
          <p:cNvPr id="6"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5902816" y="-100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关键技术</a:t>
            </a:r>
          </a:p>
        </p:txBody>
      </p:sp>
      <p:grpSp>
        <p:nvGrpSpPr>
          <p:cNvPr id="17" name="组合 16"/>
          <p:cNvGrpSpPr/>
          <p:nvPr/>
        </p:nvGrpSpPr>
        <p:grpSpPr>
          <a:xfrm>
            <a:off x="2013063" y="1234697"/>
            <a:ext cx="1510889" cy="1509960"/>
            <a:chOff x="5305425" y="2638425"/>
            <a:chExt cx="1579563" cy="1577975"/>
          </a:xfrm>
          <a:solidFill>
            <a:srgbClr val="ED4545"/>
          </a:solidFill>
        </p:grpSpPr>
        <p:sp>
          <p:nvSpPr>
            <p:cNvPr id="18"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607" tIns="34304" rIns="68607" bIns="34304"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sp>
          <p:nvSpPr>
            <p:cNvPr id="19"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bg1"/>
            </a:solidFill>
            <a:ln w="19050">
              <a:gradFill flip="none" rotWithShape="1">
                <a:gsLst>
                  <a:gs pos="100000">
                    <a:schemeClr val="bg1">
                      <a:lumMod val="75000"/>
                    </a:schemeClr>
                  </a:gs>
                  <a:gs pos="0">
                    <a:schemeClr val="bg1"/>
                  </a:gs>
                </a:gsLst>
                <a:lin ang="2700000" scaled="1"/>
                <a:tileRect/>
              </a:gradFill>
            </a:ln>
            <a:effectLst/>
          </p:spPr>
          <p:txBody>
            <a:bodyPr vert="horz" wrap="square" lIns="68607" tIns="34304" rIns="68607" bIns="34304"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grpSp>
      <p:grpSp>
        <p:nvGrpSpPr>
          <p:cNvPr id="20" name="组合 19"/>
          <p:cNvGrpSpPr/>
          <p:nvPr/>
        </p:nvGrpSpPr>
        <p:grpSpPr>
          <a:xfrm>
            <a:off x="2929607" y="2150249"/>
            <a:ext cx="1896583" cy="1894285"/>
            <a:chOff x="5102225" y="2441575"/>
            <a:chExt cx="1982788" cy="1979613"/>
          </a:xfrm>
          <a:solidFill>
            <a:srgbClr val="ED4545"/>
          </a:solidFill>
        </p:grpSpPr>
        <p:sp>
          <p:nvSpPr>
            <p:cNvPr id="21"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607" tIns="34304" rIns="68607" bIns="34304"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sp>
          <p:nvSpPr>
            <p:cNvPr id="22"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solidFill>
            <a:ln w="19050">
              <a:gradFill flip="none" rotWithShape="1">
                <a:gsLst>
                  <a:gs pos="100000">
                    <a:schemeClr val="bg1">
                      <a:lumMod val="75000"/>
                    </a:schemeClr>
                  </a:gs>
                  <a:gs pos="0">
                    <a:schemeClr val="bg1"/>
                  </a:gs>
                </a:gsLst>
                <a:lin ang="2700000" scaled="1"/>
                <a:tileRect/>
              </a:gradFill>
            </a:ln>
            <a:effectLst/>
          </p:spPr>
          <p:txBody>
            <a:bodyPr vert="horz" wrap="square" lIns="68607" tIns="34304" rIns="68607" bIns="34304"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grpSp>
      <p:grpSp>
        <p:nvGrpSpPr>
          <p:cNvPr id="23" name="组合 22"/>
          <p:cNvGrpSpPr/>
          <p:nvPr/>
        </p:nvGrpSpPr>
        <p:grpSpPr>
          <a:xfrm>
            <a:off x="4548308" y="1794028"/>
            <a:ext cx="1243637" cy="1262349"/>
            <a:chOff x="5803900" y="2852738"/>
            <a:chExt cx="1300163" cy="1319212"/>
          </a:xfrm>
          <a:solidFill>
            <a:srgbClr val="ED4545"/>
          </a:solidFill>
        </p:grpSpPr>
        <p:sp>
          <p:nvSpPr>
            <p:cNvPr id="24"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607" tIns="34304" rIns="68607" bIns="34304"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sp>
          <p:nvSpPr>
            <p:cNvPr id="25"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chemeClr val="bg1"/>
            </a:solidFill>
            <a:ln w="19050">
              <a:gradFill flip="none" rotWithShape="1">
                <a:gsLst>
                  <a:gs pos="100000">
                    <a:schemeClr val="bg1">
                      <a:lumMod val="75000"/>
                    </a:schemeClr>
                  </a:gs>
                  <a:gs pos="0">
                    <a:schemeClr val="bg1"/>
                  </a:gs>
                </a:gsLst>
                <a:lin ang="2700000" scaled="1"/>
                <a:tileRect/>
              </a:gradFill>
            </a:ln>
            <a:effectLst/>
          </p:spPr>
          <p:txBody>
            <a:bodyPr vert="horz" wrap="square" lIns="68607" tIns="34304" rIns="68607" bIns="34304"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grpSp>
      <p:grpSp>
        <p:nvGrpSpPr>
          <p:cNvPr id="26" name="组合 25"/>
          <p:cNvGrpSpPr/>
          <p:nvPr/>
        </p:nvGrpSpPr>
        <p:grpSpPr>
          <a:xfrm>
            <a:off x="5618859" y="2024924"/>
            <a:ext cx="1510889" cy="1509960"/>
            <a:chOff x="5305425" y="2638425"/>
            <a:chExt cx="1579563" cy="1577975"/>
          </a:xfrm>
          <a:solidFill>
            <a:srgbClr val="ED4545"/>
          </a:solidFill>
        </p:grpSpPr>
        <p:sp>
          <p:nvSpPr>
            <p:cNvPr id="27"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607" tIns="34304" rIns="68607" bIns="34304"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sp>
          <p:nvSpPr>
            <p:cNvPr id="28"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bg1"/>
            </a:solidFill>
            <a:ln w="19050">
              <a:gradFill flip="none" rotWithShape="1">
                <a:gsLst>
                  <a:gs pos="100000">
                    <a:schemeClr val="bg1">
                      <a:lumMod val="75000"/>
                    </a:schemeClr>
                  </a:gs>
                  <a:gs pos="0">
                    <a:schemeClr val="bg1"/>
                  </a:gs>
                </a:gsLst>
                <a:lin ang="2700000" scaled="1"/>
                <a:tileRect/>
              </a:gradFill>
            </a:ln>
            <a:effectLst/>
          </p:spPr>
          <p:txBody>
            <a:bodyPr vert="horz" wrap="square" lIns="68607" tIns="34304" rIns="68607" bIns="34304" numCol="1" anchor="t" anchorCtr="0" compatLnSpc="1"/>
            <a:lstStyle/>
            <a:p>
              <a:pPr algn="ctr" fontAlgn="base">
                <a:lnSpc>
                  <a:spcPct val="200000"/>
                </a:lnSpc>
                <a:spcBef>
                  <a:spcPct val="0"/>
                </a:spcBef>
                <a:spcAft>
                  <a:spcPct val="0"/>
                </a:spcAft>
              </a:pPr>
              <a:endParaRPr lang="zh-CN" altLang="en-US" sz="4050" b="1">
                <a:solidFill>
                  <a:srgbClr val="FF0000"/>
                </a:solidFill>
                <a:latin typeface="Arial" panose="020B0604020202020204" pitchFamily="34" charset="0"/>
                <a:ea typeface="幼圆" panose="02010509060101010101" charset="-122"/>
                <a:cs typeface="+mn-ea"/>
              </a:endParaRPr>
            </a:p>
          </p:txBody>
        </p:sp>
      </p:grpSp>
      <p:sp>
        <p:nvSpPr>
          <p:cNvPr id="29" name="TextBox 28"/>
          <p:cNvSpPr txBox="1"/>
          <p:nvPr/>
        </p:nvSpPr>
        <p:spPr>
          <a:xfrm>
            <a:off x="393493" y="2135395"/>
            <a:ext cx="1139729" cy="623634"/>
          </a:xfrm>
          <a:prstGeom prst="rect">
            <a:avLst/>
          </a:prstGeom>
          <a:noFill/>
        </p:spPr>
        <p:txBody>
          <a:bodyPr wrap="square" lIns="68580" tIns="34291" rIns="68580" bIns="34291" rtlCol="0" anchor="ctr">
            <a:spAutoFit/>
          </a:bodyPr>
          <a:lstStyle/>
          <a:p>
            <a:pPr lvl="0"/>
            <a:endParaRPr lang="en-US" altLang="zh-CN" sz="450">
              <a:solidFill>
                <a:schemeClr val="tx1">
                  <a:lumMod val="75000"/>
                  <a:lumOff val="25000"/>
                </a:schemeClr>
              </a:solidFill>
              <a:latin typeface="+mn-ea"/>
              <a:ea typeface="幼圆" panose="02010509060101010101" charset="-122"/>
              <a:cs typeface="+mn-ea"/>
            </a:endParaRPr>
          </a:p>
          <a:p>
            <a:pPr lvl="0"/>
            <a:r>
              <a:rPr lang="zh-CN" altLang="en-US" sz="1050">
                <a:solidFill>
                  <a:schemeClr val="tx1">
                    <a:lumMod val="75000"/>
                    <a:lumOff val="25000"/>
                  </a:schemeClr>
                </a:solidFill>
                <a:latin typeface="+mn-ea"/>
                <a:ea typeface="幼圆" panose="02010509060101010101" charset="-122"/>
                <a:cs typeface="+mn-ea"/>
              </a:rPr>
              <a:t>单击添加文本单击添加文本单击添加文本</a:t>
            </a:r>
          </a:p>
        </p:txBody>
      </p:sp>
      <p:sp>
        <p:nvSpPr>
          <p:cNvPr id="30" name="矩形 29"/>
          <p:cNvSpPr/>
          <p:nvPr/>
        </p:nvSpPr>
        <p:spPr>
          <a:xfrm>
            <a:off x="2168922" y="842883"/>
            <a:ext cx="1199171" cy="311754"/>
          </a:xfrm>
          <a:prstGeom prst="rect">
            <a:avLst/>
          </a:prstGeom>
        </p:spPr>
        <p:txBody>
          <a:bodyPr wrap="square" lIns="68580" tIns="34291" rIns="68580" bIns="34291">
            <a:spAutoFit/>
          </a:bodyPr>
          <a:lstStyle/>
          <a:p>
            <a:pPr algn="ctr"/>
            <a:r>
              <a:rPr lang="zh-CN" altLang="en-US" sz="1575" b="1">
                <a:solidFill>
                  <a:schemeClr val="tx1">
                    <a:lumMod val="75000"/>
                    <a:lumOff val="25000"/>
                  </a:schemeClr>
                </a:solidFill>
                <a:latin typeface="+mn-ea"/>
                <a:ea typeface="幼圆" panose="02010509060101010101" charset="-122"/>
                <a:cs typeface="+mn-ea"/>
              </a:rPr>
              <a:t>添加标题</a:t>
            </a:r>
            <a:endParaRPr lang="en-US" altLang="zh-CN" sz="1350">
              <a:solidFill>
                <a:schemeClr val="tx1">
                  <a:lumMod val="75000"/>
                  <a:lumOff val="25000"/>
                </a:schemeClr>
              </a:solidFill>
              <a:latin typeface="+mn-ea"/>
              <a:ea typeface="幼圆" panose="02010509060101010101" charset="-122"/>
              <a:cs typeface="+mn-ea"/>
            </a:endParaRPr>
          </a:p>
        </p:txBody>
      </p:sp>
      <p:sp>
        <p:nvSpPr>
          <p:cNvPr id="31" name="TextBox 30"/>
          <p:cNvSpPr txBox="1"/>
          <p:nvPr/>
        </p:nvSpPr>
        <p:spPr>
          <a:xfrm>
            <a:off x="1170487" y="2998651"/>
            <a:ext cx="1301066" cy="623634"/>
          </a:xfrm>
          <a:prstGeom prst="rect">
            <a:avLst/>
          </a:prstGeom>
          <a:noFill/>
        </p:spPr>
        <p:txBody>
          <a:bodyPr wrap="square" lIns="68580" tIns="34291" rIns="68580" bIns="34291" rtlCol="0" anchor="ctr">
            <a:spAutoFit/>
          </a:bodyPr>
          <a:lstStyle/>
          <a:p>
            <a:pPr lvl="0"/>
            <a:endParaRPr lang="en-US" altLang="zh-CN" sz="450">
              <a:solidFill>
                <a:schemeClr val="tx1">
                  <a:lumMod val="75000"/>
                  <a:lumOff val="25000"/>
                </a:schemeClr>
              </a:solidFill>
              <a:latin typeface="+mn-ea"/>
              <a:ea typeface="幼圆" panose="02010509060101010101" charset="-122"/>
              <a:cs typeface="+mn-ea"/>
            </a:endParaRPr>
          </a:p>
          <a:p>
            <a:r>
              <a:rPr lang="zh-CN" altLang="en-US" sz="1050">
                <a:solidFill>
                  <a:schemeClr val="tx1">
                    <a:lumMod val="75000"/>
                    <a:lumOff val="25000"/>
                  </a:schemeClr>
                </a:solidFill>
                <a:latin typeface="+mn-ea"/>
                <a:ea typeface="幼圆" panose="02010509060101010101" charset="-122"/>
                <a:cs typeface="+mn-ea"/>
              </a:rPr>
              <a:t>单击添加文本单击添加文本单击添加文本单击添加文本</a:t>
            </a:r>
          </a:p>
        </p:txBody>
      </p:sp>
      <p:sp>
        <p:nvSpPr>
          <p:cNvPr id="32" name="矩形 31"/>
          <p:cNvSpPr/>
          <p:nvPr/>
        </p:nvSpPr>
        <p:spPr>
          <a:xfrm>
            <a:off x="3278314" y="4199611"/>
            <a:ext cx="1199171" cy="311754"/>
          </a:xfrm>
          <a:prstGeom prst="rect">
            <a:avLst/>
          </a:prstGeom>
        </p:spPr>
        <p:txBody>
          <a:bodyPr wrap="square" lIns="68580" tIns="34291" rIns="68580" bIns="34291">
            <a:spAutoFit/>
          </a:bodyPr>
          <a:lstStyle/>
          <a:p>
            <a:pPr algn="ctr"/>
            <a:r>
              <a:rPr lang="zh-CN" altLang="en-US" sz="1575" b="1">
                <a:solidFill>
                  <a:schemeClr val="tx1">
                    <a:lumMod val="75000"/>
                    <a:lumOff val="25000"/>
                  </a:schemeClr>
                </a:solidFill>
                <a:latin typeface="+mn-ea"/>
                <a:ea typeface="幼圆" panose="02010509060101010101" charset="-122"/>
                <a:cs typeface="+mn-ea"/>
              </a:rPr>
              <a:t>添加标题</a:t>
            </a:r>
            <a:endParaRPr lang="en-US" altLang="zh-CN" sz="1350">
              <a:solidFill>
                <a:schemeClr val="tx1">
                  <a:lumMod val="75000"/>
                  <a:lumOff val="25000"/>
                </a:schemeClr>
              </a:solidFill>
              <a:latin typeface="+mn-ea"/>
              <a:ea typeface="幼圆" panose="02010509060101010101" charset="-122"/>
              <a:cs typeface="+mn-ea"/>
            </a:endParaRPr>
          </a:p>
        </p:txBody>
      </p:sp>
      <p:sp>
        <p:nvSpPr>
          <p:cNvPr id="33" name="TextBox 32"/>
          <p:cNvSpPr txBox="1"/>
          <p:nvPr/>
        </p:nvSpPr>
        <p:spPr>
          <a:xfrm>
            <a:off x="6305814" y="1416354"/>
            <a:ext cx="1613966" cy="461923"/>
          </a:xfrm>
          <a:prstGeom prst="rect">
            <a:avLst/>
          </a:prstGeom>
          <a:noFill/>
        </p:spPr>
        <p:txBody>
          <a:bodyPr wrap="square" lIns="68580" tIns="34291" rIns="68580" bIns="34291" rtlCol="0" anchor="ctr">
            <a:spAutoFit/>
          </a:bodyPr>
          <a:lstStyle/>
          <a:p>
            <a:pPr lvl="0"/>
            <a:endParaRPr lang="en-US" altLang="zh-CN" sz="450">
              <a:solidFill>
                <a:schemeClr val="tx1">
                  <a:lumMod val="75000"/>
                  <a:lumOff val="25000"/>
                </a:schemeClr>
              </a:solidFill>
              <a:latin typeface="+mn-ea"/>
              <a:ea typeface="幼圆" panose="02010509060101010101" charset="-122"/>
              <a:cs typeface="+mn-ea"/>
            </a:endParaRPr>
          </a:p>
          <a:p>
            <a:pPr lvl="0"/>
            <a:r>
              <a:rPr lang="zh-CN" altLang="en-US" sz="1050">
                <a:solidFill>
                  <a:schemeClr val="tx1">
                    <a:lumMod val="75000"/>
                    <a:lumOff val="25000"/>
                  </a:schemeClr>
                </a:solidFill>
                <a:latin typeface="+mn-ea"/>
                <a:ea typeface="幼圆" panose="02010509060101010101" charset="-122"/>
                <a:cs typeface="+mn-ea"/>
              </a:rPr>
              <a:t>单击添加文本单击添加文本单击添加文本</a:t>
            </a:r>
          </a:p>
        </p:txBody>
      </p:sp>
      <p:sp>
        <p:nvSpPr>
          <p:cNvPr id="34" name="矩形 33"/>
          <p:cNvSpPr/>
          <p:nvPr/>
        </p:nvSpPr>
        <p:spPr>
          <a:xfrm>
            <a:off x="4570541" y="1387701"/>
            <a:ext cx="1199171" cy="311754"/>
          </a:xfrm>
          <a:prstGeom prst="rect">
            <a:avLst/>
          </a:prstGeom>
        </p:spPr>
        <p:txBody>
          <a:bodyPr wrap="square" lIns="68580" tIns="34291" rIns="68580" bIns="34291">
            <a:spAutoFit/>
          </a:bodyPr>
          <a:lstStyle/>
          <a:p>
            <a:pPr algn="ctr"/>
            <a:r>
              <a:rPr lang="zh-CN" altLang="en-US" sz="1575" b="1">
                <a:solidFill>
                  <a:schemeClr val="tx1">
                    <a:lumMod val="75000"/>
                    <a:lumOff val="25000"/>
                  </a:schemeClr>
                </a:solidFill>
                <a:latin typeface="+mn-ea"/>
                <a:ea typeface="幼圆" panose="02010509060101010101" charset="-122"/>
                <a:cs typeface="+mn-ea"/>
              </a:rPr>
              <a:t>添加标题</a:t>
            </a:r>
            <a:endParaRPr lang="en-US" altLang="zh-CN" sz="1350">
              <a:solidFill>
                <a:schemeClr val="tx1">
                  <a:lumMod val="75000"/>
                  <a:lumOff val="25000"/>
                </a:schemeClr>
              </a:solidFill>
              <a:latin typeface="+mn-ea"/>
              <a:ea typeface="幼圆" panose="02010509060101010101" charset="-122"/>
              <a:cs typeface="+mn-ea"/>
            </a:endParaRPr>
          </a:p>
        </p:txBody>
      </p:sp>
      <p:sp>
        <p:nvSpPr>
          <p:cNvPr id="35" name="TextBox 34"/>
          <p:cNvSpPr txBox="1"/>
          <p:nvPr/>
        </p:nvSpPr>
        <p:spPr>
          <a:xfrm>
            <a:off x="7379718" y="3027934"/>
            <a:ext cx="1515456" cy="623634"/>
          </a:xfrm>
          <a:prstGeom prst="rect">
            <a:avLst/>
          </a:prstGeom>
          <a:noFill/>
        </p:spPr>
        <p:txBody>
          <a:bodyPr wrap="square" lIns="68580" tIns="34291" rIns="68580" bIns="34291" rtlCol="0" anchor="ctr">
            <a:spAutoFit/>
          </a:bodyPr>
          <a:lstStyle/>
          <a:p>
            <a:pPr lvl="0"/>
            <a:endParaRPr lang="en-US" altLang="zh-CN" sz="450">
              <a:solidFill>
                <a:schemeClr val="tx1">
                  <a:lumMod val="75000"/>
                  <a:lumOff val="25000"/>
                </a:schemeClr>
              </a:solidFill>
              <a:latin typeface="+mn-ea"/>
              <a:ea typeface="幼圆" panose="02010509060101010101" charset="-122"/>
              <a:cs typeface="+mn-ea"/>
            </a:endParaRPr>
          </a:p>
          <a:p>
            <a:pPr lvl="0"/>
            <a:r>
              <a:rPr lang="zh-CN" altLang="en-US" sz="1050">
                <a:solidFill>
                  <a:schemeClr val="tx1">
                    <a:lumMod val="75000"/>
                    <a:lumOff val="25000"/>
                  </a:schemeClr>
                </a:solidFill>
                <a:latin typeface="+mn-ea"/>
                <a:ea typeface="幼圆" panose="02010509060101010101" charset="-122"/>
                <a:cs typeface="+mn-ea"/>
              </a:rPr>
              <a:t>单击添加文本单击添加文本单击添加文本单击添加文本</a:t>
            </a:r>
          </a:p>
        </p:txBody>
      </p:sp>
      <p:sp>
        <p:nvSpPr>
          <p:cNvPr id="36" name="矩形 35"/>
          <p:cNvSpPr/>
          <p:nvPr/>
        </p:nvSpPr>
        <p:spPr>
          <a:xfrm>
            <a:off x="5774719" y="3631740"/>
            <a:ext cx="1199171" cy="311754"/>
          </a:xfrm>
          <a:prstGeom prst="rect">
            <a:avLst/>
          </a:prstGeom>
        </p:spPr>
        <p:txBody>
          <a:bodyPr wrap="square" lIns="68580" tIns="34291" rIns="68580" bIns="34291">
            <a:spAutoFit/>
          </a:bodyPr>
          <a:lstStyle/>
          <a:p>
            <a:pPr algn="ctr"/>
            <a:r>
              <a:rPr lang="zh-CN" altLang="en-US" sz="1575" b="1">
                <a:solidFill>
                  <a:schemeClr val="tx1">
                    <a:lumMod val="75000"/>
                    <a:lumOff val="25000"/>
                  </a:schemeClr>
                </a:solidFill>
                <a:latin typeface="+mn-ea"/>
                <a:ea typeface="幼圆" panose="02010509060101010101" charset="-122"/>
                <a:cs typeface="+mn-ea"/>
              </a:rPr>
              <a:t>添加标题</a:t>
            </a:r>
            <a:endParaRPr lang="en-US" altLang="zh-CN" sz="1350">
              <a:solidFill>
                <a:schemeClr val="tx1">
                  <a:lumMod val="75000"/>
                  <a:lumOff val="25000"/>
                </a:schemeClr>
              </a:solidFill>
              <a:latin typeface="+mn-ea"/>
              <a:ea typeface="幼圆" panose="02010509060101010101" charset="-122"/>
              <a:cs typeface="+mn-ea"/>
            </a:endParaRPr>
          </a:p>
        </p:txBody>
      </p:sp>
      <p:cxnSp>
        <p:nvCxnSpPr>
          <p:cNvPr id="37" name="肘形连接符 36"/>
          <p:cNvCxnSpPr/>
          <p:nvPr/>
        </p:nvCxnSpPr>
        <p:spPr>
          <a:xfrm rot="10800000" flipV="1">
            <a:off x="423159" y="2236137"/>
            <a:ext cx="1589909" cy="543007"/>
          </a:xfrm>
          <a:prstGeom prst="bentConnector3">
            <a:avLst>
              <a:gd name="adj1" fmla="val 32626"/>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肘形连接符 37"/>
          <p:cNvCxnSpPr/>
          <p:nvPr/>
        </p:nvCxnSpPr>
        <p:spPr>
          <a:xfrm rot="10800000">
            <a:off x="1218112" y="3024191"/>
            <a:ext cx="1711498" cy="375984"/>
          </a:xfrm>
          <a:prstGeom prst="bentConnector3">
            <a:avLst>
              <a:gd name="adj1" fmla="val 29965"/>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rot="10800000" flipV="1">
            <a:off x="6965629" y="3056377"/>
            <a:ext cx="1818245" cy="369131"/>
          </a:xfrm>
          <a:prstGeom prst="bentConnector3">
            <a:avLst>
              <a:gd name="adj1" fmla="val 77764"/>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rot="10800000" flipV="1">
            <a:off x="5769713" y="1387702"/>
            <a:ext cx="2150066" cy="519230"/>
          </a:xfrm>
          <a:prstGeom prst="bentConnector3">
            <a:avLst>
              <a:gd name="adj1" fmla="val 77024"/>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2"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3000">
        <p14:shred pattern="rectang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8" presetClass="emph" presetSubtype="0" repeatCount="indefinite" fill="hold" nodeType="withEffect">
                                  <p:stCondLst>
                                    <p:cond delay="0"/>
                                  </p:stCondLst>
                                  <p:childTnLst>
                                    <p:animRot by="-86400000">
                                      <p:cBhvr>
                                        <p:cTn id="13" dur="8000" fill="hold"/>
                                        <p:tgtEl>
                                          <p:spTgt spid="17"/>
                                        </p:tgtEl>
                                        <p:attrNameLst>
                                          <p:attrName>r</p:attrName>
                                        </p:attrNameLst>
                                      </p:cBhvr>
                                    </p:animRot>
                                  </p:childTnLst>
                                </p:cTn>
                              </p:par>
                              <p:par>
                                <p:cTn id="14" presetID="22" presetClass="entr" presetSubtype="2"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Effect transition="in" filter="fade">
                                      <p:cBhvr>
                                        <p:cTn id="21" dur="500"/>
                                        <p:tgtEl>
                                          <p:spTgt spid="29"/>
                                        </p:tgtEl>
                                      </p:cBhvr>
                                    </p:animEffect>
                                  </p:childTnLst>
                                </p:cTn>
                              </p:par>
                              <p:par>
                                <p:cTn id="22" presetID="47" presetClass="entr" presetSubtype="0" fill="hold" grpId="0" nodeType="withEffect">
                                  <p:stCondLst>
                                    <p:cond delay="50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par>
                                <p:cTn id="27" presetID="10" presetClass="entr" presetSubtype="0" fill="hold"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8" presetClass="emph" presetSubtype="0" repeatCount="indefinite" fill="hold" nodeType="withEffect">
                                  <p:stCondLst>
                                    <p:cond delay="500"/>
                                  </p:stCondLst>
                                  <p:childTnLst>
                                    <p:animRot by="76680000">
                                      <p:cBhvr>
                                        <p:cTn id="31" dur="7500" fill="hold"/>
                                        <p:tgtEl>
                                          <p:spTgt spid="20"/>
                                        </p:tgtEl>
                                        <p:attrNameLst>
                                          <p:attrName>r</p:attrName>
                                        </p:attrNameLst>
                                      </p:cBhvr>
                                    </p:animRot>
                                  </p:childTnLst>
                                </p:cTn>
                              </p:par>
                              <p:par>
                                <p:cTn id="32" presetID="22" presetClass="entr" presetSubtype="2" fill="hold" nodeType="withEffect">
                                  <p:stCondLst>
                                    <p:cond delay="500"/>
                                  </p:stCondLst>
                                  <p:childTnLst>
                                    <p:set>
                                      <p:cBhvr>
                                        <p:cTn id="33" dur="1" fill="hold">
                                          <p:stCondLst>
                                            <p:cond delay="0"/>
                                          </p:stCondLst>
                                        </p:cTn>
                                        <p:tgtEl>
                                          <p:spTgt spid="38"/>
                                        </p:tgtEl>
                                        <p:attrNameLst>
                                          <p:attrName>style.visibility</p:attrName>
                                        </p:attrNameLst>
                                      </p:cBhvr>
                                      <p:to>
                                        <p:strVal val="visible"/>
                                      </p:to>
                                    </p:set>
                                    <p:animEffect transition="in" filter="wipe(right)">
                                      <p:cBhvr>
                                        <p:cTn id="34" dur="500"/>
                                        <p:tgtEl>
                                          <p:spTgt spid="38"/>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par>
                                <p:cTn id="40" presetID="42" presetClass="entr" presetSubtype="0" fill="hold" grpId="0" nodeType="withEffect">
                                  <p:stCondLst>
                                    <p:cond delay="50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par>
                                <p:cTn id="45" presetID="10" presetClass="entr" presetSubtype="0" fill="hold" nodeType="withEffect">
                                  <p:stCondLst>
                                    <p:cond delay="100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8" presetClass="emph" presetSubtype="0" repeatCount="indefinite" fill="hold" nodeType="withEffect">
                                  <p:stCondLst>
                                    <p:cond delay="1000"/>
                                  </p:stCondLst>
                                  <p:childTnLst>
                                    <p:animRot by="-108000000">
                                      <p:cBhvr>
                                        <p:cTn id="49" dur="7000" fill="hold"/>
                                        <p:tgtEl>
                                          <p:spTgt spid="23"/>
                                        </p:tgtEl>
                                        <p:attrNameLst>
                                          <p:attrName>r</p:attrName>
                                        </p:attrNameLst>
                                      </p:cBhvr>
                                    </p:animRot>
                                  </p:childTnLst>
                                </p:cTn>
                              </p:par>
                              <p:par>
                                <p:cTn id="50" presetID="22" presetClass="entr" presetSubtype="8" fill="hold" nodeType="withEffect">
                                  <p:stCondLst>
                                    <p:cond delay="1000"/>
                                  </p:stCondLst>
                                  <p:childTnLst>
                                    <p:set>
                                      <p:cBhvr>
                                        <p:cTn id="51" dur="1" fill="hold">
                                          <p:stCondLst>
                                            <p:cond delay="0"/>
                                          </p:stCondLst>
                                        </p:cTn>
                                        <p:tgtEl>
                                          <p:spTgt spid="40"/>
                                        </p:tgtEl>
                                        <p:attrNameLst>
                                          <p:attrName>style.visibility</p:attrName>
                                        </p:attrNameLst>
                                      </p:cBhvr>
                                      <p:to>
                                        <p:strVal val="visible"/>
                                      </p:to>
                                    </p:set>
                                    <p:animEffect transition="in" filter="wipe(left)">
                                      <p:cBhvr>
                                        <p:cTn id="52" dur="500"/>
                                        <p:tgtEl>
                                          <p:spTgt spid="40"/>
                                        </p:tgtEl>
                                      </p:cBhvr>
                                    </p:animEffect>
                                  </p:childTnLst>
                                </p:cTn>
                              </p:par>
                              <p:par>
                                <p:cTn id="53" presetID="53" presetClass="entr" presetSubtype="16" fill="hold" grpId="0" nodeType="withEffect">
                                  <p:stCondLst>
                                    <p:cond delay="10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500" fill="hold"/>
                                        <p:tgtEl>
                                          <p:spTgt spid="33"/>
                                        </p:tgtEl>
                                        <p:attrNameLst>
                                          <p:attrName>ppt_w</p:attrName>
                                        </p:attrNameLst>
                                      </p:cBhvr>
                                      <p:tavLst>
                                        <p:tav tm="0">
                                          <p:val>
                                            <p:fltVal val="0"/>
                                          </p:val>
                                        </p:tav>
                                        <p:tav tm="100000">
                                          <p:val>
                                            <p:strVal val="#ppt_w"/>
                                          </p:val>
                                        </p:tav>
                                      </p:tavLst>
                                    </p:anim>
                                    <p:anim calcmode="lin" valueType="num">
                                      <p:cBhvr>
                                        <p:cTn id="56" dur="500" fill="hold"/>
                                        <p:tgtEl>
                                          <p:spTgt spid="33"/>
                                        </p:tgtEl>
                                        <p:attrNameLst>
                                          <p:attrName>ppt_h</p:attrName>
                                        </p:attrNameLst>
                                      </p:cBhvr>
                                      <p:tavLst>
                                        <p:tav tm="0">
                                          <p:val>
                                            <p:fltVal val="0"/>
                                          </p:val>
                                        </p:tav>
                                        <p:tav tm="100000">
                                          <p:val>
                                            <p:strVal val="#ppt_h"/>
                                          </p:val>
                                        </p:tav>
                                      </p:tavLst>
                                    </p:anim>
                                    <p:animEffect transition="in" filter="fade">
                                      <p:cBhvr>
                                        <p:cTn id="57" dur="500"/>
                                        <p:tgtEl>
                                          <p:spTgt spid="33"/>
                                        </p:tgtEl>
                                      </p:cBhvr>
                                    </p:animEffect>
                                  </p:childTnLst>
                                </p:cTn>
                              </p:par>
                              <p:par>
                                <p:cTn id="58" presetID="47" presetClass="entr" presetSubtype="0" fill="hold" grpId="0" nodeType="withEffect">
                                  <p:stCondLst>
                                    <p:cond delay="100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1000"/>
                                        <p:tgtEl>
                                          <p:spTgt spid="34"/>
                                        </p:tgtEl>
                                      </p:cBhvr>
                                    </p:animEffect>
                                    <p:anim calcmode="lin" valueType="num">
                                      <p:cBhvr>
                                        <p:cTn id="61" dur="1000" fill="hold"/>
                                        <p:tgtEl>
                                          <p:spTgt spid="34"/>
                                        </p:tgtEl>
                                        <p:attrNameLst>
                                          <p:attrName>ppt_x</p:attrName>
                                        </p:attrNameLst>
                                      </p:cBhvr>
                                      <p:tavLst>
                                        <p:tav tm="0">
                                          <p:val>
                                            <p:strVal val="#ppt_x"/>
                                          </p:val>
                                        </p:tav>
                                        <p:tav tm="100000">
                                          <p:val>
                                            <p:strVal val="#ppt_x"/>
                                          </p:val>
                                        </p:tav>
                                      </p:tavLst>
                                    </p:anim>
                                    <p:anim calcmode="lin" valueType="num">
                                      <p:cBhvr>
                                        <p:cTn id="62" dur="1000" fill="hold"/>
                                        <p:tgtEl>
                                          <p:spTgt spid="34"/>
                                        </p:tgtEl>
                                        <p:attrNameLst>
                                          <p:attrName>ppt_y</p:attrName>
                                        </p:attrNameLst>
                                      </p:cBhvr>
                                      <p:tavLst>
                                        <p:tav tm="0">
                                          <p:val>
                                            <p:strVal val="#ppt_y-.1"/>
                                          </p:val>
                                        </p:tav>
                                        <p:tav tm="100000">
                                          <p:val>
                                            <p:strVal val="#ppt_y"/>
                                          </p:val>
                                        </p:tav>
                                      </p:tavLst>
                                    </p:anim>
                                  </p:childTnLst>
                                </p:cTn>
                              </p:par>
                              <p:par>
                                <p:cTn id="63" presetID="10" presetClass="entr" presetSubtype="0" fill="hold" nodeType="withEffect">
                                  <p:stCondLst>
                                    <p:cond delay="150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par>
                                <p:cTn id="66" presetID="8" presetClass="emph" presetSubtype="0" repeatCount="indefinite" fill="hold" nodeType="withEffect">
                                  <p:stCondLst>
                                    <p:cond delay="1500"/>
                                  </p:stCondLst>
                                  <p:childTnLst>
                                    <p:animRot by="86400000">
                                      <p:cBhvr>
                                        <p:cTn id="67" dur="6500" fill="hold"/>
                                        <p:tgtEl>
                                          <p:spTgt spid="26"/>
                                        </p:tgtEl>
                                        <p:attrNameLst>
                                          <p:attrName>r</p:attrName>
                                        </p:attrNameLst>
                                      </p:cBhvr>
                                    </p:animRot>
                                  </p:childTnLst>
                                </p:cTn>
                              </p:par>
                              <p:par>
                                <p:cTn id="68" presetID="22" presetClass="entr" presetSubtype="8" fill="hold" nodeType="withEffect">
                                  <p:stCondLst>
                                    <p:cond delay="1500"/>
                                  </p:stCondLst>
                                  <p:childTnLst>
                                    <p:set>
                                      <p:cBhvr>
                                        <p:cTn id="69" dur="1" fill="hold">
                                          <p:stCondLst>
                                            <p:cond delay="0"/>
                                          </p:stCondLst>
                                        </p:cTn>
                                        <p:tgtEl>
                                          <p:spTgt spid="39"/>
                                        </p:tgtEl>
                                        <p:attrNameLst>
                                          <p:attrName>style.visibility</p:attrName>
                                        </p:attrNameLst>
                                      </p:cBhvr>
                                      <p:to>
                                        <p:strVal val="visible"/>
                                      </p:to>
                                    </p:set>
                                    <p:animEffect transition="in" filter="wipe(left)">
                                      <p:cBhvr>
                                        <p:cTn id="70" dur="500"/>
                                        <p:tgtEl>
                                          <p:spTgt spid="39"/>
                                        </p:tgtEl>
                                      </p:cBhvr>
                                    </p:animEffect>
                                  </p:childTnLst>
                                </p:cTn>
                              </p:par>
                              <p:par>
                                <p:cTn id="71" presetID="53" presetClass="entr" presetSubtype="16" fill="hold" grpId="0" nodeType="withEffect">
                                  <p:stCondLst>
                                    <p:cond delay="150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fltVal val="0"/>
                                          </p:val>
                                        </p:tav>
                                        <p:tav tm="100000">
                                          <p:val>
                                            <p:strVal val="#ppt_h"/>
                                          </p:val>
                                        </p:tav>
                                      </p:tavLst>
                                    </p:anim>
                                    <p:animEffect transition="in" filter="fade">
                                      <p:cBhvr>
                                        <p:cTn id="75" dur="500"/>
                                        <p:tgtEl>
                                          <p:spTgt spid="35"/>
                                        </p:tgtEl>
                                      </p:cBhvr>
                                    </p:animEffect>
                                  </p:childTnLst>
                                </p:cTn>
                              </p:par>
                              <p:par>
                                <p:cTn id="76" presetID="42" presetClass="entr" presetSubtype="0" fill="hold" grpId="0" nodeType="withEffect">
                                  <p:stCondLst>
                                    <p:cond delay="150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1000"/>
                                        <p:tgtEl>
                                          <p:spTgt spid="36"/>
                                        </p:tgtEl>
                                      </p:cBhvr>
                                    </p:animEffect>
                                    <p:anim calcmode="lin" valueType="num">
                                      <p:cBhvr>
                                        <p:cTn id="79" dur="1000" fill="hold"/>
                                        <p:tgtEl>
                                          <p:spTgt spid="36"/>
                                        </p:tgtEl>
                                        <p:attrNameLst>
                                          <p:attrName>ppt_x</p:attrName>
                                        </p:attrNameLst>
                                      </p:cBhvr>
                                      <p:tavLst>
                                        <p:tav tm="0">
                                          <p:val>
                                            <p:strVal val="#ppt_x"/>
                                          </p:val>
                                        </p:tav>
                                        <p:tav tm="100000">
                                          <p:val>
                                            <p:strVal val="#ppt_x"/>
                                          </p:val>
                                        </p:tav>
                                      </p:tavLst>
                                    </p:anim>
                                    <p:anim calcmode="lin" valueType="num">
                                      <p:cBhvr>
                                        <p:cTn id="80" dur="1000" fill="hold"/>
                                        <p:tgtEl>
                                          <p:spTgt spid="36"/>
                                        </p:tgtEl>
                                        <p:attrNameLst>
                                          <p:attrName>ppt_y</p:attrName>
                                        </p:attrNameLst>
                                      </p:cBhvr>
                                      <p:tavLst>
                                        <p:tav tm="0">
                                          <p:val>
                                            <p:strVal val="#ppt_y+.1"/>
                                          </p:val>
                                        </p:tav>
                                        <p:tav tm="100000">
                                          <p:val>
                                            <p:strVal val="#ppt_y"/>
                                          </p:val>
                                        </p:tav>
                                      </p:tavLst>
                                    </p:anim>
                                  </p:childTnLst>
                                </p:cTn>
                              </p:par>
                            </p:childTnLst>
                          </p:cTn>
                        </p:par>
                        <p:par>
                          <p:cTn id="81" fill="hold">
                            <p:stCondLst>
                              <p:cond delay="1000"/>
                            </p:stCondLst>
                            <p:childTnLst>
                              <p:par>
                                <p:cTn id="82" presetID="10" presetClass="entr" presetSubtype="0" fill="hold" grpId="0" nodeType="after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9" grpId="0"/>
      <p:bldP spid="30" grpId="0"/>
      <p:bldP spid="31" grpId="0"/>
      <p:bldP spid="32" grpId="0"/>
      <p:bldP spid="33" grpId="0"/>
      <p:bldP spid="34" grpId="0"/>
      <p:bldP spid="35" grpId="0"/>
      <p:bldP spid="36"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77780" y="-100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关键技术</a:t>
            </a:r>
          </a:p>
        </p:txBody>
      </p:sp>
      <p:grpSp>
        <p:nvGrpSpPr>
          <p:cNvPr id="31" name="组合 30"/>
          <p:cNvGrpSpPr/>
          <p:nvPr/>
        </p:nvGrpSpPr>
        <p:grpSpPr>
          <a:xfrm>
            <a:off x="1169027" y="1653290"/>
            <a:ext cx="1350150" cy="1350678"/>
            <a:chOff x="1558702" y="2204864"/>
            <a:chExt cx="1800200" cy="1800200"/>
          </a:xfrm>
        </p:grpSpPr>
        <p:sp>
          <p:nvSpPr>
            <p:cNvPr id="35" name="饼形 34"/>
            <p:cNvSpPr/>
            <p:nvPr/>
          </p:nvSpPr>
          <p:spPr>
            <a:xfrm>
              <a:off x="1558702" y="2204864"/>
              <a:ext cx="1800000" cy="1800000"/>
            </a:xfrm>
            <a:prstGeom prst="pie">
              <a:avLst>
                <a:gd name="adj1" fmla="val 16203239"/>
                <a:gd name="adj2" fmla="val 10804258"/>
              </a:avLst>
            </a:pr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607" tIns="34304" rIns="68607" bIns="34304" numCol="1" anchor="t" anchorCtr="0" compatLnSpc="1"/>
            <a:lstStyle/>
            <a:p>
              <a:pPr algn="ctr" fontAlgn="base">
                <a:lnSpc>
                  <a:spcPct val="200000"/>
                </a:lnSpc>
                <a:spcBef>
                  <a:spcPct val="0"/>
                </a:spcBef>
                <a:spcAft>
                  <a:spcPct val="0"/>
                </a:spcAft>
              </a:pPr>
              <a:endParaRPr lang="zh-CN" altLang="en-US" sz="4050" b="1">
                <a:solidFill>
                  <a:srgbClr val="ED4545"/>
                </a:solidFill>
                <a:effectLst>
                  <a:innerShdw blurRad="114300" dist="127000" dir="16200000">
                    <a:prstClr val="black">
                      <a:alpha val="30000"/>
                    </a:prstClr>
                  </a:innerShdw>
                </a:effectLst>
                <a:latin typeface="Arial" panose="020B0604020202020204" pitchFamily="34" charset="0"/>
                <a:ea typeface="幼圆" panose="02010509060101010101" charset="-122"/>
                <a:cs typeface="+mn-ea"/>
              </a:endParaRPr>
            </a:p>
          </p:txBody>
        </p:sp>
        <p:sp>
          <p:nvSpPr>
            <p:cNvPr id="33" name="椭圆 32"/>
            <p:cNvSpPr/>
            <p:nvPr/>
          </p:nvSpPr>
          <p:spPr>
            <a:xfrm>
              <a:off x="1558702" y="2204864"/>
              <a:ext cx="1800200" cy="180020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tx1">
                      <a:lumMod val="75000"/>
                      <a:lumOff val="25000"/>
                    </a:schemeClr>
                  </a:solidFill>
                  <a:latin typeface="Pirulen" pitchFamily="2" charset="0"/>
                  <a:ea typeface="幼圆" panose="02010509060101010101" charset="-122"/>
                  <a:cs typeface="+mn-ea"/>
                </a:rPr>
                <a:t>75</a:t>
              </a:r>
              <a:r>
                <a:rPr lang="en-US" altLang="zh-CN" sz="1350" dirty="0">
                  <a:solidFill>
                    <a:schemeClr val="tx1">
                      <a:lumMod val="75000"/>
                      <a:lumOff val="25000"/>
                    </a:schemeClr>
                  </a:solidFill>
                  <a:latin typeface="Pirulen" pitchFamily="2" charset="0"/>
                  <a:ea typeface="幼圆" panose="02010509060101010101" charset="-122"/>
                  <a:cs typeface="+mn-ea"/>
                </a:rPr>
                <a:t>%</a:t>
              </a:r>
              <a:endParaRPr lang="zh-CN" altLang="en-US" sz="1350" dirty="0">
                <a:solidFill>
                  <a:schemeClr val="tx1">
                    <a:lumMod val="75000"/>
                    <a:lumOff val="25000"/>
                  </a:schemeClr>
                </a:solidFill>
                <a:latin typeface="Pirulen" pitchFamily="2" charset="0"/>
                <a:ea typeface="幼圆" panose="02010509060101010101" charset="-122"/>
                <a:cs typeface="+mn-ea"/>
              </a:endParaRPr>
            </a:p>
          </p:txBody>
        </p:sp>
      </p:grpSp>
      <p:grpSp>
        <p:nvGrpSpPr>
          <p:cNvPr id="38" name="组合 37"/>
          <p:cNvGrpSpPr/>
          <p:nvPr/>
        </p:nvGrpSpPr>
        <p:grpSpPr>
          <a:xfrm>
            <a:off x="2987229" y="1653290"/>
            <a:ext cx="1350150" cy="1350677"/>
            <a:chOff x="3982971" y="2204864"/>
            <a:chExt cx="1800200" cy="1800200"/>
          </a:xfrm>
        </p:grpSpPr>
        <p:sp>
          <p:nvSpPr>
            <p:cNvPr id="42" name="饼形 41"/>
            <p:cNvSpPr/>
            <p:nvPr/>
          </p:nvSpPr>
          <p:spPr>
            <a:xfrm>
              <a:off x="3983171" y="2204864"/>
              <a:ext cx="1800000" cy="1800000"/>
            </a:xfrm>
            <a:prstGeom prst="pie">
              <a:avLst>
                <a:gd name="adj1" fmla="val 16203239"/>
                <a:gd name="adj2" fmla="val 5452259"/>
              </a:avLst>
            </a:pr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607" tIns="34304" rIns="68607" bIns="34304" numCol="1" anchor="t" anchorCtr="0" compatLnSpc="1"/>
            <a:lstStyle/>
            <a:p>
              <a:pPr algn="ctr" fontAlgn="base">
                <a:lnSpc>
                  <a:spcPct val="200000"/>
                </a:lnSpc>
                <a:spcBef>
                  <a:spcPct val="0"/>
                </a:spcBef>
                <a:spcAft>
                  <a:spcPct val="0"/>
                </a:spcAft>
              </a:pPr>
              <a:endParaRPr lang="zh-CN" altLang="en-US" sz="4050" b="1">
                <a:solidFill>
                  <a:srgbClr val="ED4545"/>
                </a:solidFill>
                <a:effectLst>
                  <a:innerShdw blurRad="114300" dist="127000" dir="16200000">
                    <a:prstClr val="black">
                      <a:alpha val="30000"/>
                    </a:prstClr>
                  </a:innerShdw>
                </a:effectLst>
                <a:latin typeface="Arial" panose="020B0604020202020204" pitchFamily="34" charset="0"/>
                <a:ea typeface="幼圆" panose="02010509060101010101" charset="-122"/>
                <a:cs typeface="+mn-ea"/>
              </a:endParaRPr>
            </a:p>
          </p:txBody>
        </p:sp>
        <p:sp>
          <p:nvSpPr>
            <p:cNvPr id="40" name="椭圆 39"/>
            <p:cNvSpPr/>
            <p:nvPr/>
          </p:nvSpPr>
          <p:spPr>
            <a:xfrm>
              <a:off x="3982971" y="2204864"/>
              <a:ext cx="1800200" cy="180020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700" dirty="0">
                  <a:solidFill>
                    <a:schemeClr val="tx1">
                      <a:lumMod val="75000"/>
                      <a:lumOff val="25000"/>
                    </a:schemeClr>
                  </a:solidFill>
                  <a:latin typeface="Pirulen" pitchFamily="2" charset="0"/>
                  <a:ea typeface="幼圆" panose="02010509060101010101" charset="-122"/>
                  <a:cs typeface="+mn-ea"/>
                </a:rPr>
                <a:t>50</a:t>
              </a:r>
              <a:r>
                <a:rPr lang="en-US" altLang="zh-CN" sz="1350" dirty="0">
                  <a:solidFill>
                    <a:schemeClr val="tx1">
                      <a:lumMod val="75000"/>
                      <a:lumOff val="25000"/>
                    </a:schemeClr>
                  </a:solidFill>
                  <a:latin typeface="Pirulen" pitchFamily="2" charset="0"/>
                  <a:ea typeface="幼圆" panose="02010509060101010101" charset="-122"/>
                  <a:cs typeface="+mn-ea"/>
                </a:rPr>
                <a:t>%</a:t>
              </a:r>
              <a:endParaRPr lang="zh-CN" altLang="en-US" sz="1350" dirty="0">
                <a:solidFill>
                  <a:schemeClr val="tx1">
                    <a:lumMod val="75000"/>
                    <a:lumOff val="25000"/>
                  </a:schemeClr>
                </a:solidFill>
                <a:latin typeface="Pirulen" pitchFamily="2" charset="0"/>
                <a:ea typeface="幼圆" panose="02010509060101010101" charset="-122"/>
                <a:cs typeface="+mn-ea"/>
              </a:endParaRPr>
            </a:p>
          </p:txBody>
        </p:sp>
      </p:grpSp>
      <p:grpSp>
        <p:nvGrpSpPr>
          <p:cNvPr id="45" name="组合 44"/>
          <p:cNvGrpSpPr/>
          <p:nvPr/>
        </p:nvGrpSpPr>
        <p:grpSpPr>
          <a:xfrm>
            <a:off x="4805432" y="1653290"/>
            <a:ext cx="1350150" cy="1350677"/>
            <a:chOff x="6407240" y="2204864"/>
            <a:chExt cx="1800200" cy="1800200"/>
          </a:xfrm>
        </p:grpSpPr>
        <p:sp>
          <p:nvSpPr>
            <p:cNvPr id="47" name="饼形 46"/>
            <p:cNvSpPr/>
            <p:nvPr/>
          </p:nvSpPr>
          <p:spPr>
            <a:xfrm>
              <a:off x="6407440" y="2204864"/>
              <a:ext cx="1800000" cy="1800000"/>
            </a:xfrm>
            <a:prstGeom prst="pie">
              <a:avLst>
                <a:gd name="adj1" fmla="val 16203239"/>
                <a:gd name="adj2" fmla="val 21545227"/>
              </a:avLst>
            </a:pr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607" tIns="34304" rIns="68607" bIns="34304" numCol="1" anchor="t" anchorCtr="0" compatLnSpc="1"/>
            <a:lstStyle/>
            <a:p>
              <a:pPr algn="ctr" fontAlgn="base">
                <a:lnSpc>
                  <a:spcPct val="200000"/>
                </a:lnSpc>
                <a:spcBef>
                  <a:spcPct val="0"/>
                </a:spcBef>
                <a:spcAft>
                  <a:spcPct val="0"/>
                </a:spcAft>
              </a:pPr>
              <a:endParaRPr lang="zh-CN" altLang="en-US" sz="4050" b="1">
                <a:solidFill>
                  <a:srgbClr val="ED4545"/>
                </a:solidFill>
                <a:effectLst>
                  <a:innerShdw blurRad="114300" dist="127000" dir="16200000">
                    <a:prstClr val="black">
                      <a:alpha val="30000"/>
                    </a:prstClr>
                  </a:innerShdw>
                </a:effectLst>
                <a:latin typeface="Arial" panose="020B0604020202020204" pitchFamily="34" charset="0"/>
                <a:ea typeface="幼圆" panose="02010509060101010101" charset="-122"/>
                <a:cs typeface="+mn-ea"/>
              </a:endParaRPr>
            </a:p>
          </p:txBody>
        </p:sp>
        <p:sp>
          <p:nvSpPr>
            <p:cNvPr id="48" name="椭圆 47"/>
            <p:cNvSpPr/>
            <p:nvPr/>
          </p:nvSpPr>
          <p:spPr>
            <a:xfrm>
              <a:off x="6407240" y="2204864"/>
              <a:ext cx="1800200" cy="180020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700">
                  <a:solidFill>
                    <a:schemeClr val="tx1">
                      <a:lumMod val="75000"/>
                      <a:lumOff val="25000"/>
                    </a:schemeClr>
                  </a:solidFill>
                  <a:latin typeface="Pirulen" pitchFamily="2" charset="0"/>
                  <a:ea typeface="幼圆" panose="02010509060101010101" charset="-122"/>
                  <a:cs typeface="+mn-ea"/>
                </a:rPr>
                <a:t>25</a:t>
              </a:r>
              <a:r>
                <a:rPr lang="en-US" altLang="zh-CN" sz="1350">
                  <a:solidFill>
                    <a:schemeClr val="tx1">
                      <a:lumMod val="75000"/>
                      <a:lumOff val="25000"/>
                    </a:schemeClr>
                  </a:solidFill>
                  <a:latin typeface="Pirulen" pitchFamily="2" charset="0"/>
                  <a:ea typeface="幼圆" panose="02010509060101010101" charset="-122"/>
                  <a:cs typeface="+mn-ea"/>
                </a:rPr>
                <a:t>%</a:t>
              </a:r>
              <a:endParaRPr lang="zh-CN" altLang="en-US" sz="1350">
                <a:solidFill>
                  <a:schemeClr val="tx1">
                    <a:lumMod val="75000"/>
                    <a:lumOff val="25000"/>
                  </a:schemeClr>
                </a:solidFill>
                <a:latin typeface="Pirulen" pitchFamily="2" charset="0"/>
                <a:ea typeface="幼圆" panose="02010509060101010101" charset="-122"/>
                <a:cs typeface="+mn-ea"/>
              </a:endParaRPr>
            </a:p>
          </p:txBody>
        </p:sp>
      </p:grpSp>
      <p:grpSp>
        <p:nvGrpSpPr>
          <p:cNvPr id="76" name="组合 75"/>
          <p:cNvGrpSpPr/>
          <p:nvPr/>
        </p:nvGrpSpPr>
        <p:grpSpPr>
          <a:xfrm>
            <a:off x="6623634" y="1653290"/>
            <a:ext cx="1350150" cy="1350677"/>
            <a:chOff x="8831510" y="2204864"/>
            <a:chExt cx="1800200" cy="1800200"/>
          </a:xfrm>
        </p:grpSpPr>
        <p:sp>
          <p:nvSpPr>
            <p:cNvPr id="78" name="饼形 77"/>
            <p:cNvSpPr/>
            <p:nvPr/>
          </p:nvSpPr>
          <p:spPr>
            <a:xfrm>
              <a:off x="8831710" y="2204864"/>
              <a:ext cx="1800000" cy="1800000"/>
            </a:xfrm>
            <a:prstGeom prst="pie">
              <a:avLst>
                <a:gd name="adj1" fmla="val 16203239"/>
                <a:gd name="adj2" fmla="val 18198671"/>
              </a:avLst>
            </a:pr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607" tIns="34304" rIns="68607" bIns="34304" numCol="1" anchor="t" anchorCtr="0" compatLnSpc="1"/>
            <a:lstStyle/>
            <a:p>
              <a:pPr algn="ctr" fontAlgn="base">
                <a:lnSpc>
                  <a:spcPct val="200000"/>
                </a:lnSpc>
                <a:spcBef>
                  <a:spcPct val="0"/>
                </a:spcBef>
                <a:spcAft>
                  <a:spcPct val="0"/>
                </a:spcAft>
              </a:pPr>
              <a:endParaRPr lang="zh-CN" altLang="en-US" sz="4050" b="1">
                <a:solidFill>
                  <a:srgbClr val="ED4545"/>
                </a:solidFill>
                <a:effectLst>
                  <a:innerShdw blurRad="114300" dist="127000" dir="16200000">
                    <a:prstClr val="black">
                      <a:alpha val="30000"/>
                    </a:prstClr>
                  </a:innerShdw>
                </a:effectLst>
                <a:latin typeface="Arial" panose="020B0604020202020204" pitchFamily="34" charset="0"/>
                <a:ea typeface="幼圆" panose="02010509060101010101" charset="-122"/>
                <a:cs typeface="+mn-ea"/>
              </a:endParaRPr>
            </a:p>
          </p:txBody>
        </p:sp>
        <p:sp>
          <p:nvSpPr>
            <p:cNvPr id="79" name="椭圆 78"/>
            <p:cNvSpPr/>
            <p:nvPr/>
          </p:nvSpPr>
          <p:spPr>
            <a:xfrm>
              <a:off x="8831510" y="2204864"/>
              <a:ext cx="1800200" cy="180020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700">
                  <a:solidFill>
                    <a:schemeClr val="tx1">
                      <a:lumMod val="75000"/>
                      <a:lumOff val="25000"/>
                    </a:schemeClr>
                  </a:solidFill>
                  <a:latin typeface="Pirulen" pitchFamily="2" charset="0"/>
                  <a:ea typeface="幼圆" panose="02010509060101010101" charset="-122"/>
                  <a:cs typeface="+mn-ea"/>
                </a:rPr>
                <a:t>10</a:t>
              </a:r>
              <a:r>
                <a:rPr lang="en-US" altLang="zh-CN" sz="1350">
                  <a:solidFill>
                    <a:schemeClr val="tx1">
                      <a:lumMod val="75000"/>
                      <a:lumOff val="25000"/>
                    </a:schemeClr>
                  </a:solidFill>
                  <a:latin typeface="Pirulen" pitchFamily="2" charset="0"/>
                  <a:ea typeface="幼圆" panose="02010509060101010101" charset="-122"/>
                  <a:cs typeface="+mn-ea"/>
                </a:rPr>
                <a:t>%</a:t>
              </a:r>
              <a:endParaRPr lang="zh-CN" altLang="en-US" sz="1350">
                <a:solidFill>
                  <a:schemeClr val="tx1">
                    <a:lumMod val="75000"/>
                    <a:lumOff val="25000"/>
                  </a:schemeClr>
                </a:solidFill>
                <a:latin typeface="Pirulen" pitchFamily="2" charset="0"/>
                <a:ea typeface="幼圆" panose="02010509060101010101" charset="-122"/>
                <a:cs typeface="+mn-ea"/>
              </a:endParaRPr>
            </a:p>
          </p:txBody>
        </p:sp>
      </p:grpSp>
      <p:sp>
        <p:nvSpPr>
          <p:cNvPr id="82" name="TextBox 81"/>
          <p:cNvSpPr txBox="1"/>
          <p:nvPr/>
        </p:nvSpPr>
        <p:spPr>
          <a:xfrm>
            <a:off x="1010344" y="3322901"/>
            <a:ext cx="1508834" cy="1142751"/>
          </a:xfrm>
          <a:prstGeom prst="rect">
            <a:avLst/>
          </a:prstGeom>
          <a:noFill/>
        </p:spPr>
        <p:txBody>
          <a:bodyPr wrap="square" lIns="68580" tIns="34291" rIns="68580" bIns="34291" rtlCol="0">
            <a:spAutoFit/>
          </a:bodyPr>
          <a:lstStyle/>
          <a:p>
            <a:pPr algn="ctr"/>
            <a:r>
              <a:rPr lang="zh-CN" altLang="en-US" sz="1575" b="1" dirty="0">
                <a:latin typeface="+mn-ea"/>
                <a:ea typeface="幼圆" panose="02010509060101010101" charset="-122"/>
                <a:cs typeface="+mn-ea"/>
              </a:rPr>
              <a:t>单击添加标题</a:t>
            </a:r>
            <a:endParaRPr lang="en-US" altLang="zh-CN" sz="1575" b="1" dirty="0">
              <a:latin typeface="+mn-ea"/>
              <a:ea typeface="幼圆" panose="02010509060101010101" charset="-122"/>
              <a:cs typeface="+mn-ea"/>
            </a:endParaRPr>
          </a:p>
          <a:p>
            <a:pPr algn="ctr"/>
            <a:endParaRPr lang="en-US" altLang="zh-CN" sz="450" dirty="0">
              <a:solidFill>
                <a:schemeClr val="tx1">
                  <a:lumMod val="75000"/>
                  <a:lumOff val="25000"/>
                </a:schemeClr>
              </a:solidFill>
              <a:latin typeface="+mn-ea"/>
              <a:ea typeface="幼圆" panose="02010509060101010101" charset="-122"/>
              <a:cs typeface="+mn-ea"/>
            </a:endParaRPr>
          </a:p>
          <a:p>
            <a:pPr algn="ctr"/>
            <a:endParaRPr lang="en-US" altLang="zh-CN" sz="900" dirty="0">
              <a:solidFill>
                <a:schemeClr val="tx1">
                  <a:lumMod val="75000"/>
                  <a:lumOff val="25000"/>
                </a:schemeClr>
              </a:solidFill>
              <a:latin typeface="+mn-ea"/>
              <a:ea typeface="幼圆" panose="02010509060101010101" charset="-122"/>
              <a:cs typeface="+mn-ea"/>
            </a:endParaRPr>
          </a:p>
          <a:p>
            <a:pPr algn="ctr">
              <a:lnSpc>
                <a:spcPct val="150000"/>
              </a:lnSpc>
            </a:pPr>
            <a:r>
              <a:rPr lang="zh-CN" altLang="en-US" sz="900" dirty="0">
                <a:solidFill>
                  <a:schemeClr val="tx1">
                    <a:lumMod val="75000"/>
                    <a:lumOff val="25000"/>
                  </a:schemeClr>
                </a:solidFill>
                <a:latin typeface="+mn-ea"/>
                <a:ea typeface="幼圆" panose="02010509060101010101" charset="-122"/>
                <a:cs typeface="+mn-ea"/>
              </a:rPr>
              <a:t>单击添加文本单击添加文本单击添加文本单击添加文本单击添加文本单击添加文本</a:t>
            </a:r>
          </a:p>
        </p:txBody>
      </p:sp>
      <p:sp>
        <p:nvSpPr>
          <p:cNvPr id="83" name="TextBox 82"/>
          <p:cNvSpPr txBox="1"/>
          <p:nvPr/>
        </p:nvSpPr>
        <p:spPr>
          <a:xfrm>
            <a:off x="2907887" y="3322902"/>
            <a:ext cx="1508834" cy="1142751"/>
          </a:xfrm>
          <a:prstGeom prst="rect">
            <a:avLst/>
          </a:prstGeom>
          <a:noFill/>
        </p:spPr>
        <p:txBody>
          <a:bodyPr wrap="square" lIns="68580" tIns="34291" rIns="68580" bIns="34291" rtlCol="0">
            <a:spAutoFit/>
          </a:bodyPr>
          <a:lstStyle/>
          <a:p>
            <a:pPr algn="ctr"/>
            <a:r>
              <a:rPr lang="zh-CN" altLang="en-US" sz="1575" b="1" dirty="0">
                <a:latin typeface="+mn-ea"/>
                <a:ea typeface="幼圆" panose="02010509060101010101" charset="-122"/>
                <a:cs typeface="+mn-ea"/>
              </a:rPr>
              <a:t>单击添加标题</a:t>
            </a:r>
            <a:endParaRPr lang="en-US" altLang="zh-CN" sz="1575" b="1" dirty="0">
              <a:latin typeface="+mn-ea"/>
              <a:ea typeface="幼圆" panose="02010509060101010101" charset="-122"/>
              <a:cs typeface="+mn-ea"/>
            </a:endParaRPr>
          </a:p>
          <a:p>
            <a:pPr algn="ctr"/>
            <a:endParaRPr lang="en-US" altLang="zh-CN" sz="450" dirty="0">
              <a:solidFill>
                <a:schemeClr val="tx1">
                  <a:lumMod val="75000"/>
                  <a:lumOff val="25000"/>
                </a:schemeClr>
              </a:solidFill>
              <a:latin typeface="+mn-ea"/>
              <a:ea typeface="幼圆" panose="02010509060101010101" charset="-122"/>
              <a:cs typeface="+mn-ea"/>
            </a:endParaRPr>
          </a:p>
          <a:p>
            <a:pPr algn="ctr"/>
            <a:endParaRPr lang="en-US" altLang="zh-CN" sz="900" dirty="0">
              <a:solidFill>
                <a:schemeClr val="tx1">
                  <a:lumMod val="75000"/>
                  <a:lumOff val="25000"/>
                </a:schemeClr>
              </a:solidFill>
              <a:latin typeface="+mn-ea"/>
              <a:ea typeface="幼圆" panose="02010509060101010101" charset="-122"/>
              <a:cs typeface="+mn-ea"/>
            </a:endParaRPr>
          </a:p>
          <a:p>
            <a:pPr algn="ctr">
              <a:lnSpc>
                <a:spcPct val="150000"/>
              </a:lnSpc>
            </a:pPr>
            <a:r>
              <a:rPr lang="zh-CN" altLang="en-US" sz="900" dirty="0">
                <a:solidFill>
                  <a:schemeClr val="tx1">
                    <a:lumMod val="75000"/>
                    <a:lumOff val="25000"/>
                  </a:schemeClr>
                </a:solidFill>
                <a:latin typeface="+mn-ea"/>
                <a:ea typeface="幼圆" panose="02010509060101010101" charset="-122"/>
                <a:cs typeface="+mn-ea"/>
              </a:rPr>
              <a:t>单击添加文本单击添加文本单击添加文本单击添加文本单击添加文本</a:t>
            </a:r>
          </a:p>
        </p:txBody>
      </p:sp>
      <p:sp>
        <p:nvSpPr>
          <p:cNvPr id="84" name="TextBox 83"/>
          <p:cNvSpPr txBox="1"/>
          <p:nvPr/>
        </p:nvSpPr>
        <p:spPr>
          <a:xfrm>
            <a:off x="4726090" y="3322901"/>
            <a:ext cx="1508834" cy="1142751"/>
          </a:xfrm>
          <a:prstGeom prst="rect">
            <a:avLst/>
          </a:prstGeom>
          <a:noFill/>
        </p:spPr>
        <p:txBody>
          <a:bodyPr wrap="square" lIns="68580" tIns="34291" rIns="68580" bIns="34291" rtlCol="0">
            <a:spAutoFit/>
          </a:bodyPr>
          <a:lstStyle/>
          <a:p>
            <a:pPr algn="ctr"/>
            <a:r>
              <a:rPr lang="zh-CN" altLang="en-US" sz="1575" b="1" dirty="0">
                <a:latin typeface="+mn-ea"/>
                <a:ea typeface="幼圆" panose="02010509060101010101" charset="-122"/>
                <a:cs typeface="+mn-ea"/>
              </a:rPr>
              <a:t>单击添加标题</a:t>
            </a:r>
            <a:endParaRPr lang="en-US" altLang="zh-CN" sz="1575" b="1" dirty="0">
              <a:latin typeface="+mn-ea"/>
              <a:ea typeface="幼圆" panose="02010509060101010101" charset="-122"/>
              <a:cs typeface="+mn-ea"/>
            </a:endParaRPr>
          </a:p>
          <a:p>
            <a:pPr algn="ctr"/>
            <a:endParaRPr lang="en-US" altLang="zh-CN" sz="450" dirty="0">
              <a:solidFill>
                <a:schemeClr val="tx1">
                  <a:lumMod val="75000"/>
                  <a:lumOff val="25000"/>
                </a:schemeClr>
              </a:solidFill>
              <a:latin typeface="+mn-ea"/>
              <a:ea typeface="幼圆" panose="02010509060101010101" charset="-122"/>
              <a:cs typeface="+mn-ea"/>
            </a:endParaRPr>
          </a:p>
          <a:p>
            <a:pPr algn="ctr"/>
            <a:endParaRPr lang="en-US" altLang="zh-CN" sz="900" dirty="0">
              <a:solidFill>
                <a:schemeClr val="tx1">
                  <a:lumMod val="75000"/>
                  <a:lumOff val="25000"/>
                </a:schemeClr>
              </a:solidFill>
              <a:latin typeface="+mn-ea"/>
              <a:ea typeface="幼圆" panose="02010509060101010101" charset="-122"/>
              <a:cs typeface="+mn-ea"/>
            </a:endParaRPr>
          </a:p>
          <a:p>
            <a:pPr algn="ctr">
              <a:lnSpc>
                <a:spcPct val="150000"/>
              </a:lnSpc>
            </a:pPr>
            <a:r>
              <a:rPr lang="zh-CN" altLang="en-US" sz="900" dirty="0">
                <a:solidFill>
                  <a:schemeClr val="tx1">
                    <a:lumMod val="75000"/>
                    <a:lumOff val="25000"/>
                  </a:schemeClr>
                </a:solidFill>
                <a:latin typeface="+mn-ea"/>
                <a:ea typeface="幼圆" panose="02010509060101010101" charset="-122"/>
                <a:cs typeface="+mn-ea"/>
              </a:rPr>
              <a:t>单击添加文本单击添加文本单击添加文本单击添加文本单击添加文本单击添加文本</a:t>
            </a:r>
          </a:p>
        </p:txBody>
      </p:sp>
      <p:sp>
        <p:nvSpPr>
          <p:cNvPr id="85" name="TextBox 84"/>
          <p:cNvSpPr txBox="1"/>
          <p:nvPr/>
        </p:nvSpPr>
        <p:spPr>
          <a:xfrm>
            <a:off x="6544292" y="3322902"/>
            <a:ext cx="1508834" cy="1142751"/>
          </a:xfrm>
          <a:prstGeom prst="rect">
            <a:avLst/>
          </a:prstGeom>
          <a:noFill/>
        </p:spPr>
        <p:txBody>
          <a:bodyPr wrap="square" lIns="68580" tIns="34291" rIns="68580" bIns="34291" rtlCol="0">
            <a:spAutoFit/>
          </a:bodyPr>
          <a:lstStyle/>
          <a:p>
            <a:pPr algn="ctr"/>
            <a:r>
              <a:rPr lang="zh-CN" altLang="en-US" sz="1575" b="1" dirty="0">
                <a:latin typeface="+mn-ea"/>
                <a:ea typeface="幼圆" panose="02010509060101010101" charset="-122"/>
                <a:cs typeface="+mn-ea"/>
              </a:rPr>
              <a:t>单击添加标题</a:t>
            </a:r>
            <a:endParaRPr lang="en-US" altLang="zh-CN" sz="1575" b="1" dirty="0">
              <a:latin typeface="+mn-ea"/>
              <a:ea typeface="幼圆" panose="02010509060101010101" charset="-122"/>
              <a:cs typeface="+mn-ea"/>
            </a:endParaRPr>
          </a:p>
          <a:p>
            <a:pPr algn="ctr"/>
            <a:endParaRPr lang="en-US" altLang="zh-CN" sz="450" dirty="0">
              <a:solidFill>
                <a:schemeClr val="tx1">
                  <a:lumMod val="75000"/>
                  <a:lumOff val="25000"/>
                </a:schemeClr>
              </a:solidFill>
              <a:latin typeface="+mn-ea"/>
              <a:ea typeface="幼圆" panose="02010509060101010101" charset="-122"/>
              <a:cs typeface="+mn-ea"/>
            </a:endParaRPr>
          </a:p>
          <a:p>
            <a:pPr algn="ctr"/>
            <a:endParaRPr lang="en-US" altLang="zh-CN" sz="900" dirty="0">
              <a:solidFill>
                <a:schemeClr val="tx1">
                  <a:lumMod val="75000"/>
                  <a:lumOff val="25000"/>
                </a:schemeClr>
              </a:solidFill>
              <a:latin typeface="+mn-ea"/>
              <a:ea typeface="幼圆" panose="02010509060101010101" charset="-122"/>
              <a:cs typeface="+mn-ea"/>
            </a:endParaRPr>
          </a:p>
          <a:p>
            <a:pPr algn="ctr">
              <a:lnSpc>
                <a:spcPct val="150000"/>
              </a:lnSpc>
            </a:pPr>
            <a:r>
              <a:rPr lang="zh-CN" altLang="en-US" sz="900" dirty="0">
                <a:solidFill>
                  <a:schemeClr val="tx1">
                    <a:lumMod val="75000"/>
                    <a:lumOff val="25000"/>
                  </a:schemeClr>
                </a:solidFill>
                <a:latin typeface="+mn-ea"/>
                <a:ea typeface="幼圆" panose="02010509060101010101" charset="-122"/>
                <a:cs typeface="+mn-ea"/>
              </a:rPr>
              <a:t>单击添加文本单击添加文本单击添加文本单击添加文本单击添加文本</a:t>
            </a:r>
          </a:p>
        </p:txBody>
      </p:sp>
      <p:sp>
        <p:nvSpPr>
          <p:cNvPr id="19"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3000">
        <p14:shred pattern="rectang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anim calcmode="lin" valueType="num">
                                      <p:cBhvr>
                                        <p:cTn id="18" dur="500" fill="hold"/>
                                        <p:tgtEl>
                                          <p:spTgt spid="82"/>
                                        </p:tgtEl>
                                        <p:attrNameLst>
                                          <p:attrName>ppt_x</p:attrName>
                                        </p:attrNameLst>
                                      </p:cBhvr>
                                      <p:tavLst>
                                        <p:tav tm="0">
                                          <p:val>
                                            <p:strVal val="#ppt_x"/>
                                          </p:val>
                                        </p:tav>
                                        <p:tav tm="100000">
                                          <p:val>
                                            <p:strVal val="#ppt_x"/>
                                          </p:val>
                                        </p:tav>
                                      </p:tavLst>
                                    </p:anim>
                                    <p:anim calcmode="lin" valueType="num">
                                      <p:cBhvr>
                                        <p:cTn id="19" dur="500" fill="hold"/>
                                        <p:tgtEl>
                                          <p:spTgt spid="8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par>
                          <p:cTn id="26" fill="hold">
                            <p:stCondLst>
                              <p:cond delay="2000"/>
                            </p:stCondLst>
                            <p:childTnLst>
                              <p:par>
                                <p:cTn id="27" presetID="47" presetClass="entr" presetSubtype="0"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fade">
                                      <p:cBhvr>
                                        <p:cTn id="29" dur="500"/>
                                        <p:tgtEl>
                                          <p:spTgt spid="83"/>
                                        </p:tgtEl>
                                      </p:cBhvr>
                                    </p:animEffect>
                                    <p:anim calcmode="lin" valueType="num">
                                      <p:cBhvr>
                                        <p:cTn id="30" dur="500" fill="hold"/>
                                        <p:tgtEl>
                                          <p:spTgt spid="83"/>
                                        </p:tgtEl>
                                        <p:attrNameLst>
                                          <p:attrName>ppt_x</p:attrName>
                                        </p:attrNameLst>
                                      </p:cBhvr>
                                      <p:tavLst>
                                        <p:tav tm="0">
                                          <p:val>
                                            <p:strVal val="#ppt_x"/>
                                          </p:val>
                                        </p:tav>
                                        <p:tav tm="100000">
                                          <p:val>
                                            <p:strVal val="#ppt_x"/>
                                          </p:val>
                                        </p:tav>
                                      </p:tavLst>
                                    </p:anim>
                                    <p:anim calcmode="lin" valueType="num">
                                      <p:cBhvr>
                                        <p:cTn id="31" dur="500" fill="hold"/>
                                        <p:tgtEl>
                                          <p:spTgt spid="83"/>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p:cTn id="35" dur="500" fill="hold"/>
                                        <p:tgtEl>
                                          <p:spTgt spid="45"/>
                                        </p:tgtEl>
                                        <p:attrNameLst>
                                          <p:attrName>ppt_w</p:attrName>
                                        </p:attrNameLst>
                                      </p:cBhvr>
                                      <p:tavLst>
                                        <p:tav tm="0">
                                          <p:val>
                                            <p:fltVal val="0"/>
                                          </p:val>
                                        </p:tav>
                                        <p:tav tm="100000">
                                          <p:val>
                                            <p:strVal val="#ppt_w"/>
                                          </p:val>
                                        </p:tav>
                                      </p:tavLst>
                                    </p:anim>
                                    <p:anim calcmode="lin" valueType="num">
                                      <p:cBhvr>
                                        <p:cTn id="36" dur="500" fill="hold"/>
                                        <p:tgtEl>
                                          <p:spTgt spid="45"/>
                                        </p:tgtEl>
                                        <p:attrNameLst>
                                          <p:attrName>ppt_h</p:attrName>
                                        </p:attrNameLst>
                                      </p:cBhvr>
                                      <p:tavLst>
                                        <p:tav tm="0">
                                          <p:val>
                                            <p:fltVal val="0"/>
                                          </p:val>
                                        </p:tav>
                                        <p:tav tm="100000">
                                          <p:val>
                                            <p:strVal val="#ppt_h"/>
                                          </p:val>
                                        </p:tav>
                                      </p:tavLst>
                                    </p:anim>
                                    <p:animEffect transition="in" filter="fade">
                                      <p:cBhvr>
                                        <p:cTn id="37" dur="500"/>
                                        <p:tgtEl>
                                          <p:spTgt spid="45"/>
                                        </p:tgtEl>
                                      </p:cBhvr>
                                    </p:animEffect>
                                  </p:childTnLst>
                                </p:cTn>
                              </p:par>
                            </p:childTnLst>
                          </p:cTn>
                        </p:par>
                        <p:par>
                          <p:cTn id="38" fill="hold">
                            <p:stCondLst>
                              <p:cond delay="3000"/>
                            </p:stCondLst>
                            <p:childTnLst>
                              <p:par>
                                <p:cTn id="39" presetID="47" presetClass="entr" presetSubtype="0" fill="hold" grpId="0" nodeType="afterEffect">
                                  <p:stCondLst>
                                    <p:cond delay="0"/>
                                  </p:stCondLst>
                                  <p:childTnLst>
                                    <p:set>
                                      <p:cBhvr>
                                        <p:cTn id="40" dur="1" fill="hold">
                                          <p:stCondLst>
                                            <p:cond delay="0"/>
                                          </p:stCondLst>
                                        </p:cTn>
                                        <p:tgtEl>
                                          <p:spTgt spid="84"/>
                                        </p:tgtEl>
                                        <p:attrNameLst>
                                          <p:attrName>style.visibility</p:attrName>
                                        </p:attrNameLst>
                                      </p:cBhvr>
                                      <p:to>
                                        <p:strVal val="visible"/>
                                      </p:to>
                                    </p:set>
                                    <p:animEffect transition="in" filter="fade">
                                      <p:cBhvr>
                                        <p:cTn id="41" dur="500"/>
                                        <p:tgtEl>
                                          <p:spTgt spid="84"/>
                                        </p:tgtEl>
                                      </p:cBhvr>
                                    </p:animEffect>
                                    <p:anim calcmode="lin" valueType="num">
                                      <p:cBhvr>
                                        <p:cTn id="42" dur="500" fill="hold"/>
                                        <p:tgtEl>
                                          <p:spTgt spid="84"/>
                                        </p:tgtEl>
                                        <p:attrNameLst>
                                          <p:attrName>ppt_x</p:attrName>
                                        </p:attrNameLst>
                                      </p:cBhvr>
                                      <p:tavLst>
                                        <p:tav tm="0">
                                          <p:val>
                                            <p:strVal val="#ppt_x"/>
                                          </p:val>
                                        </p:tav>
                                        <p:tav tm="100000">
                                          <p:val>
                                            <p:strVal val="#ppt_x"/>
                                          </p:val>
                                        </p:tav>
                                      </p:tavLst>
                                    </p:anim>
                                    <p:anim calcmode="lin" valueType="num">
                                      <p:cBhvr>
                                        <p:cTn id="43" dur="500" fill="hold"/>
                                        <p:tgtEl>
                                          <p:spTgt spid="84"/>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76"/>
                                        </p:tgtEl>
                                        <p:attrNameLst>
                                          <p:attrName>style.visibility</p:attrName>
                                        </p:attrNameLst>
                                      </p:cBhvr>
                                      <p:to>
                                        <p:strVal val="visible"/>
                                      </p:to>
                                    </p:set>
                                    <p:anim calcmode="lin" valueType="num">
                                      <p:cBhvr>
                                        <p:cTn id="47" dur="500" fill="hold"/>
                                        <p:tgtEl>
                                          <p:spTgt spid="76"/>
                                        </p:tgtEl>
                                        <p:attrNameLst>
                                          <p:attrName>ppt_w</p:attrName>
                                        </p:attrNameLst>
                                      </p:cBhvr>
                                      <p:tavLst>
                                        <p:tav tm="0">
                                          <p:val>
                                            <p:fltVal val="0"/>
                                          </p:val>
                                        </p:tav>
                                        <p:tav tm="100000">
                                          <p:val>
                                            <p:strVal val="#ppt_w"/>
                                          </p:val>
                                        </p:tav>
                                      </p:tavLst>
                                    </p:anim>
                                    <p:anim calcmode="lin" valueType="num">
                                      <p:cBhvr>
                                        <p:cTn id="48" dur="500" fill="hold"/>
                                        <p:tgtEl>
                                          <p:spTgt spid="76"/>
                                        </p:tgtEl>
                                        <p:attrNameLst>
                                          <p:attrName>ppt_h</p:attrName>
                                        </p:attrNameLst>
                                      </p:cBhvr>
                                      <p:tavLst>
                                        <p:tav tm="0">
                                          <p:val>
                                            <p:fltVal val="0"/>
                                          </p:val>
                                        </p:tav>
                                        <p:tav tm="100000">
                                          <p:val>
                                            <p:strVal val="#ppt_h"/>
                                          </p:val>
                                        </p:tav>
                                      </p:tavLst>
                                    </p:anim>
                                    <p:animEffect transition="in" filter="fade">
                                      <p:cBhvr>
                                        <p:cTn id="49" dur="500"/>
                                        <p:tgtEl>
                                          <p:spTgt spid="76"/>
                                        </p:tgtEl>
                                      </p:cBhvr>
                                    </p:animEffect>
                                  </p:childTnLst>
                                </p:cTn>
                              </p:par>
                            </p:childTnLst>
                          </p:cTn>
                        </p:par>
                        <p:par>
                          <p:cTn id="50" fill="hold">
                            <p:stCondLst>
                              <p:cond delay="4000"/>
                            </p:stCondLst>
                            <p:childTnLst>
                              <p:par>
                                <p:cTn id="51" presetID="47" presetClass="entr" presetSubtype="0" fill="hold" grpId="0" nodeType="after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fade">
                                      <p:cBhvr>
                                        <p:cTn id="53" dur="500"/>
                                        <p:tgtEl>
                                          <p:spTgt spid="85"/>
                                        </p:tgtEl>
                                      </p:cBhvr>
                                    </p:animEffect>
                                    <p:anim calcmode="lin" valueType="num">
                                      <p:cBhvr>
                                        <p:cTn id="54" dur="500" fill="hold"/>
                                        <p:tgtEl>
                                          <p:spTgt spid="85"/>
                                        </p:tgtEl>
                                        <p:attrNameLst>
                                          <p:attrName>ppt_x</p:attrName>
                                        </p:attrNameLst>
                                      </p:cBhvr>
                                      <p:tavLst>
                                        <p:tav tm="0">
                                          <p:val>
                                            <p:strVal val="#ppt_x"/>
                                          </p:val>
                                        </p:tav>
                                        <p:tav tm="100000">
                                          <p:val>
                                            <p:strVal val="#ppt_x"/>
                                          </p:val>
                                        </p:tav>
                                      </p:tavLst>
                                    </p:anim>
                                    <p:anim calcmode="lin" valueType="num">
                                      <p:cBhvr>
                                        <p:cTn id="55" dur="500" fill="hold"/>
                                        <p:tgtEl>
                                          <p:spTgt spid="85"/>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10"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82" grpId="0"/>
      <p:bldP spid="83" grpId="0"/>
      <p:bldP spid="84" grpId="0"/>
      <p:bldP spid="85"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2215589" y="1558357"/>
            <a:ext cx="1837251" cy="733795"/>
          </a:xfrm>
          <a:custGeom>
            <a:avLst/>
            <a:gdLst>
              <a:gd name="T0" fmla="*/ 281 w 1245"/>
              <a:gd name="T1" fmla="*/ 0 h 427"/>
              <a:gd name="T2" fmla="*/ 0 w 1245"/>
              <a:gd name="T3" fmla="*/ 427 h 427"/>
              <a:gd name="T4" fmla="*/ 1245 w 1245"/>
              <a:gd name="T5" fmla="*/ 427 h 427"/>
              <a:gd name="T6" fmla="*/ 963 w 1245"/>
              <a:gd name="T7" fmla="*/ 0 h 427"/>
              <a:gd name="T8" fmla="*/ 281 w 1245"/>
              <a:gd name="T9" fmla="*/ 0 h 427"/>
            </a:gdLst>
            <a:ahLst/>
            <a:cxnLst>
              <a:cxn ang="0">
                <a:pos x="T0" y="T1"/>
              </a:cxn>
              <a:cxn ang="0">
                <a:pos x="T2" y="T3"/>
              </a:cxn>
              <a:cxn ang="0">
                <a:pos x="T4" y="T5"/>
              </a:cxn>
              <a:cxn ang="0">
                <a:pos x="T6" y="T7"/>
              </a:cxn>
              <a:cxn ang="0">
                <a:pos x="T8" y="T9"/>
              </a:cxn>
            </a:cxnLst>
            <a:rect l="0" t="0" r="r" b="b"/>
            <a:pathLst>
              <a:path w="1245" h="427">
                <a:moveTo>
                  <a:pt x="281" y="0"/>
                </a:moveTo>
                <a:lnTo>
                  <a:pt x="0" y="427"/>
                </a:lnTo>
                <a:lnTo>
                  <a:pt x="1245" y="427"/>
                </a:lnTo>
                <a:lnTo>
                  <a:pt x="963" y="0"/>
                </a:lnTo>
                <a:lnTo>
                  <a:pt x="281" y="0"/>
                </a:lnTo>
                <a:close/>
              </a:path>
            </a:pathLst>
          </a:custGeom>
          <a:solidFill>
            <a:srgbClr val="2F5596"/>
          </a:solidFill>
          <a:ln w="28575">
            <a:solidFill>
              <a:schemeClr val="bg1">
                <a:lumMod val="95000"/>
              </a:schemeClr>
            </a:solidFill>
          </a:ln>
        </p:spPr>
        <p:txBody>
          <a:bodyPr vert="horz" wrap="square" lIns="91440" tIns="45720" rIns="91440" bIns="45720" numCol="1" anchor="t" anchorCtr="0" compatLnSpc="1"/>
          <a:lstStyle/>
          <a:p>
            <a:endParaRPr lang="en-US" sz="2400">
              <a:ea typeface="幼圆" panose="02010509060101010101" charset="-122"/>
            </a:endParaRPr>
          </a:p>
        </p:txBody>
      </p:sp>
      <p:sp>
        <p:nvSpPr>
          <p:cNvPr id="3" name="Freeform 6"/>
          <p:cNvSpPr/>
          <p:nvPr/>
        </p:nvSpPr>
        <p:spPr bwMode="auto">
          <a:xfrm>
            <a:off x="1797965" y="2292150"/>
            <a:ext cx="2671025" cy="732076"/>
          </a:xfrm>
          <a:custGeom>
            <a:avLst/>
            <a:gdLst>
              <a:gd name="T0" fmla="*/ 283 w 1810"/>
              <a:gd name="T1" fmla="*/ 0 h 426"/>
              <a:gd name="T2" fmla="*/ 0 w 1810"/>
              <a:gd name="T3" fmla="*/ 426 h 426"/>
              <a:gd name="T4" fmla="*/ 1810 w 1810"/>
              <a:gd name="T5" fmla="*/ 426 h 426"/>
              <a:gd name="T6" fmla="*/ 1528 w 1810"/>
              <a:gd name="T7" fmla="*/ 0 h 426"/>
              <a:gd name="T8" fmla="*/ 283 w 1810"/>
              <a:gd name="T9" fmla="*/ 0 h 426"/>
            </a:gdLst>
            <a:ahLst/>
            <a:cxnLst>
              <a:cxn ang="0">
                <a:pos x="T0" y="T1"/>
              </a:cxn>
              <a:cxn ang="0">
                <a:pos x="T2" y="T3"/>
              </a:cxn>
              <a:cxn ang="0">
                <a:pos x="T4" y="T5"/>
              </a:cxn>
              <a:cxn ang="0">
                <a:pos x="T6" y="T7"/>
              </a:cxn>
              <a:cxn ang="0">
                <a:pos x="T8" y="T9"/>
              </a:cxn>
            </a:cxnLst>
            <a:rect l="0" t="0" r="r" b="b"/>
            <a:pathLst>
              <a:path w="1810" h="426">
                <a:moveTo>
                  <a:pt x="283" y="0"/>
                </a:moveTo>
                <a:lnTo>
                  <a:pt x="0" y="426"/>
                </a:lnTo>
                <a:lnTo>
                  <a:pt x="1810" y="426"/>
                </a:lnTo>
                <a:lnTo>
                  <a:pt x="1528" y="0"/>
                </a:lnTo>
                <a:lnTo>
                  <a:pt x="283" y="0"/>
                </a:lnTo>
                <a:close/>
              </a:path>
            </a:pathLst>
          </a:custGeom>
          <a:solidFill>
            <a:srgbClr val="2F5596"/>
          </a:solidFill>
          <a:ln w="28575">
            <a:solidFill>
              <a:schemeClr val="bg1">
                <a:lumMod val="95000"/>
              </a:schemeClr>
            </a:solidFill>
          </a:ln>
        </p:spPr>
        <p:txBody>
          <a:bodyPr vert="horz" wrap="square" lIns="91440" tIns="45720" rIns="91440" bIns="45720" numCol="1" anchor="t" anchorCtr="0" compatLnSpc="1"/>
          <a:lstStyle/>
          <a:p>
            <a:endParaRPr lang="en-US" sz="2400">
              <a:ea typeface="幼圆" panose="02010509060101010101" charset="-122"/>
            </a:endParaRPr>
          </a:p>
        </p:txBody>
      </p:sp>
      <p:sp>
        <p:nvSpPr>
          <p:cNvPr id="4" name="Freeform 7"/>
          <p:cNvSpPr/>
          <p:nvPr/>
        </p:nvSpPr>
        <p:spPr bwMode="auto">
          <a:xfrm>
            <a:off x="1383291" y="3024227"/>
            <a:ext cx="3500370" cy="730358"/>
          </a:xfrm>
          <a:custGeom>
            <a:avLst/>
            <a:gdLst>
              <a:gd name="T0" fmla="*/ 281 w 2372"/>
              <a:gd name="T1" fmla="*/ 0 h 425"/>
              <a:gd name="T2" fmla="*/ 0 w 2372"/>
              <a:gd name="T3" fmla="*/ 425 h 425"/>
              <a:gd name="T4" fmla="*/ 2372 w 2372"/>
              <a:gd name="T5" fmla="*/ 425 h 425"/>
              <a:gd name="T6" fmla="*/ 2091 w 2372"/>
              <a:gd name="T7" fmla="*/ 0 h 425"/>
              <a:gd name="T8" fmla="*/ 281 w 2372"/>
              <a:gd name="T9" fmla="*/ 0 h 425"/>
            </a:gdLst>
            <a:ahLst/>
            <a:cxnLst>
              <a:cxn ang="0">
                <a:pos x="T0" y="T1"/>
              </a:cxn>
              <a:cxn ang="0">
                <a:pos x="T2" y="T3"/>
              </a:cxn>
              <a:cxn ang="0">
                <a:pos x="T4" y="T5"/>
              </a:cxn>
              <a:cxn ang="0">
                <a:pos x="T6" y="T7"/>
              </a:cxn>
              <a:cxn ang="0">
                <a:pos x="T8" y="T9"/>
              </a:cxn>
            </a:cxnLst>
            <a:rect l="0" t="0" r="r" b="b"/>
            <a:pathLst>
              <a:path w="2372" h="425">
                <a:moveTo>
                  <a:pt x="281" y="0"/>
                </a:moveTo>
                <a:lnTo>
                  <a:pt x="0" y="425"/>
                </a:lnTo>
                <a:lnTo>
                  <a:pt x="2372" y="425"/>
                </a:lnTo>
                <a:lnTo>
                  <a:pt x="2091" y="0"/>
                </a:lnTo>
                <a:lnTo>
                  <a:pt x="281" y="0"/>
                </a:lnTo>
                <a:close/>
              </a:path>
            </a:pathLst>
          </a:custGeom>
          <a:solidFill>
            <a:srgbClr val="2F5596"/>
          </a:solidFill>
          <a:ln w="28575">
            <a:solidFill>
              <a:schemeClr val="bg1">
                <a:lumMod val="95000"/>
              </a:schemeClr>
            </a:solidFill>
          </a:ln>
        </p:spPr>
        <p:txBody>
          <a:bodyPr vert="horz" wrap="square" lIns="91440" tIns="45720" rIns="91440" bIns="45720" numCol="1" anchor="t" anchorCtr="0" compatLnSpc="1"/>
          <a:lstStyle/>
          <a:p>
            <a:endParaRPr lang="en-US" sz="2400">
              <a:ea typeface="幼圆" panose="02010509060101010101" charset="-122"/>
            </a:endParaRPr>
          </a:p>
        </p:txBody>
      </p:sp>
      <p:sp>
        <p:nvSpPr>
          <p:cNvPr id="5" name="Freeform 8"/>
          <p:cNvSpPr/>
          <p:nvPr/>
        </p:nvSpPr>
        <p:spPr bwMode="auto">
          <a:xfrm>
            <a:off x="965667" y="3754583"/>
            <a:ext cx="4335620" cy="732076"/>
          </a:xfrm>
          <a:custGeom>
            <a:avLst/>
            <a:gdLst>
              <a:gd name="T0" fmla="*/ 283 w 2938"/>
              <a:gd name="T1" fmla="*/ 0 h 426"/>
              <a:gd name="T2" fmla="*/ 2655 w 2938"/>
              <a:gd name="T3" fmla="*/ 0 h 426"/>
              <a:gd name="T4" fmla="*/ 2938 w 2938"/>
              <a:gd name="T5" fmla="*/ 426 h 426"/>
              <a:gd name="T6" fmla="*/ 0 w 2938"/>
              <a:gd name="T7" fmla="*/ 426 h 426"/>
              <a:gd name="T8" fmla="*/ 283 w 2938"/>
              <a:gd name="T9" fmla="*/ 0 h 426"/>
            </a:gdLst>
            <a:ahLst/>
            <a:cxnLst>
              <a:cxn ang="0">
                <a:pos x="T0" y="T1"/>
              </a:cxn>
              <a:cxn ang="0">
                <a:pos x="T2" y="T3"/>
              </a:cxn>
              <a:cxn ang="0">
                <a:pos x="T4" y="T5"/>
              </a:cxn>
              <a:cxn ang="0">
                <a:pos x="T6" y="T7"/>
              </a:cxn>
              <a:cxn ang="0">
                <a:pos x="T8" y="T9"/>
              </a:cxn>
            </a:cxnLst>
            <a:rect l="0" t="0" r="r" b="b"/>
            <a:pathLst>
              <a:path w="2938" h="426">
                <a:moveTo>
                  <a:pt x="283" y="0"/>
                </a:moveTo>
                <a:lnTo>
                  <a:pt x="2655" y="0"/>
                </a:lnTo>
                <a:lnTo>
                  <a:pt x="2938" y="426"/>
                </a:lnTo>
                <a:lnTo>
                  <a:pt x="0" y="426"/>
                </a:lnTo>
                <a:lnTo>
                  <a:pt x="283" y="0"/>
                </a:lnTo>
                <a:close/>
              </a:path>
            </a:pathLst>
          </a:custGeom>
          <a:solidFill>
            <a:srgbClr val="2F5596"/>
          </a:solidFill>
          <a:ln w="28575">
            <a:solidFill>
              <a:schemeClr val="bg1">
                <a:lumMod val="95000"/>
              </a:schemeClr>
            </a:solidFill>
          </a:ln>
        </p:spPr>
        <p:txBody>
          <a:bodyPr vert="horz" wrap="square" lIns="91440" tIns="45720" rIns="91440" bIns="45720" numCol="1" anchor="t" anchorCtr="0" compatLnSpc="1"/>
          <a:lstStyle/>
          <a:p>
            <a:endParaRPr lang="en-US" sz="2400">
              <a:ea typeface="幼圆" panose="02010509060101010101" charset="-122"/>
            </a:endParaRPr>
          </a:p>
        </p:txBody>
      </p:sp>
      <p:sp>
        <p:nvSpPr>
          <p:cNvPr id="6" name="Text Box 10"/>
          <p:cNvSpPr txBox="1">
            <a:spLocks noChangeArrowheads="1"/>
          </p:cNvSpPr>
          <p:nvPr/>
        </p:nvSpPr>
        <p:spPr bwMode="auto">
          <a:xfrm>
            <a:off x="2059861" y="3982067"/>
            <a:ext cx="2147232" cy="288669"/>
          </a:xfrm>
          <a:prstGeom prst="rect">
            <a:avLst/>
          </a:prstGeom>
          <a:noFill/>
          <a:ln w="9525">
            <a:noFill/>
            <a:miter lim="800000"/>
          </a:ln>
        </p:spPr>
        <p:txBody>
          <a:bodyPr wrap="square" lIns="45720" tIns="22860" rIns="45720" bIns="22860">
            <a:spAutoFit/>
          </a:bodyPr>
          <a:lstStyle/>
          <a:p>
            <a:pPr algn="ctr" defTabSz="1087755"/>
            <a:r>
              <a:rPr lang="zh-CN" altLang="en-US" sz="1575" b="1" dirty="0">
                <a:solidFill>
                  <a:schemeClr val="bg1"/>
                </a:solidFill>
                <a:latin typeface="幼圆" panose="02010509060101010101" charset="-122"/>
                <a:ea typeface="幼圆" panose="02010509060101010101" charset="-122"/>
                <a:cs typeface="Open Sans" panose="020B0606030504020204" pitchFamily="34" charset="0"/>
              </a:rPr>
              <a:t>添加文字</a:t>
            </a:r>
            <a:endParaRPr lang="en-US" altLang="zh-CN" sz="1575" b="1" dirty="0">
              <a:solidFill>
                <a:schemeClr val="bg1"/>
              </a:solidFill>
              <a:latin typeface="幼圆" panose="02010509060101010101" charset="-122"/>
              <a:ea typeface="幼圆" panose="02010509060101010101" charset="-122"/>
              <a:cs typeface="Open Sans" panose="020B0606030504020204" pitchFamily="34" charset="0"/>
            </a:endParaRPr>
          </a:p>
        </p:txBody>
      </p:sp>
      <p:sp>
        <p:nvSpPr>
          <p:cNvPr id="7" name="Text Box 10"/>
          <p:cNvSpPr txBox="1">
            <a:spLocks noChangeArrowheads="1"/>
          </p:cNvSpPr>
          <p:nvPr/>
        </p:nvSpPr>
        <p:spPr bwMode="auto">
          <a:xfrm>
            <a:off x="2059861" y="3250852"/>
            <a:ext cx="2147232" cy="288669"/>
          </a:xfrm>
          <a:prstGeom prst="rect">
            <a:avLst/>
          </a:prstGeom>
          <a:noFill/>
          <a:ln w="9525">
            <a:noFill/>
            <a:miter lim="800000"/>
          </a:ln>
        </p:spPr>
        <p:txBody>
          <a:bodyPr wrap="square" lIns="45720" tIns="22860" rIns="45720" bIns="22860">
            <a:spAutoFit/>
          </a:bodyPr>
          <a:lstStyle/>
          <a:p>
            <a:pPr algn="ctr" defTabSz="1087755"/>
            <a:r>
              <a:rPr lang="zh-CN" altLang="en-US" sz="1575" b="1" dirty="0">
                <a:solidFill>
                  <a:schemeClr val="bg1"/>
                </a:solidFill>
                <a:latin typeface="幼圆" panose="02010509060101010101" charset="-122"/>
                <a:ea typeface="幼圆" panose="02010509060101010101" charset="-122"/>
                <a:cs typeface="Open Sans" panose="020B0606030504020204" pitchFamily="34" charset="0"/>
              </a:rPr>
              <a:t>添加文字</a:t>
            </a:r>
            <a:endParaRPr lang="en-US" altLang="zh-CN" sz="1575" b="1" dirty="0">
              <a:solidFill>
                <a:schemeClr val="bg1"/>
              </a:solidFill>
              <a:latin typeface="幼圆" panose="02010509060101010101" charset="-122"/>
              <a:ea typeface="幼圆" panose="02010509060101010101" charset="-122"/>
              <a:cs typeface="Open Sans" panose="020B0606030504020204" pitchFamily="34" charset="0"/>
            </a:endParaRPr>
          </a:p>
        </p:txBody>
      </p:sp>
      <p:sp>
        <p:nvSpPr>
          <p:cNvPr id="8" name="Text Box 10"/>
          <p:cNvSpPr txBox="1">
            <a:spLocks noChangeArrowheads="1"/>
          </p:cNvSpPr>
          <p:nvPr/>
        </p:nvSpPr>
        <p:spPr bwMode="auto">
          <a:xfrm>
            <a:off x="2313672" y="2519635"/>
            <a:ext cx="1639612" cy="288669"/>
          </a:xfrm>
          <a:prstGeom prst="rect">
            <a:avLst/>
          </a:prstGeom>
          <a:noFill/>
          <a:ln w="9525">
            <a:noFill/>
            <a:miter lim="800000"/>
          </a:ln>
        </p:spPr>
        <p:txBody>
          <a:bodyPr wrap="square" lIns="45720" tIns="22860" rIns="45720" bIns="22860">
            <a:spAutoFit/>
          </a:bodyPr>
          <a:lstStyle/>
          <a:p>
            <a:pPr algn="ctr" defTabSz="1087755"/>
            <a:r>
              <a:rPr lang="zh-CN" altLang="en-US" sz="1575" b="1" dirty="0">
                <a:solidFill>
                  <a:schemeClr val="bg1"/>
                </a:solidFill>
                <a:latin typeface="幼圆" panose="02010509060101010101" charset="-122"/>
                <a:ea typeface="幼圆" panose="02010509060101010101" charset="-122"/>
                <a:cs typeface="Open Sans" panose="020B0606030504020204" pitchFamily="34" charset="0"/>
              </a:rPr>
              <a:t>添加文字</a:t>
            </a:r>
            <a:endParaRPr lang="en-US" altLang="zh-CN" sz="1575" b="1" dirty="0">
              <a:solidFill>
                <a:schemeClr val="bg1"/>
              </a:solidFill>
              <a:latin typeface="幼圆" panose="02010509060101010101" charset="-122"/>
              <a:ea typeface="幼圆" panose="02010509060101010101" charset="-122"/>
              <a:cs typeface="Open Sans" panose="020B0606030504020204" pitchFamily="34" charset="0"/>
            </a:endParaRPr>
          </a:p>
        </p:txBody>
      </p:sp>
      <p:sp>
        <p:nvSpPr>
          <p:cNvPr id="9" name="Text Box 10"/>
          <p:cNvSpPr txBox="1">
            <a:spLocks noChangeArrowheads="1"/>
          </p:cNvSpPr>
          <p:nvPr/>
        </p:nvSpPr>
        <p:spPr bwMode="auto">
          <a:xfrm>
            <a:off x="2433593" y="1786699"/>
            <a:ext cx="1399769" cy="288669"/>
          </a:xfrm>
          <a:prstGeom prst="rect">
            <a:avLst/>
          </a:prstGeom>
          <a:noFill/>
          <a:ln w="9525">
            <a:noFill/>
            <a:miter lim="800000"/>
          </a:ln>
        </p:spPr>
        <p:txBody>
          <a:bodyPr wrap="square" lIns="45720" tIns="22860" rIns="45720" bIns="22860">
            <a:spAutoFit/>
          </a:bodyPr>
          <a:lstStyle/>
          <a:p>
            <a:pPr algn="ctr" defTabSz="1087755"/>
            <a:r>
              <a:rPr lang="zh-CN" altLang="en-US" sz="1575" b="1" dirty="0">
                <a:solidFill>
                  <a:schemeClr val="bg1"/>
                </a:solidFill>
                <a:latin typeface="幼圆" panose="02010509060101010101" charset="-122"/>
                <a:ea typeface="幼圆" panose="02010509060101010101" charset="-122"/>
                <a:cs typeface="Open Sans" panose="020B0606030504020204" pitchFamily="34" charset="0"/>
              </a:rPr>
              <a:t>添加文字</a:t>
            </a:r>
            <a:endParaRPr lang="en-US" sz="1575" b="1" dirty="0">
              <a:solidFill>
                <a:schemeClr val="bg1"/>
              </a:solidFill>
              <a:latin typeface="幼圆" panose="02010509060101010101" charset="-122"/>
              <a:ea typeface="幼圆" panose="02010509060101010101" charset="-122"/>
              <a:cs typeface="Open Sans" panose="020B0606030504020204" pitchFamily="34" charset="0"/>
            </a:endParaRPr>
          </a:p>
        </p:txBody>
      </p:sp>
      <p:sp>
        <p:nvSpPr>
          <p:cNvPr id="10" name="Oval 11"/>
          <p:cNvSpPr/>
          <p:nvPr/>
        </p:nvSpPr>
        <p:spPr>
          <a:xfrm>
            <a:off x="3723121" y="1819108"/>
            <a:ext cx="212210" cy="212293"/>
          </a:xfrm>
          <a:prstGeom prst="ellipse">
            <a:avLst/>
          </a:prstGeom>
          <a:solidFill>
            <a:srgbClr val="2F5596"/>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en-US" sz="2400">
              <a:ea typeface="幼圆" panose="02010509060101010101" charset="-122"/>
            </a:endParaRPr>
          </a:p>
        </p:txBody>
      </p:sp>
      <p:sp>
        <p:nvSpPr>
          <p:cNvPr id="11" name="Oval 12"/>
          <p:cNvSpPr/>
          <p:nvPr/>
        </p:nvSpPr>
        <p:spPr>
          <a:xfrm>
            <a:off x="4143832" y="2552043"/>
            <a:ext cx="212210" cy="212293"/>
          </a:xfrm>
          <a:prstGeom prst="ellipse">
            <a:avLst/>
          </a:prstGeom>
          <a:solidFill>
            <a:srgbClr val="2F5596"/>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en-US" sz="2400">
              <a:ea typeface="幼圆" panose="02010509060101010101" charset="-122"/>
            </a:endParaRPr>
          </a:p>
        </p:txBody>
      </p:sp>
      <p:sp>
        <p:nvSpPr>
          <p:cNvPr id="12" name="Oval 13"/>
          <p:cNvSpPr/>
          <p:nvPr/>
        </p:nvSpPr>
        <p:spPr>
          <a:xfrm>
            <a:off x="4569790" y="3283260"/>
            <a:ext cx="212210" cy="212293"/>
          </a:xfrm>
          <a:prstGeom prst="ellipse">
            <a:avLst/>
          </a:prstGeom>
          <a:solidFill>
            <a:srgbClr val="2F5596"/>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en-US" sz="2400">
              <a:ea typeface="幼圆" panose="02010509060101010101" charset="-122"/>
            </a:endParaRPr>
          </a:p>
        </p:txBody>
      </p:sp>
      <p:sp>
        <p:nvSpPr>
          <p:cNvPr id="13" name="Oval 14"/>
          <p:cNvSpPr/>
          <p:nvPr/>
        </p:nvSpPr>
        <p:spPr>
          <a:xfrm>
            <a:off x="4987524" y="4014475"/>
            <a:ext cx="212210" cy="212293"/>
          </a:xfrm>
          <a:prstGeom prst="ellipse">
            <a:avLst/>
          </a:prstGeom>
          <a:solidFill>
            <a:srgbClr val="2F5596"/>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en-US" sz="2400">
              <a:ea typeface="幼圆" panose="02010509060101010101" charset="-122"/>
            </a:endParaRPr>
          </a:p>
        </p:txBody>
      </p:sp>
      <p:sp>
        <p:nvSpPr>
          <p:cNvPr id="14" name="肘形接點 23"/>
          <p:cNvSpPr>
            <a:spLocks noChangeShapeType="1"/>
          </p:cNvSpPr>
          <p:nvPr/>
        </p:nvSpPr>
        <p:spPr bwMode="auto">
          <a:xfrm rot="5400000" flipH="1" flipV="1">
            <a:off x="4496749" y="717639"/>
            <a:ext cx="528038" cy="1674896"/>
          </a:xfrm>
          <a:custGeom>
            <a:avLst/>
            <a:gdLst>
              <a:gd name="connsiteX0" fmla="*/ 0 w 681038"/>
              <a:gd name="connsiteY0" fmla="*/ 0 h 2268538"/>
              <a:gd name="connsiteX1" fmla="*/ 681038 w 681038"/>
              <a:gd name="connsiteY1" fmla="*/ 0 h 2268538"/>
              <a:gd name="connsiteX2" fmla="*/ 681038 w 681038"/>
              <a:gd name="connsiteY2" fmla="*/ 2268538 h 2268538"/>
              <a:gd name="connsiteX0-1" fmla="*/ 0 w 626447"/>
              <a:gd name="connsiteY0-2" fmla="*/ 0 h 2732562"/>
              <a:gd name="connsiteX1-3" fmla="*/ 626447 w 626447"/>
              <a:gd name="connsiteY1-4" fmla="*/ 464024 h 2732562"/>
              <a:gd name="connsiteX2-5" fmla="*/ 626447 w 626447"/>
              <a:gd name="connsiteY2-6" fmla="*/ 2732562 h 2732562"/>
              <a:gd name="connsiteX0-7" fmla="*/ 0 w 626447"/>
              <a:gd name="connsiteY0-8" fmla="*/ 0 h 2200551"/>
              <a:gd name="connsiteX1-9" fmla="*/ 626447 w 626447"/>
              <a:gd name="connsiteY1-10" fmla="*/ 464024 h 2200551"/>
              <a:gd name="connsiteX2-11" fmla="*/ 622250 w 626447"/>
              <a:gd name="connsiteY2-12" fmla="*/ 2200551 h 2200551"/>
            </a:gdLst>
            <a:ahLst/>
            <a:cxnLst>
              <a:cxn ang="0">
                <a:pos x="connsiteX0-1" y="connsiteY0-2"/>
              </a:cxn>
              <a:cxn ang="0">
                <a:pos x="connsiteX1-3" y="connsiteY1-4"/>
              </a:cxn>
              <a:cxn ang="0">
                <a:pos x="connsiteX2-5" y="connsiteY2-6"/>
              </a:cxn>
            </a:cxnLst>
            <a:rect l="l" t="t" r="r" b="b"/>
            <a:pathLst>
              <a:path w="626447" h="2200551" fill="none">
                <a:moveTo>
                  <a:pt x="0" y="0"/>
                </a:moveTo>
                <a:lnTo>
                  <a:pt x="626447" y="464024"/>
                </a:lnTo>
                <a:cubicBezTo>
                  <a:pt x="626447" y="1220203"/>
                  <a:pt x="622250" y="1444372"/>
                  <a:pt x="622250" y="2200551"/>
                </a:cubicBezTo>
              </a:path>
            </a:pathLst>
          </a:cu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xmlns="">
                <a:noFill/>
              </a14:hiddenFill>
            </a:ext>
          </a:extLst>
        </p:spPr>
        <p:txBody>
          <a:bodyPr lIns="68580" tIns="34291" rIns="68580" bIns="34291"/>
          <a:lstStyle/>
          <a:p>
            <a:endParaRPr lang="zh-CN" altLang="en-US" sz="1350">
              <a:ea typeface="幼圆" panose="02010509060101010101" charset="-122"/>
            </a:endParaRPr>
          </a:p>
        </p:txBody>
      </p:sp>
      <p:sp>
        <p:nvSpPr>
          <p:cNvPr id="15" name="矩形 14"/>
          <p:cNvSpPr/>
          <p:nvPr/>
        </p:nvSpPr>
        <p:spPr>
          <a:xfrm>
            <a:off x="5758519" y="996372"/>
            <a:ext cx="991283" cy="323288"/>
          </a:xfrm>
          <a:prstGeom prst="rect">
            <a:avLst/>
          </a:prstGeom>
        </p:spPr>
        <p:txBody>
          <a:bodyPr wrap="none" lIns="68573" tIns="34287" rIns="68573" bIns="34287">
            <a:spAutoFit/>
          </a:bodyPr>
          <a:lstStyle/>
          <a:p>
            <a:r>
              <a:rPr lang="zh-CN" altLang="en-US" sz="1650" b="1" dirty="0">
                <a:latin typeface="幼圆" panose="02010509060101010101" charset="-122"/>
                <a:ea typeface="幼圆" panose="02010509060101010101" charset="-122"/>
              </a:rPr>
              <a:t>添加标题</a:t>
            </a:r>
            <a:endParaRPr lang="en-US" altLang="zh-CN" sz="1650" b="1" dirty="0">
              <a:latin typeface="幼圆" panose="02010509060101010101" charset="-122"/>
              <a:ea typeface="幼圆" panose="02010509060101010101" charset="-122"/>
            </a:endParaRPr>
          </a:p>
        </p:txBody>
      </p:sp>
      <p:sp>
        <p:nvSpPr>
          <p:cNvPr id="16" name="矩形 47"/>
          <p:cNvSpPr>
            <a:spLocks noChangeArrowheads="1"/>
          </p:cNvSpPr>
          <p:nvPr/>
        </p:nvSpPr>
        <p:spPr bwMode="auto">
          <a:xfrm>
            <a:off x="5758520" y="1259123"/>
            <a:ext cx="2237487" cy="4897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在此录入上述图表的描述说明，在此录入上述图表的描述说明。</a:t>
            </a:r>
          </a:p>
        </p:txBody>
      </p:sp>
      <p:sp>
        <p:nvSpPr>
          <p:cNvPr id="17" name="肘形接點 23"/>
          <p:cNvSpPr>
            <a:spLocks noChangeShapeType="1"/>
          </p:cNvSpPr>
          <p:nvPr/>
        </p:nvSpPr>
        <p:spPr bwMode="auto">
          <a:xfrm rot="5400000" flipH="1" flipV="1">
            <a:off x="4805192" y="1805134"/>
            <a:ext cx="343874" cy="1242173"/>
          </a:xfrm>
          <a:custGeom>
            <a:avLst/>
            <a:gdLst>
              <a:gd name="connsiteX0" fmla="*/ 0 w 681038"/>
              <a:gd name="connsiteY0" fmla="*/ 0 h 2268538"/>
              <a:gd name="connsiteX1" fmla="*/ 681038 w 681038"/>
              <a:gd name="connsiteY1" fmla="*/ 0 h 2268538"/>
              <a:gd name="connsiteX2" fmla="*/ 681038 w 681038"/>
              <a:gd name="connsiteY2" fmla="*/ 2268538 h 2268538"/>
              <a:gd name="connsiteX0-1" fmla="*/ 0 w 626447"/>
              <a:gd name="connsiteY0-2" fmla="*/ 0 h 2732562"/>
              <a:gd name="connsiteX1-3" fmla="*/ 626447 w 626447"/>
              <a:gd name="connsiteY1-4" fmla="*/ 464024 h 2732562"/>
              <a:gd name="connsiteX2-5" fmla="*/ 626447 w 626447"/>
              <a:gd name="connsiteY2-6" fmla="*/ 2732562 h 2732562"/>
              <a:gd name="connsiteX0-7" fmla="*/ 0 w 626447"/>
              <a:gd name="connsiteY0-8" fmla="*/ 0 h 2084046"/>
              <a:gd name="connsiteX1-9" fmla="*/ 626447 w 626447"/>
              <a:gd name="connsiteY1-10" fmla="*/ 464024 h 2084046"/>
              <a:gd name="connsiteX2-11" fmla="*/ 626446 w 626447"/>
              <a:gd name="connsiteY2-12" fmla="*/ 2084046 h 2084046"/>
            </a:gdLst>
            <a:ahLst/>
            <a:cxnLst>
              <a:cxn ang="0">
                <a:pos x="connsiteX0-1" y="connsiteY0-2"/>
              </a:cxn>
              <a:cxn ang="0">
                <a:pos x="connsiteX1-3" y="connsiteY1-4"/>
              </a:cxn>
              <a:cxn ang="0">
                <a:pos x="connsiteX2-5" y="connsiteY2-6"/>
              </a:cxn>
            </a:cxnLst>
            <a:rect l="l" t="t" r="r" b="b"/>
            <a:pathLst>
              <a:path w="626447" h="2084046" fill="none">
                <a:moveTo>
                  <a:pt x="0" y="0"/>
                </a:moveTo>
                <a:lnTo>
                  <a:pt x="626447" y="464024"/>
                </a:lnTo>
                <a:cubicBezTo>
                  <a:pt x="626447" y="1220203"/>
                  <a:pt x="626446" y="1327867"/>
                  <a:pt x="626446" y="2084046"/>
                </a:cubicBezTo>
              </a:path>
            </a:pathLst>
          </a:cu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xmlns="">
                <a:noFill/>
              </a14:hiddenFill>
            </a:ext>
          </a:extLst>
        </p:spPr>
        <p:txBody>
          <a:bodyPr lIns="68580" tIns="34291" rIns="68580" bIns="34291"/>
          <a:lstStyle/>
          <a:p>
            <a:endParaRPr lang="zh-CN" altLang="en-US" sz="1350">
              <a:ea typeface="幼圆" panose="02010509060101010101" charset="-122"/>
            </a:endParaRPr>
          </a:p>
        </p:txBody>
      </p:sp>
      <p:sp>
        <p:nvSpPr>
          <p:cNvPr id="18" name="矩形 17"/>
          <p:cNvSpPr/>
          <p:nvPr/>
        </p:nvSpPr>
        <p:spPr>
          <a:xfrm>
            <a:off x="5758519" y="1960904"/>
            <a:ext cx="991283" cy="323288"/>
          </a:xfrm>
          <a:prstGeom prst="rect">
            <a:avLst/>
          </a:prstGeom>
        </p:spPr>
        <p:txBody>
          <a:bodyPr wrap="none" lIns="68573" tIns="34287" rIns="68573" bIns="34287">
            <a:spAutoFit/>
          </a:bodyPr>
          <a:lstStyle/>
          <a:p>
            <a:r>
              <a:rPr lang="zh-CN" altLang="en-US" sz="1650" b="1" dirty="0">
                <a:latin typeface="幼圆" panose="02010509060101010101" charset="-122"/>
                <a:ea typeface="幼圆" panose="02010509060101010101" charset="-122"/>
              </a:rPr>
              <a:t>添加标题</a:t>
            </a:r>
            <a:endParaRPr lang="en-US" altLang="zh-CN" sz="1650" b="1" dirty="0">
              <a:latin typeface="幼圆" panose="02010509060101010101" charset="-122"/>
              <a:ea typeface="幼圆" panose="02010509060101010101" charset="-122"/>
            </a:endParaRPr>
          </a:p>
        </p:txBody>
      </p:sp>
      <p:sp>
        <p:nvSpPr>
          <p:cNvPr id="19" name="矩形 47"/>
          <p:cNvSpPr>
            <a:spLocks noChangeArrowheads="1"/>
          </p:cNvSpPr>
          <p:nvPr/>
        </p:nvSpPr>
        <p:spPr bwMode="auto">
          <a:xfrm>
            <a:off x="5758520" y="2223656"/>
            <a:ext cx="2237487" cy="4897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在此录入上述图表的描述说明，在此录入上述图表的综合描述说明。</a:t>
            </a:r>
          </a:p>
        </p:txBody>
      </p:sp>
      <p:cxnSp>
        <p:nvCxnSpPr>
          <p:cNvPr id="20" name="直接连接符 19"/>
          <p:cNvCxnSpPr>
            <a:stCxn id="12" idx="6"/>
          </p:cNvCxnSpPr>
          <p:nvPr/>
        </p:nvCxnSpPr>
        <p:spPr>
          <a:xfrm flipV="1">
            <a:off x="4782001" y="3383539"/>
            <a:ext cx="816215" cy="5868"/>
          </a:xfrm>
          <a:prstGeom prst="line">
            <a:avLst/>
          </a:pr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xmlns="">
                <a:noFill/>
              </a14:hiddenFill>
            </a:ext>
          </a:extLst>
        </p:spPr>
      </p:cxnSp>
      <p:cxnSp>
        <p:nvCxnSpPr>
          <p:cNvPr id="21" name="直接连接符 20"/>
          <p:cNvCxnSpPr/>
          <p:nvPr/>
        </p:nvCxnSpPr>
        <p:spPr>
          <a:xfrm flipV="1">
            <a:off x="5199735" y="4102730"/>
            <a:ext cx="398480" cy="1"/>
          </a:xfrm>
          <a:prstGeom prst="line">
            <a:avLst/>
          </a:pr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xmlns="">
                <a:noFill/>
              </a14:hiddenFill>
            </a:ext>
          </a:extLst>
        </p:spPr>
      </p:cxnSp>
      <p:sp>
        <p:nvSpPr>
          <p:cNvPr id="22" name="矩形 21"/>
          <p:cNvSpPr/>
          <p:nvPr/>
        </p:nvSpPr>
        <p:spPr>
          <a:xfrm>
            <a:off x="5758519" y="2966359"/>
            <a:ext cx="991283" cy="323288"/>
          </a:xfrm>
          <a:prstGeom prst="rect">
            <a:avLst/>
          </a:prstGeom>
        </p:spPr>
        <p:txBody>
          <a:bodyPr wrap="none" lIns="68573" tIns="34287" rIns="68573" bIns="34287">
            <a:spAutoFit/>
          </a:bodyPr>
          <a:lstStyle/>
          <a:p>
            <a:r>
              <a:rPr lang="zh-CN" altLang="en-US" sz="1650" b="1" dirty="0">
                <a:latin typeface="幼圆" panose="02010509060101010101" charset="-122"/>
                <a:ea typeface="幼圆" panose="02010509060101010101" charset="-122"/>
              </a:rPr>
              <a:t>添加标题</a:t>
            </a:r>
            <a:endParaRPr lang="en-US" altLang="zh-CN" sz="1650" b="1" dirty="0">
              <a:latin typeface="幼圆" panose="02010509060101010101" charset="-122"/>
              <a:ea typeface="幼圆" panose="02010509060101010101" charset="-122"/>
            </a:endParaRPr>
          </a:p>
        </p:txBody>
      </p:sp>
      <p:sp>
        <p:nvSpPr>
          <p:cNvPr id="23" name="矩形 47"/>
          <p:cNvSpPr>
            <a:spLocks noChangeArrowheads="1"/>
          </p:cNvSpPr>
          <p:nvPr/>
        </p:nvSpPr>
        <p:spPr bwMode="auto">
          <a:xfrm>
            <a:off x="5758520" y="3229110"/>
            <a:ext cx="2237487" cy="4897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在此录入上述图表的描述说明，在此录入上述图表的描述说明。</a:t>
            </a:r>
          </a:p>
        </p:txBody>
      </p:sp>
      <p:sp>
        <p:nvSpPr>
          <p:cNvPr id="24" name="矩形 23"/>
          <p:cNvSpPr/>
          <p:nvPr/>
        </p:nvSpPr>
        <p:spPr>
          <a:xfrm>
            <a:off x="5758519" y="3971852"/>
            <a:ext cx="991283" cy="323288"/>
          </a:xfrm>
          <a:prstGeom prst="rect">
            <a:avLst/>
          </a:prstGeom>
        </p:spPr>
        <p:txBody>
          <a:bodyPr wrap="none" lIns="68573" tIns="34287" rIns="68573" bIns="34287">
            <a:spAutoFit/>
          </a:bodyPr>
          <a:lstStyle/>
          <a:p>
            <a:r>
              <a:rPr lang="zh-CN" altLang="en-US" sz="1650" b="1" dirty="0">
                <a:latin typeface="幼圆" panose="02010509060101010101" charset="-122"/>
                <a:ea typeface="幼圆" panose="02010509060101010101" charset="-122"/>
              </a:rPr>
              <a:t>添加标题</a:t>
            </a:r>
            <a:endParaRPr lang="en-US" altLang="zh-CN" sz="1650" b="1" dirty="0">
              <a:latin typeface="幼圆" panose="02010509060101010101" charset="-122"/>
              <a:ea typeface="幼圆" panose="02010509060101010101" charset="-122"/>
            </a:endParaRPr>
          </a:p>
        </p:txBody>
      </p:sp>
      <p:sp>
        <p:nvSpPr>
          <p:cNvPr id="25" name="矩形 47"/>
          <p:cNvSpPr>
            <a:spLocks noChangeArrowheads="1"/>
          </p:cNvSpPr>
          <p:nvPr/>
        </p:nvSpPr>
        <p:spPr bwMode="auto">
          <a:xfrm>
            <a:off x="5758520" y="4234602"/>
            <a:ext cx="2237487" cy="4897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在此录入上述图表的描述说明，在此录入上述图表的综合描述说明。</a:t>
            </a:r>
          </a:p>
        </p:txBody>
      </p:sp>
      <p:sp>
        <p:nvSpPr>
          <p:cNvPr id="28" name="矩形 3"/>
          <p:cNvSpPr>
            <a:spLocks noChangeArrowheads="1"/>
          </p:cNvSpPr>
          <p:nvPr/>
        </p:nvSpPr>
        <p:spPr bwMode="auto">
          <a:xfrm>
            <a:off x="5868651" y="-100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实践难点</a:t>
            </a:r>
          </a:p>
        </p:txBody>
      </p:sp>
      <p:sp>
        <p:nvSpPr>
          <p:cNvPr id="33" name="文本框 32"/>
          <p:cNvSpPr txBox="1"/>
          <p:nvPr/>
        </p:nvSpPr>
        <p:spPr>
          <a:xfrm>
            <a:off x="2781697" y="1126054"/>
            <a:ext cx="705948" cy="4079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defPPr>
              <a:defRPr lang="zh-CN"/>
            </a:defPPr>
            <a:lvl1pPr>
              <a:spcBef>
                <a:spcPct val="0"/>
              </a:spcBef>
              <a:buFont typeface="Arial" panose="020B0604020202020204" pitchFamily="34" charset="0"/>
              <a:buNone/>
              <a:defRPr sz="2935"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r>
              <a:rPr lang="zh-CN" altLang="en-US" sz="2200" dirty="0">
                <a:ea typeface="幼圆" panose="02010509060101010101" charset="-122"/>
              </a:rPr>
              <a:t>难点</a:t>
            </a:r>
          </a:p>
        </p:txBody>
      </p:sp>
      <p:sp>
        <p:nvSpPr>
          <p:cNvPr id="29" name="TextBox 152"/>
          <p:cNvSpPr txBox="1"/>
          <p:nvPr/>
        </p:nvSpPr>
        <p:spPr>
          <a:xfrm>
            <a:off x="10609990" y="6450890"/>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3000">
        <p14:shred pattern="rectang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1000"/>
                                        <p:tgtEl>
                                          <p:spTgt spid="33"/>
                                        </p:tgtEl>
                                      </p:cBhvr>
                                    </p:animEffect>
                                    <p:anim calcmode="lin" valueType="num">
                                      <p:cBhvr>
                                        <p:cTn id="12" dur="1000" fill="hold"/>
                                        <p:tgtEl>
                                          <p:spTgt spid="33"/>
                                        </p:tgtEl>
                                        <p:attrNameLst>
                                          <p:attrName>ppt_w</p:attrName>
                                        </p:attrNameLst>
                                      </p:cBhvr>
                                      <p:tavLst>
                                        <p:tav tm="0" fmla="#ppt_w*sin(2.5*pi*$)">
                                          <p:val>
                                            <p:fltVal val="0"/>
                                          </p:val>
                                        </p:tav>
                                        <p:tav tm="100000">
                                          <p:val>
                                            <p:fltVal val="1"/>
                                          </p:val>
                                        </p:tav>
                                      </p:tavLst>
                                    </p:anim>
                                    <p:anim calcmode="lin" valueType="num">
                                      <p:cBhvr>
                                        <p:cTn id="13" dur="1000" fill="hold"/>
                                        <p:tgtEl>
                                          <p:spTgt spid="33"/>
                                        </p:tgtEl>
                                        <p:attrNameLst>
                                          <p:attrName>ppt_h</p:attrName>
                                        </p:attrNameLst>
                                      </p:cBhvr>
                                      <p:tavLst>
                                        <p:tav tm="0">
                                          <p:val>
                                            <p:strVal val="#ppt_h"/>
                                          </p:val>
                                        </p:tav>
                                        <p:tav tm="100000">
                                          <p:val>
                                            <p:strVal val="#ppt_h"/>
                                          </p:val>
                                        </p:tav>
                                      </p:tavLst>
                                    </p:anim>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300"/>
                                        <p:tgtEl>
                                          <p:spTgt spid="2"/>
                                        </p:tgtEl>
                                        <p:attrNameLst>
                                          <p:attrName>ppt_y</p:attrName>
                                        </p:attrNameLst>
                                      </p:cBhvr>
                                      <p:tavLst>
                                        <p:tav tm="0">
                                          <p:val>
                                            <p:strVal val="#ppt_y-#ppt_h*1.125000"/>
                                          </p:val>
                                        </p:tav>
                                        <p:tav tm="100000">
                                          <p:val>
                                            <p:strVal val="#ppt_y"/>
                                          </p:val>
                                        </p:tav>
                                      </p:tavLst>
                                    </p:anim>
                                    <p:animEffect transition="in" filter="wipe(down)">
                                      <p:cBhvr>
                                        <p:cTn id="18" dur="300"/>
                                        <p:tgtEl>
                                          <p:spTgt spid="2"/>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
                                        <p:tgtEl>
                                          <p:spTgt spid="9"/>
                                        </p:tgtEl>
                                        <p:attrNameLst>
                                          <p:attrName>ppt_y</p:attrName>
                                        </p:attrNameLst>
                                      </p:cBhvr>
                                      <p:tavLst>
                                        <p:tav tm="0">
                                          <p:val>
                                            <p:strVal val="#ppt_y-#ppt_h*1.125000"/>
                                          </p:val>
                                        </p:tav>
                                        <p:tav tm="100000">
                                          <p:val>
                                            <p:strVal val="#ppt_y"/>
                                          </p:val>
                                        </p:tav>
                                      </p:tavLst>
                                    </p:anim>
                                    <p:animEffect transition="in" filter="wipe(down)">
                                      <p:cBhvr>
                                        <p:cTn id="22" dur="300"/>
                                        <p:tgtEl>
                                          <p:spTgt spid="9"/>
                                        </p:tgtEl>
                                      </p:cBhvr>
                                    </p:animEffect>
                                  </p:childTnLst>
                                </p:cTn>
                              </p:par>
                            </p:childTnLst>
                          </p:cTn>
                        </p:par>
                        <p:par>
                          <p:cTn id="23" fill="hold">
                            <p:stCondLst>
                              <p:cond delay="2000"/>
                            </p:stCondLst>
                            <p:childTnLst>
                              <p:par>
                                <p:cTn id="24" presetID="1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300"/>
                                        <p:tgtEl>
                                          <p:spTgt spid="3"/>
                                        </p:tgtEl>
                                        <p:attrNameLst>
                                          <p:attrName>ppt_y</p:attrName>
                                        </p:attrNameLst>
                                      </p:cBhvr>
                                      <p:tavLst>
                                        <p:tav tm="0">
                                          <p:val>
                                            <p:strVal val="#ppt_y-#ppt_h*1.125000"/>
                                          </p:val>
                                        </p:tav>
                                        <p:tav tm="100000">
                                          <p:val>
                                            <p:strVal val="#ppt_y"/>
                                          </p:val>
                                        </p:tav>
                                      </p:tavLst>
                                    </p:anim>
                                    <p:animEffect transition="in" filter="wipe(down)">
                                      <p:cBhvr>
                                        <p:cTn id="27" dur="300"/>
                                        <p:tgtEl>
                                          <p:spTgt spid="3"/>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300"/>
                                        <p:tgtEl>
                                          <p:spTgt spid="8"/>
                                        </p:tgtEl>
                                        <p:attrNameLst>
                                          <p:attrName>ppt_y</p:attrName>
                                        </p:attrNameLst>
                                      </p:cBhvr>
                                      <p:tavLst>
                                        <p:tav tm="0">
                                          <p:val>
                                            <p:strVal val="#ppt_y-#ppt_h*1.125000"/>
                                          </p:val>
                                        </p:tav>
                                        <p:tav tm="100000">
                                          <p:val>
                                            <p:strVal val="#ppt_y"/>
                                          </p:val>
                                        </p:tav>
                                      </p:tavLst>
                                    </p:anim>
                                    <p:animEffect transition="in" filter="wipe(down)">
                                      <p:cBhvr>
                                        <p:cTn id="31" dur="300"/>
                                        <p:tgtEl>
                                          <p:spTgt spid="8"/>
                                        </p:tgtEl>
                                      </p:cBhvr>
                                    </p:animEffect>
                                  </p:childTnLst>
                                </p:cTn>
                              </p:par>
                            </p:childTnLst>
                          </p:cTn>
                        </p:par>
                        <p:par>
                          <p:cTn id="32" fill="hold">
                            <p:stCondLst>
                              <p:cond delay="2500"/>
                            </p:stCondLst>
                            <p:childTnLst>
                              <p:par>
                                <p:cTn id="33" presetID="12" presetClass="entr" presetSubtype="1"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300"/>
                                        <p:tgtEl>
                                          <p:spTgt spid="4"/>
                                        </p:tgtEl>
                                        <p:attrNameLst>
                                          <p:attrName>ppt_y</p:attrName>
                                        </p:attrNameLst>
                                      </p:cBhvr>
                                      <p:tavLst>
                                        <p:tav tm="0">
                                          <p:val>
                                            <p:strVal val="#ppt_y-#ppt_h*1.125000"/>
                                          </p:val>
                                        </p:tav>
                                        <p:tav tm="100000">
                                          <p:val>
                                            <p:strVal val="#ppt_y"/>
                                          </p:val>
                                        </p:tav>
                                      </p:tavLst>
                                    </p:anim>
                                    <p:animEffect transition="in" filter="wipe(down)">
                                      <p:cBhvr>
                                        <p:cTn id="36" dur="300"/>
                                        <p:tgtEl>
                                          <p:spTgt spid="4"/>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300"/>
                                        <p:tgtEl>
                                          <p:spTgt spid="7"/>
                                        </p:tgtEl>
                                        <p:attrNameLst>
                                          <p:attrName>ppt_y</p:attrName>
                                        </p:attrNameLst>
                                      </p:cBhvr>
                                      <p:tavLst>
                                        <p:tav tm="0">
                                          <p:val>
                                            <p:strVal val="#ppt_y-#ppt_h*1.125000"/>
                                          </p:val>
                                        </p:tav>
                                        <p:tav tm="100000">
                                          <p:val>
                                            <p:strVal val="#ppt_y"/>
                                          </p:val>
                                        </p:tav>
                                      </p:tavLst>
                                    </p:anim>
                                    <p:animEffect transition="in" filter="wipe(down)">
                                      <p:cBhvr>
                                        <p:cTn id="40" dur="300"/>
                                        <p:tgtEl>
                                          <p:spTgt spid="7"/>
                                        </p:tgtEl>
                                      </p:cBhvr>
                                    </p:animEffect>
                                  </p:childTnLst>
                                </p:cTn>
                              </p:par>
                            </p:childTnLst>
                          </p:cTn>
                        </p:par>
                        <p:par>
                          <p:cTn id="41" fill="hold">
                            <p:stCondLst>
                              <p:cond delay="3000"/>
                            </p:stCondLst>
                            <p:childTnLst>
                              <p:par>
                                <p:cTn id="42" presetID="12" presetClass="entr" presetSubtype="1"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300"/>
                                        <p:tgtEl>
                                          <p:spTgt spid="5"/>
                                        </p:tgtEl>
                                        <p:attrNameLst>
                                          <p:attrName>ppt_y</p:attrName>
                                        </p:attrNameLst>
                                      </p:cBhvr>
                                      <p:tavLst>
                                        <p:tav tm="0">
                                          <p:val>
                                            <p:strVal val="#ppt_y-#ppt_h*1.125000"/>
                                          </p:val>
                                        </p:tav>
                                        <p:tav tm="100000">
                                          <p:val>
                                            <p:strVal val="#ppt_y"/>
                                          </p:val>
                                        </p:tav>
                                      </p:tavLst>
                                    </p:anim>
                                    <p:animEffect transition="in" filter="wipe(down)">
                                      <p:cBhvr>
                                        <p:cTn id="45" dur="300"/>
                                        <p:tgtEl>
                                          <p:spTgt spid="5"/>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300"/>
                                        <p:tgtEl>
                                          <p:spTgt spid="6"/>
                                        </p:tgtEl>
                                        <p:attrNameLst>
                                          <p:attrName>ppt_y</p:attrName>
                                        </p:attrNameLst>
                                      </p:cBhvr>
                                      <p:tavLst>
                                        <p:tav tm="0">
                                          <p:val>
                                            <p:strVal val="#ppt_y-#ppt_h*1.125000"/>
                                          </p:val>
                                        </p:tav>
                                        <p:tav tm="100000">
                                          <p:val>
                                            <p:strVal val="#ppt_y"/>
                                          </p:val>
                                        </p:tav>
                                      </p:tavLst>
                                    </p:anim>
                                    <p:animEffect transition="in" filter="wipe(down)">
                                      <p:cBhvr>
                                        <p:cTn id="49" dur="300"/>
                                        <p:tgtEl>
                                          <p:spTgt spid="6"/>
                                        </p:tgtEl>
                                      </p:cBhvr>
                                    </p:animEffect>
                                  </p:childTnLst>
                                </p:cTn>
                              </p:par>
                            </p:childTnLst>
                          </p:cTn>
                        </p:par>
                        <p:par>
                          <p:cTn id="50" fill="hold">
                            <p:stCondLst>
                              <p:cond delay="3500"/>
                            </p:stCondLst>
                            <p:childTnLst>
                              <p:par>
                                <p:cTn id="51" presetID="2" presetClass="entr" presetSubtype="4" fill="hold" grpId="0" nodeType="afterEffect">
                                  <p:stCondLst>
                                    <p:cond delay="25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250" fill="hold"/>
                                        <p:tgtEl>
                                          <p:spTgt spid="13"/>
                                        </p:tgtEl>
                                        <p:attrNameLst>
                                          <p:attrName>ppt_x</p:attrName>
                                        </p:attrNameLst>
                                      </p:cBhvr>
                                      <p:tavLst>
                                        <p:tav tm="0">
                                          <p:val>
                                            <p:strVal val="#ppt_x"/>
                                          </p:val>
                                        </p:tav>
                                        <p:tav tm="100000">
                                          <p:val>
                                            <p:strVal val="#ppt_x"/>
                                          </p:val>
                                        </p:tav>
                                      </p:tavLst>
                                    </p:anim>
                                    <p:anim calcmode="lin" valueType="num">
                                      <p:cBhvr additive="base">
                                        <p:cTn id="54" dur="250" fill="hold"/>
                                        <p:tgtEl>
                                          <p:spTgt spid="13"/>
                                        </p:tgtEl>
                                        <p:attrNameLst>
                                          <p:attrName>ppt_y</p:attrName>
                                        </p:attrNameLst>
                                      </p:cBhvr>
                                      <p:tavLst>
                                        <p:tav tm="0">
                                          <p:val>
                                            <p:strVal val="1+#ppt_h/2"/>
                                          </p:val>
                                        </p:tav>
                                        <p:tav tm="100000">
                                          <p:val>
                                            <p:strVal val="#ppt_y"/>
                                          </p:val>
                                        </p:tav>
                                      </p:tavLst>
                                    </p:anim>
                                  </p:childTnLst>
                                </p:cTn>
                              </p:par>
                            </p:childTnLst>
                          </p:cTn>
                        </p:par>
                        <p:par>
                          <p:cTn id="55" fill="hold">
                            <p:stCondLst>
                              <p:cond delay="4250"/>
                            </p:stCondLst>
                            <p:childTnLst>
                              <p:par>
                                <p:cTn id="56" presetID="2" presetClass="entr" presetSubtype="4"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250" fill="hold"/>
                                        <p:tgtEl>
                                          <p:spTgt spid="12"/>
                                        </p:tgtEl>
                                        <p:attrNameLst>
                                          <p:attrName>ppt_x</p:attrName>
                                        </p:attrNameLst>
                                      </p:cBhvr>
                                      <p:tavLst>
                                        <p:tav tm="0">
                                          <p:val>
                                            <p:strVal val="#ppt_x"/>
                                          </p:val>
                                        </p:tav>
                                        <p:tav tm="100000">
                                          <p:val>
                                            <p:strVal val="#ppt_x"/>
                                          </p:val>
                                        </p:tav>
                                      </p:tavLst>
                                    </p:anim>
                                    <p:anim calcmode="lin" valueType="num">
                                      <p:cBhvr additive="base">
                                        <p:cTn id="59" dur="250" fill="hold"/>
                                        <p:tgtEl>
                                          <p:spTgt spid="12"/>
                                        </p:tgtEl>
                                        <p:attrNameLst>
                                          <p:attrName>ppt_y</p:attrName>
                                        </p:attrNameLst>
                                      </p:cBhvr>
                                      <p:tavLst>
                                        <p:tav tm="0">
                                          <p:val>
                                            <p:strVal val="1+#ppt_h/2"/>
                                          </p:val>
                                        </p:tav>
                                        <p:tav tm="100000">
                                          <p:val>
                                            <p:strVal val="#ppt_y"/>
                                          </p:val>
                                        </p:tav>
                                      </p:tavLst>
                                    </p:anim>
                                  </p:childTnLst>
                                </p:cTn>
                              </p:par>
                            </p:childTnLst>
                          </p:cTn>
                        </p:par>
                        <p:par>
                          <p:cTn id="60" fill="hold">
                            <p:stCondLst>
                              <p:cond delay="4750"/>
                            </p:stCondLst>
                            <p:childTnLst>
                              <p:par>
                                <p:cTn id="61" presetID="2" presetClass="entr" presetSubtype="4"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250" fill="hold"/>
                                        <p:tgtEl>
                                          <p:spTgt spid="11"/>
                                        </p:tgtEl>
                                        <p:attrNameLst>
                                          <p:attrName>ppt_x</p:attrName>
                                        </p:attrNameLst>
                                      </p:cBhvr>
                                      <p:tavLst>
                                        <p:tav tm="0">
                                          <p:val>
                                            <p:strVal val="#ppt_x"/>
                                          </p:val>
                                        </p:tav>
                                        <p:tav tm="100000">
                                          <p:val>
                                            <p:strVal val="#ppt_x"/>
                                          </p:val>
                                        </p:tav>
                                      </p:tavLst>
                                    </p:anim>
                                    <p:anim calcmode="lin" valueType="num">
                                      <p:cBhvr additive="base">
                                        <p:cTn id="64" dur="250" fill="hold"/>
                                        <p:tgtEl>
                                          <p:spTgt spid="11"/>
                                        </p:tgtEl>
                                        <p:attrNameLst>
                                          <p:attrName>ppt_y</p:attrName>
                                        </p:attrNameLst>
                                      </p:cBhvr>
                                      <p:tavLst>
                                        <p:tav tm="0">
                                          <p:val>
                                            <p:strVal val="1+#ppt_h/2"/>
                                          </p:val>
                                        </p:tav>
                                        <p:tav tm="100000">
                                          <p:val>
                                            <p:strVal val="#ppt_y"/>
                                          </p:val>
                                        </p:tav>
                                      </p:tavLst>
                                    </p:anim>
                                  </p:childTnLst>
                                </p:cTn>
                              </p:par>
                            </p:childTnLst>
                          </p:cTn>
                        </p:par>
                        <p:par>
                          <p:cTn id="65" fill="hold">
                            <p:stCondLst>
                              <p:cond delay="5250"/>
                            </p:stCondLst>
                            <p:childTnLst>
                              <p:par>
                                <p:cTn id="66" presetID="2" presetClass="entr" presetSubtype="4" fill="hold" grpId="0" nodeType="after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250" fill="hold"/>
                                        <p:tgtEl>
                                          <p:spTgt spid="10"/>
                                        </p:tgtEl>
                                        <p:attrNameLst>
                                          <p:attrName>ppt_x</p:attrName>
                                        </p:attrNameLst>
                                      </p:cBhvr>
                                      <p:tavLst>
                                        <p:tav tm="0">
                                          <p:val>
                                            <p:strVal val="#ppt_x"/>
                                          </p:val>
                                        </p:tav>
                                        <p:tav tm="100000">
                                          <p:val>
                                            <p:strVal val="#ppt_x"/>
                                          </p:val>
                                        </p:tav>
                                      </p:tavLst>
                                    </p:anim>
                                    <p:anim calcmode="lin" valueType="num">
                                      <p:cBhvr additive="base">
                                        <p:cTn id="69" dur="250" fill="hold"/>
                                        <p:tgtEl>
                                          <p:spTgt spid="10"/>
                                        </p:tgtEl>
                                        <p:attrNameLst>
                                          <p:attrName>ppt_y</p:attrName>
                                        </p:attrNameLst>
                                      </p:cBhvr>
                                      <p:tavLst>
                                        <p:tav tm="0">
                                          <p:val>
                                            <p:strVal val="1+#ppt_h/2"/>
                                          </p:val>
                                        </p:tav>
                                        <p:tav tm="100000">
                                          <p:val>
                                            <p:strVal val="#ppt_y"/>
                                          </p:val>
                                        </p:tav>
                                      </p:tavLst>
                                    </p:anim>
                                  </p:childTnLst>
                                </p:cTn>
                              </p:par>
                            </p:childTnLst>
                          </p:cTn>
                        </p:par>
                        <p:par>
                          <p:cTn id="70" fill="hold">
                            <p:stCondLst>
                              <p:cond delay="5750"/>
                            </p:stCondLst>
                            <p:childTnLst>
                              <p:par>
                                <p:cTn id="71" presetID="22" presetClass="entr" presetSubtype="8"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left)">
                                      <p:cBhvr>
                                        <p:cTn id="73" dur="500"/>
                                        <p:tgtEl>
                                          <p:spTgt spid="14"/>
                                        </p:tgtEl>
                                      </p:cBhvr>
                                    </p:animEffect>
                                  </p:childTnLst>
                                </p:cTn>
                              </p:par>
                            </p:childTnLst>
                          </p:cTn>
                        </p:par>
                        <p:par>
                          <p:cTn id="74" fill="hold">
                            <p:stCondLst>
                              <p:cond delay="6250"/>
                            </p:stCondLst>
                            <p:childTnLst>
                              <p:par>
                                <p:cTn id="75" presetID="22" presetClass="entr" presetSubtype="8"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left)">
                                      <p:cBhvr>
                                        <p:cTn id="77" dur="500"/>
                                        <p:tgtEl>
                                          <p:spTgt spid="1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wipe(left)">
                                      <p:cBhvr>
                                        <p:cTn id="80" dur="500"/>
                                        <p:tgtEl>
                                          <p:spTgt spid="16"/>
                                        </p:tgtEl>
                                      </p:cBhvr>
                                    </p:animEffect>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left)">
                                      <p:cBhvr>
                                        <p:cTn id="84" dur="450"/>
                                        <p:tgtEl>
                                          <p:spTgt spid="17"/>
                                        </p:tgtEl>
                                      </p:cBhvr>
                                    </p:animEffect>
                                  </p:childTnLst>
                                </p:cTn>
                              </p:par>
                            </p:childTnLst>
                          </p:cTn>
                        </p:par>
                        <p:par>
                          <p:cTn id="85" fill="hold">
                            <p:stCondLst>
                              <p:cond delay="7250"/>
                            </p:stCondLst>
                            <p:childTnLst>
                              <p:par>
                                <p:cTn id="86" presetID="22" presetClass="entr" presetSubtype="8" fill="hold" grpId="0" nodeType="after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wipe(left)">
                                      <p:cBhvr>
                                        <p:cTn id="88" dur="500"/>
                                        <p:tgtEl>
                                          <p:spTgt spid="18"/>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wipe(left)">
                                      <p:cBhvr>
                                        <p:cTn id="91" dur="500"/>
                                        <p:tgtEl>
                                          <p:spTgt spid="19"/>
                                        </p:tgtEl>
                                      </p:cBhvr>
                                    </p:animEffect>
                                  </p:childTnLst>
                                </p:cTn>
                              </p:par>
                            </p:childTnLst>
                          </p:cTn>
                        </p:par>
                        <p:par>
                          <p:cTn id="92" fill="hold">
                            <p:stCondLst>
                              <p:cond delay="7750"/>
                            </p:stCondLst>
                            <p:childTnLst>
                              <p:par>
                                <p:cTn id="93" presetID="22" presetClass="entr" presetSubtype="8" fill="hold" nodeType="after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wipe(left)">
                                      <p:cBhvr>
                                        <p:cTn id="95" dur="350"/>
                                        <p:tgtEl>
                                          <p:spTgt spid="20"/>
                                        </p:tgtEl>
                                      </p:cBhvr>
                                    </p:animEffect>
                                  </p:childTnLst>
                                </p:cTn>
                              </p:par>
                            </p:childTnLst>
                          </p:cTn>
                        </p:par>
                        <p:par>
                          <p:cTn id="96" fill="hold">
                            <p:stCondLst>
                              <p:cond delay="8250"/>
                            </p:stCondLst>
                            <p:childTnLst>
                              <p:par>
                                <p:cTn id="97" presetID="22" presetClass="entr" presetSubtype="8"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left)">
                                      <p:cBhvr>
                                        <p:cTn id="99" dur="500"/>
                                        <p:tgtEl>
                                          <p:spTgt spid="22"/>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left)">
                                      <p:cBhvr>
                                        <p:cTn id="102" dur="500"/>
                                        <p:tgtEl>
                                          <p:spTgt spid="23"/>
                                        </p:tgtEl>
                                      </p:cBhvr>
                                    </p:animEffect>
                                  </p:childTnLst>
                                </p:cTn>
                              </p:par>
                            </p:childTnLst>
                          </p:cTn>
                        </p:par>
                        <p:par>
                          <p:cTn id="103" fill="hold">
                            <p:stCondLst>
                              <p:cond delay="8750"/>
                            </p:stCondLst>
                            <p:childTnLst>
                              <p:par>
                                <p:cTn id="104" presetID="22" presetClass="entr" presetSubtype="8" fill="hold" nodeType="afterEffect">
                                  <p:stCondLst>
                                    <p:cond delay="0"/>
                                  </p:stCondLst>
                                  <p:childTnLst>
                                    <p:set>
                                      <p:cBhvr>
                                        <p:cTn id="105" dur="1" fill="hold">
                                          <p:stCondLst>
                                            <p:cond delay="0"/>
                                          </p:stCondLst>
                                        </p:cTn>
                                        <p:tgtEl>
                                          <p:spTgt spid="21"/>
                                        </p:tgtEl>
                                        <p:attrNameLst>
                                          <p:attrName>style.visibility</p:attrName>
                                        </p:attrNameLst>
                                      </p:cBhvr>
                                      <p:to>
                                        <p:strVal val="visible"/>
                                      </p:to>
                                    </p:set>
                                    <p:animEffect transition="in" filter="wipe(left)">
                                      <p:cBhvr>
                                        <p:cTn id="106" dur="250"/>
                                        <p:tgtEl>
                                          <p:spTgt spid="21"/>
                                        </p:tgtEl>
                                      </p:cBhvr>
                                    </p:animEffect>
                                  </p:childTnLst>
                                </p:cTn>
                              </p:par>
                            </p:childTnLst>
                          </p:cTn>
                        </p:par>
                        <p:par>
                          <p:cTn id="107" fill="hold">
                            <p:stCondLst>
                              <p:cond delay="9250"/>
                            </p:stCondLst>
                            <p:childTnLst>
                              <p:par>
                                <p:cTn id="108" presetID="22" presetClass="entr" presetSubtype="8" fill="hold" grpId="0" nodeType="after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wipe(left)">
                                      <p:cBhvr>
                                        <p:cTn id="110" dur="500"/>
                                        <p:tgtEl>
                                          <p:spTgt spid="24"/>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wipe(left)">
                                      <p:cBhvr>
                                        <p:cTn id="113" dur="500"/>
                                        <p:tgtEl>
                                          <p:spTgt spid="25"/>
                                        </p:tgtEl>
                                      </p:cBhvr>
                                    </p:animEffect>
                                  </p:childTnLst>
                                </p:cTn>
                              </p:par>
                            </p:childTnLst>
                          </p:cTn>
                        </p:par>
                        <p:par>
                          <p:cTn id="114" fill="hold">
                            <p:stCondLst>
                              <p:cond delay="9750"/>
                            </p:stCondLst>
                            <p:childTnLst>
                              <p:par>
                                <p:cTn id="115" presetID="10" presetClass="entr" presetSubtype="0"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fade">
                                      <p:cBhvr>
                                        <p:cTn id="11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p:bldP spid="9" grpId="0"/>
      <p:bldP spid="10" grpId="0" animBg="1"/>
      <p:bldP spid="11" grpId="0" animBg="1"/>
      <p:bldP spid="12" grpId="0" animBg="1"/>
      <p:bldP spid="13" grpId="0" animBg="1"/>
      <p:bldP spid="14" grpId="0" animBg="1"/>
      <p:bldP spid="15" grpId="0"/>
      <p:bldP spid="16" grpId="0"/>
      <p:bldP spid="17" grpId="0" animBg="1"/>
      <p:bldP spid="18" grpId="0"/>
      <p:bldP spid="19" grpId="0"/>
      <p:bldP spid="22" grpId="0"/>
      <p:bldP spid="23" grpId="0"/>
      <p:bldP spid="24" grpId="0"/>
      <p:bldP spid="25" grpId="0"/>
      <p:bldP spid="28" grpId="0"/>
      <p:bldP spid="33"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http://pic17.nipic.com/20110914/7807978_105643065000_2.jpg"/>
          <p:cNvPicPr>
            <a:picLocks noChangeAspect="1" noChangeArrowheads="1"/>
          </p:cNvPicPr>
          <p:nvPr/>
        </p:nvPicPr>
        <p:blipFill rotWithShape="1">
          <a:blip r:embed="rId3" cstate="print">
            <a:duotone>
              <a:schemeClr val="accent1">
                <a:shade val="45000"/>
                <a:satMod val="135000"/>
              </a:schemeClr>
              <a:prstClr val="white"/>
            </a:duotone>
            <a:extLst>
              <a:ext uri="{BEBA8EAE-BF5A-486C-A8C5-ECC9F3942E4B}">
                <a14:imgProps xmlns:a14="http://schemas.microsoft.com/office/drawing/2010/main" xmlns="">
                  <a14:imgLayer r:embed="rId4">
                    <a14:imgEffect>
                      <a14:colorTemperature colorTemp="5900"/>
                    </a14:imgEffect>
                  </a14:imgLayer>
                </a14:imgProps>
              </a:ext>
              <a:ext uri="{28A0092B-C50C-407E-A947-70E740481C1C}">
                <a14:useLocalDpi xmlns:a14="http://schemas.microsoft.com/office/drawing/2010/main" xmlns="" val="0"/>
              </a:ext>
            </a:extLst>
          </a:blip>
          <a:srcRect t="47291" b="26761"/>
          <a:stretch>
            <a:fillRect/>
          </a:stretch>
        </p:blipFill>
        <p:spPr bwMode="auto">
          <a:xfrm>
            <a:off x="-20303" y="3531181"/>
            <a:ext cx="9128272" cy="157984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矩形 5"/>
          <p:cNvSpPr/>
          <p:nvPr/>
        </p:nvSpPr>
        <p:spPr>
          <a:xfrm>
            <a:off x="633578" y="-1563"/>
            <a:ext cx="162081" cy="13704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884988" y="683649"/>
            <a:ext cx="162081" cy="685212"/>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TextBox 6"/>
          <p:cNvSpPr txBox="1"/>
          <p:nvPr/>
        </p:nvSpPr>
        <p:spPr>
          <a:xfrm>
            <a:off x="1071908" y="610341"/>
            <a:ext cx="1230954" cy="507960"/>
          </a:xfrm>
          <a:prstGeom prst="rect">
            <a:avLst/>
          </a:prstGeom>
          <a:noFill/>
        </p:spPr>
        <p:txBody>
          <a:bodyPr wrap="square" rtlCol="0">
            <a:spAutoFit/>
          </a:bodyPr>
          <a:lstStyle/>
          <a:p>
            <a:pPr algn="ctr"/>
            <a:r>
              <a:rPr lang="zh-CN" altLang="en-US" sz="2700" b="1" dirty="0">
                <a:solidFill>
                  <a:srgbClr val="2F5596"/>
                </a:solidFill>
                <a:latin typeface="微软雅黑" panose="020B0503020204020204" pitchFamily="34" charset="-122"/>
                <a:ea typeface="微软雅黑" panose="020B0503020204020204" pitchFamily="34" charset="-122"/>
              </a:rPr>
              <a:t>目录页</a:t>
            </a:r>
          </a:p>
        </p:txBody>
      </p:sp>
      <p:sp>
        <p:nvSpPr>
          <p:cNvPr id="8" name="TextBox 7"/>
          <p:cNvSpPr txBox="1"/>
          <p:nvPr/>
        </p:nvSpPr>
        <p:spPr>
          <a:xfrm>
            <a:off x="1125413" y="1176272"/>
            <a:ext cx="1555638" cy="508088"/>
          </a:xfrm>
          <a:prstGeom prst="rect">
            <a:avLst/>
          </a:prstGeom>
          <a:noFill/>
        </p:spPr>
        <p:txBody>
          <a:bodyPr wrap="square" rtlCol="0">
            <a:spAutoFit/>
          </a:bodyPr>
          <a:lstStyle/>
          <a:p>
            <a:pPr algn="ctr"/>
            <a:r>
              <a:rPr lang="en-US" altLang="zh-CN" sz="1350" dirty="0">
                <a:solidFill>
                  <a:schemeClr val="tx1">
                    <a:lumMod val="65000"/>
                    <a:lumOff val="35000"/>
                  </a:schemeClr>
                </a:solidFill>
                <a:latin typeface="微软雅黑" panose="020B0503020204020204" pitchFamily="34" charset="-122"/>
                <a:ea typeface="微软雅黑" panose="020B0503020204020204" pitchFamily="34" charset="-122"/>
              </a:rPr>
              <a:t>CONTENTS PAGE</a:t>
            </a:r>
            <a:endParaRPr lang="zh-CN" altLang="en-US" sz="13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AutoShape 5" descr="http://img5.imgtn.bdimg.com/it/u=2495480723,1032560664&amp;fm=21&amp;gp=0.jpg"/>
          <p:cNvSpPr>
            <a:spLocks noChangeAspect="1" noChangeArrowheads="1"/>
          </p:cNvSpPr>
          <p:nvPr/>
        </p:nvSpPr>
        <p:spPr bwMode="auto">
          <a:xfrm>
            <a:off x="116728" y="-109394"/>
            <a:ext cx="228689" cy="22869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68607" tIns="34304" rIns="68607" bIns="34304" numCol="1" anchor="t" anchorCtr="0" compatLnSpc="1"/>
          <a:lstStyle/>
          <a:p>
            <a:endParaRPr lang="zh-CN" altLang="en-US" sz="1350"/>
          </a:p>
        </p:txBody>
      </p:sp>
      <p:sp>
        <p:nvSpPr>
          <p:cNvPr id="12" name="AutoShape 7" descr="http://img5.imgtn.bdimg.com/it/u=2495480723,1032560664&amp;fm=21&amp;gp=0.jpg"/>
          <p:cNvSpPr>
            <a:spLocks noChangeAspect="1" noChangeArrowheads="1"/>
          </p:cNvSpPr>
          <p:nvPr/>
        </p:nvSpPr>
        <p:spPr bwMode="auto">
          <a:xfrm>
            <a:off x="231072" y="4951"/>
            <a:ext cx="228689" cy="22869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68607" tIns="34304" rIns="68607" bIns="34304" numCol="1" anchor="t" anchorCtr="0" compatLnSpc="1"/>
          <a:lstStyle/>
          <a:p>
            <a:endParaRPr lang="zh-CN" altLang="en-US" sz="1350"/>
          </a:p>
        </p:txBody>
      </p:sp>
      <p:sp>
        <p:nvSpPr>
          <p:cNvPr id="40" name="矩形 39"/>
          <p:cNvSpPr/>
          <p:nvPr/>
        </p:nvSpPr>
        <p:spPr>
          <a:xfrm>
            <a:off x="966989" y="2720827"/>
            <a:ext cx="603497" cy="346441"/>
          </a:xfrm>
          <a:prstGeom prst="rect">
            <a:avLst/>
          </a:prstGeom>
        </p:spPr>
        <p:txBody>
          <a:bodyPr wrap="none" lIns="68642" tIns="34322" rIns="68642" bIns="34322">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spcAft>
                <a:spcPts val="0"/>
              </a:spcAft>
              <a:defRPr/>
            </a:pPr>
            <a:r>
              <a:rPr lang="zh-CN" altLang="en-US"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rPr>
              <a:t>绪论</a:t>
            </a:r>
            <a:endParaRPr lang="zh-CN" altLang="zh-CN"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endParaRPr>
          </a:p>
        </p:txBody>
      </p:sp>
      <p:sp>
        <p:nvSpPr>
          <p:cNvPr id="41" name="矩形 40"/>
          <p:cNvSpPr/>
          <p:nvPr/>
        </p:nvSpPr>
        <p:spPr>
          <a:xfrm>
            <a:off x="1801929" y="2720827"/>
            <a:ext cx="1068366" cy="623569"/>
          </a:xfrm>
          <a:prstGeom prst="rect">
            <a:avLst/>
          </a:prstGeom>
        </p:spPr>
        <p:txBody>
          <a:bodyPr wrap="none" lIns="68642" tIns="34322" rIns="68642" bIns="34322">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spcAft>
                <a:spcPts val="0"/>
              </a:spcAft>
              <a:defRPr/>
            </a:pPr>
            <a:r>
              <a:rPr lang="zh-CN" altLang="en-US"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rPr>
              <a:t>研究方法</a:t>
            </a:r>
            <a:endParaRPr lang="en-US" altLang="zh-CN"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endParaRPr>
          </a:p>
          <a:p>
            <a:pPr algn="ctr">
              <a:spcAft>
                <a:spcPts val="0"/>
              </a:spcAft>
              <a:defRPr/>
            </a:pPr>
            <a:r>
              <a:rPr lang="zh-CN" altLang="en-US"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rPr>
              <a:t>与思路</a:t>
            </a:r>
            <a:endParaRPr lang="zh-CN" altLang="zh-CN"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endParaRPr>
          </a:p>
        </p:txBody>
      </p:sp>
      <p:sp>
        <p:nvSpPr>
          <p:cNvPr id="42" name="矩形 41"/>
          <p:cNvSpPr/>
          <p:nvPr/>
        </p:nvSpPr>
        <p:spPr>
          <a:xfrm>
            <a:off x="3099470" y="2720827"/>
            <a:ext cx="1300802" cy="623569"/>
          </a:xfrm>
          <a:prstGeom prst="rect">
            <a:avLst/>
          </a:prstGeom>
        </p:spPr>
        <p:txBody>
          <a:bodyPr wrap="none" lIns="68642" tIns="34322" rIns="68642" bIns="34322">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spcAft>
                <a:spcPts val="0"/>
              </a:spcAft>
              <a:defRPr/>
            </a:pPr>
            <a:r>
              <a:rPr lang="zh-CN" altLang="en-US"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rPr>
              <a:t>关键技术</a:t>
            </a:r>
            <a:endParaRPr lang="en-US" altLang="zh-CN"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endParaRPr>
          </a:p>
          <a:p>
            <a:pPr algn="ctr">
              <a:spcAft>
                <a:spcPts val="0"/>
              </a:spcAft>
              <a:defRPr/>
            </a:pPr>
            <a:r>
              <a:rPr lang="zh-CN" altLang="en-US"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rPr>
              <a:t>与实践难点</a:t>
            </a:r>
            <a:endParaRPr lang="zh-CN" altLang="zh-CN"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endParaRPr>
          </a:p>
        </p:txBody>
      </p:sp>
      <p:sp>
        <p:nvSpPr>
          <p:cNvPr id="43" name="矩形 42"/>
          <p:cNvSpPr/>
          <p:nvPr/>
        </p:nvSpPr>
        <p:spPr>
          <a:xfrm>
            <a:off x="4629446" y="2720827"/>
            <a:ext cx="1068366" cy="623569"/>
          </a:xfrm>
          <a:prstGeom prst="rect">
            <a:avLst/>
          </a:prstGeom>
        </p:spPr>
        <p:txBody>
          <a:bodyPr wrap="none" lIns="68642" tIns="34322" rIns="68642" bIns="34322">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spcAft>
                <a:spcPts val="0"/>
              </a:spcAft>
              <a:defRPr/>
            </a:pPr>
            <a:r>
              <a:rPr lang="zh-CN" altLang="en-US"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rPr>
              <a:t>研究成果</a:t>
            </a:r>
            <a:endParaRPr lang="en-US" altLang="zh-CN"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endParaRPr>
          </a:p>
          <a:p>
            <a:pPr algn="ctr">
              <a:spcAft>
                <a:spcPts val="0"/>
              </a:spcAft>
              <a:defRPr/>
            </a:pPr>
            <a:r>
              <a:rPr lang="zh-CN" altLang="en-US"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rPr>
              <a:t>与应用</a:t>
            </a:r>
            <a:endParaRPr lang="zh-CN" altLang="zh-CN"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endParaRPr>
          </a:p>
        </p:txBody>
      </p:sp>
      <p:sp>
        <p:nvSpPr>
          <p:cNvPr id="44" name="矩形 43"/>
          <p:cNvSpPr/>
          <p:nvPr/>
        </p:nvSpPr>
        <p:spPr>
          <a:xfrm>
            <a:off x="5927742" y="2720827"/>
            <a:ext cx="1068366" cy="346441"/>
          </a:xfrm>
          <a:prstGeom prst="rect">
            <a:avLst/>
          </a:prstGeom>
        </p:spPr>
        <p:txBody>
          <a:bodyPr wrap="none" lIns="68642" tIns="34322" rIns="68642" bIns="34322">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spcAft>
                <a:spcPts val="0"/>
              </a:spcAft>
              <a:defRPr/>
            </a:pPr>
            <a:r>
              <a:rPr lang="zh-CN" altLang="en-US"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rPr>
              <a:t>相关建议</a:t>
            </a:r>
            <a:endParaRPr lang="zh-CN" altLang="zh-CN"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endParaRPr>
          </a:p>
        </p:txBody>
      </p:sp>
      <p:sp>
        <p:nvSpPr>
          <p:cNvPr id="45" name="矩形 44"/>
          <p:cNvSpPr/>
          <p:nvPr/>
        </p:nvSpPr>
        <p:spPr>
          <a:xfrm>
            <a:off x="7226039" y="2720827"/>
            <a:ext cx="1068366" cy="346441"/>
          </a:xfrm>
          <a:prstGeom prst="rect">
            <a:avLst/>
          </a:prstGeom>
        </p:spPr>
        <p:txBody>
          <a:bodyPr wrap="none" lIns="68642" tIns="34322" rIns="68642" bIns="34322">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spcAft>
                <a:spcPts val="0"/>
              </a:spcAft>
              <a:defRPr/>
            </a:pPr>
            <a:r>
              <a:rPr lang="zh-CN" altLang="en-US"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rPr>
              <a:t>论文总结</a:t>
            </a:r>
            <a:endParaRPr lang="zh-CN" altLang="zh-CN" sz="1800" b="1" kern="100" dirty="0">
              <a:solidFill>
                <a:schemeClr val="tx1">
                  <a:lumMod val="75000"/>
                  <a:lumOff val="25000"/>
                </a:schemeClr>
              </a:solidFill>
              <a:latin typeface="幼圆" panose="02010509060101010101" charset="-122"/>
              <a:ea typeface="幼圆" panose="02010509060101010101" charset="-122"/>
              <a:cs typeface="Times New Roman" panose="02020603050405020304" pitchFamily="18" charset="0"/>
            </a:endParaRPr>
          </a:p>
        </p:txBody>
      </p:sp>
      <p:grpSp>
        <p:nvGrpSpPr>
          <p:cNvPr id="46" name="组合 45"/>
          <p:cNvGrpSpPr/>
          <p:nvPr/>
        </p:nvGrpSpPr>
        <p:grpSpPr>
          <a:xfrm>
            <a:off x="897773" y="1771510"/>
            <a:ext cx="810317" cy="810317"/>
            <a:chOff x="1816562" y="1445477"/>
            <a:chExt cx="988080" cy="851793"/>
          </a:xfrm>
          <a:solidFill>
            <a:schemeClr val="accent1"/>
          </a:solidFill>
        </p:grpSpPr>
        <p:sp>
          <p:nvSpPr>
            <p:cNvPr id="67" name="菱形 66"/>
            <p:cNvSpPr/>
            <p:nvPr/>
          </p:nvSpPr>
          <p:spPr>
            <a:xfrm>
              <a:off x="1816562" y="1445477"/>
              <a:ext cx="988080" cy="851793"/>
            </a:xfrm>
            <a:prstGeom prst="diamond">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86740" algn="l" rtl="0" fontAlgn="base">
                <a:spcBef>
                  <a:spcPct val="0"/>
                </a:spcBef>
                <a:spcAft>
                  <a:spcPct val="0"/>
                </a:spcAft>
                <a:defRPr kern="1200">
                  <a:solidFill>
                    <a:schemeClr val="lt1"/>
                  </a:solidFill>
                  <a:latin typeface="+mn-lt"/>
                  <a:ea typeface="+mn-ea"/>
                  <a:cs typeface="+mn-cs"/>
                </a:defRPr>
              </a:lvl2pPr>
              <a:lvl3pPr marL="1172845" algn="l" rtl="0" fontAlgn="base">
                <a:spcBef>
                  <a:spcPct val="0"/>
                </a:spcBef>
                <a:spcAft>
                  <a:spcPct val="0"/>
                </a:spcAft>
                <a:defRPr kern="1200">
                  <a:solidFill>
                    <a:schemeClr val="lt1"/>
                  </a:solidFill>
                  <a:latin typeface="+mn-lt"/>
                  <a:ea typeface="+mn-ea"/>
                  <a:cs typeface="+mn-cs"/>
                </a:defRPr>
              </a:lvl3pPr>
              <a:lvl4pPr marL="1759585" algn="l" rtl="0" fontAlgn="base">
                <a:spcBef>
                  <a:spcPct val="0"/>
                </a:spcBef>
                <a:spcAft>
                  <a:spcPct val="0"/>
                </a:spcAft>
                <a:defRPr kern="1200">
                  <a:solidFill>
                    <a:schemeClr val="lt1"/>
                  </a:solidFill>
                  <a:latin typeface="+mn-lt"/>
                  <a:ea typeface="+mn-ea"/>
                  <a:cs typeface="+mn-cs"/>
                </a:defRPr>
              </a:lvl4pPr>
              <a:lvl5pPr marL="2345690" algn="l" rtl="0" fontAlgn="base">
                <a:spcBef>
                  <a:spcPct val="0"/>
                </a:spcBef>
                <a:spcAft>
                  <a:spcPct val="0"/>
                </a:spcAft>
                <a:defRPr kern="1200">
                  <a:solidFill>
                    <a:schemeClr val="lt1"/>
                  </a:solidFill>
                  <a:latin typeface="+mn-lt"/>
                  <a:ea typeface="+mn-ea"/>
                  <a:cs typeface="+mn-cs"/>
                </a:defRPr>
              </a:lvl5pPr>
              <a:lvl6pPr marL="2932430" algn="l" defTabSz="1172845" rtl="0" eaLnBrk="1" latinLnBrk="0" hangingPunct="1">
                <a:defRPr kern="1200">
                  <a:solidFill>
                    <a:schemeClr val="lt1"/>
                  </a:solidFill>
                  <a:latin typeface="+mn-lt"/>
                  <a:ea typeface="+mn-ea"/>
                  <a:cs typeface="+mn-cs"/>
                </a:defRPr>
              </a:lvl6pPr>
              <a:lvl7pPr marL="3518535" algn="l" defTabSz="1172845" rtl="0" eaLnBrk="1" latinLnBrk="0" hangingPunct="1">
                <a:defRPr kern="1200">
                  <a:solidFill>
                    <a:schemeClr val="lt1"/>
                  </a:solidFill>
                  <a:latin typeface="+mn-lt"/>
                  <a:ea typeface="+mn-ea"/>
                  <a:cs typeface="+mn-cs"/>
                </a:defRPr>
              </a:lvl7pPr>
              <a:lvl8pPr marL="4105275" algn="l" defTabSz="1172845" rtl="0" eaLnBrk="1" latinLnBrk="0" hangingPunct="1">
                <a:defRPr kern="1200">
                  <a:solidFill>
                    <a:schemeClr val="lt1"/>
                  </a:solidFill>
                  <a:latin typeface="+mn-lt"/>
                  <a:ea typeface="+mn-ea"/>
                  <a:cs typeface="+mn-cs"/>
                </a:defRPr>
              </a:lvl8pPr>
              <a:lvl9pPr marL="4691380" algn="l" defTabSz="1172845" rtl="0" eaLnBrk="1" latinLnBrk="0" hangingPunct="1">
                <a:defRPr kern="1200">
                  <a:solidFill>
                    <a:schemeClr val="lt1"/>
                  </a:solidFill>
                  <a:latin typeface="+mn-lt"/>
                  <a:ea typeface="+mn-ea"/>
                  <a:cs typeface="+mn-cs"/>
                </a:defRPr>
              </a:lvl9pPr>
            </a:lstStyle>
            <a:p>
              <a:pPr algn="ctr"/>
              <a:endParaRPr lang="zh-CN" altLang="en-US" sz="2400" dirty="0">
                <a:solidFill>
                  <a:prstClr val="white"/>
                </a:solidFill>
                <a:latin typeface="Arial" panose="020B0604020202020204" pitchFamily="34" charset="0"/>
                <a:ea typeface="幼圆" panose="02010509060101010101" charset="-122"/>
                <a:cs typeface="Arial" panose="020B0604020202020204" pitchFamily="34" charset="0"/>
              </a:endParaRPr>
            </a:p>
          </p:txBody>
        </p:sp>
        <p:sp>
          <p:nvSpPr>
            <p:cNvPr id="68" name="文本框 1"/>
            <p:cNvSpPr txBox="1"/>
            <p:nvPr/>
          </p:nvSpPr>
          <p:spPr>
            <a:xfrm>
              <a:off x="2093438" y="1560390"/>
              <a:ext cx="434327" cy="48543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en-US" altLang="zh-CN" sz="2400" dirty="0">
                  <a:solidFill>
                    <a:schemeClr val="bg1"/>
                  </a:solidFill>
                  <a:latin typeface="Arial" panose="020B0604020202020204" pitchFamily="34" charset="0"/>
                  <a:ea typeface="幼圆" panose="02010509060101010101" charset="-122"/>
                  <a:cs typeface="Arial" panose="020B0604020202020204" pitchFamily="34" charset="0"/>
                </a:rPr>
                <a:t>1</a:t>
              </a:r>
              <a:endParaRPr lang="zh-CN" altLang="en-US" sz="2400" dirty="0">
                <a:solidFill>
                  <a:schemeClr val="bg1"/>
                </a:solidFill>
                <a:latin typeface="Arial" panose="020B0604020202020204" pitchFamily="34" charset="0"/>
                <a:ea typeface="幼圆" panose="02010509060101010101" charset="-122"/>
                <a:cs typeface="Arial" panose="020B0604020202020204" pitchFamily="34" charset="0"/>
              </a:endParaRPr>
            </a:p>
          </p:txBody>
        </p:sp>
      </p:grpSp>
      <p:grpSp>
        <p:nvGrpSpPr>
          <p:cNvPr id="47" name="组合 46"/>
          <p:cNvGrpSpPr/>
          <p:nvPr/>
        </p:nvGrpSpPr>
        <p:grpSpPr>
          <a:xfrm>
            <a:off x="2196070" y="1771510"/>
            <a:ext cx="810317" cy="810317"/>
            <a:chOff x="3397245" y="1445477"/>
            <a:chExt cx="988080" cy="851793"/>
          </a:xfrm>
          <a:solidFill>
            <a:schemeClr val="accent1"/>
          </a:solidFill>
        </p:grpSpPr>
        <p:sp>
          <p:nvSpPr>
            <p:cNvPr id="65" name="菱形 64"/>
            <p:cNvSpPr/>
            <p:nvPr/>
          </p:nvSpPr>
          <p:spPr>
            <a:xfrm>
              <a:off x="3397245" y="1445477"/>
              <a:ext cx="988080" cy="851793"/>
            </a:xfrm>
            <a:prstGeom prst="diamond">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86740" algn="l" rtl="0" fontAlgn="base">
                <a:spcBef>
                  <a:spcPct val="0"/>
                </a:spcBef>
                <a:spcAft>
                  <a:spcPct val="0"/>
                </a:spcAft>
                <a:defRPr kern="1200">
                  <a:solidFill>
                    <a:schemeClr val="lt1"/>
                  </a:solidFill>
                  <a:latin typeface="+mn-lt"/>
                  <a:ea typeface="+mn-ea"/>
                  <a:cs typeface="+mn-cs"/>
                </a:defRPr>
              </a:lvl2pPr>
              <a:lvl3pPr marL="1172845" algn="l" rtl="0" fontAlgn="base">
                <a:spcBef>
                  <a:spcPct val="0"/>
                </a:spcBef>
                <a:spcAft>
                  <a:spcPct val="0"/>
                </a:spcAft>
                <a:defRPr kern="1200">
                  <a:solidFill>
                    <a:schemeClr val="lt1"/>
                  </a:solidFill>
                  <a:latin typeface="+mn-lt"/>
                  <a:ea typeface="+mn-ea"/>
                  <a:cs typeface="+mn-cs"/>
                </a:defRPr>
              </a:lvl3pPr>
              <a:lvl4pPr marL="1759585" algn="l" rtl="0" fontAlgn="base">
                <a:spcBef>
                  <a:spcPct val="0"/>
                </a:spcBef>
                <a:spcAft>
                  <a:spcPct val="0"/>
                </a:spcAft>
                <a:defRPr kern="1200">
                  <a:solidFill>
                    <a:schemeClr val="lt1"/>
                  </a:solidFill>
                  <a:latin typeface="+mn-lt"/>
                  <a:ea typeface="+mn-ea"/>
                  <a:cs typeface="+mn-cs"/>
                </a:defRPr>
              </a:lvl4pPr>
              <a:lvl5pPr marL="2345690" algn="l" rtl="0" fontAlgn="base">
                <a:spcBef>
                  <a:spcPct val="0"/>
                </a:spcBef>
                <a:spcAft>
                  <a:spcPct val="0"/>
                </a:spcAft>
                <a:defRPr kern="1200">
                  <a:solidFill>
                    <a:schemeClr val="lt1"/>
                  </a:solidFill>
                  <a:latin typeface="+mn-lt"/>
                  <a:ea typeface="+mn-ea"/>
                  <a:cs typeface="+mn-cs"/>
                </a:defRPr>
              </a:lvl5pPr>
              <a:lvl6pPr marL="2932430" algn="l" defTabSz="1172845" rtl="0" eaLnBrk="1" latinLnBrk="0" hangingPunct="1">
                <a:defRPr kern="1200">
                  <a:solidFill>
                    <a:schemeClr val="lt1"/>
                  </a:solidFill>
                  <a:latin typeface="+mn-lt"/>
                  <a:ea typeface="+mn-ea"/>
                  <a:cs typeface="+mn-cs"/>
                </a:defRPr>
              </a:lvl6pPr>
              <a:lvl7pPr marL="3518535" algn="l" defTabSz="1172845" rtl="0" eaLnBrk="1" latinLnBrk="0" hangingPunct="1">
                <a:defRPr kern="1200">
                  <a:solidFill>
                    <a:schemeClr val="lt1"/>
                  </a:solidFill>
                  <a:latin typeface="+mn-lt"/>
                  <a:ea typeface="+mn-ea"/>
                  <a:cs typeface="+mn-cs"/>
                </a:defRPr>
              </a:lvl7pPr>
              <a:lvl8pPr marL="4105275" algn="l" defTabSz="1172845" rtl="0" eaLnBrk="1" latinLnBrk="0" hangingPunct="1">
                <a:defRPr kern="1200">
                  <a:solidFill>
                    <a:schemeClr val="lt1"/>
                  </a:solidFill>
                  <a:latin typeface="+mn-lt"/>
                  <a:ea typeface="+mn-ea"/>
                  <a:cs typeface="+mn-cs"/>
                </a:defRPr>
              </a:lvl8pPr>
              <a:lvl9pPr marL="4691380" algn="l" defTabSz="1172845" rtl="0" eaLnBrk="1" latinLnBrk="0" hangingPunct="1">
                <a:defRPr kern="1200">
                  <a:solidFill>
                    <a:schemeClr val="lt1"/>
                  </a:solidFill>
                  <a:latin typeface="+mn-lt"/>
                  <a:ea typeface="+mn-ea"/>
                  <a:cs typeface="+mn-cs"/>
                </a:defRPr>
              </a:lvl9pPr>
            </a:lstStyle>
            <a:p>
              <a:pPr algn="ctr"/>
              <a:endParaRPr lang="zh-CN" altLang="en-US" sz="2400" dirty="0">
                <a:solidFill>
                  <a:prstClr val="white"/>
                </a:solidFill>
                <a:latin typeface="Arial" panose="020B0604020202020204" pitchFamily="34" charset="0"/>
                <a:ea typeface="幼圆" panose="02010509060101010101" charset="-122"/>
                <a:cs typeface="Arial" panose="020B0604020202020204" pitchFamily="34" charset="0"/>
              </a:endParaRPr>
            </a:p>
          </p:txBody>
        </p:sp>
        <p:sp>
          <p:nvSpPr>
            <p:cNvPr id="66" name="文本框 36"/>
            <p:cNvSpPr txBox="1"/>
            <p:nvPr/>
          </p:nvSpPr>
          <p:spPr>
            <a:xfrm>
              <a:off x="3668653" y="1560390"/>
              <a:ext cx="434327" cy="48543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en-US" altLang="zh-CN" sz="2400" dirty="0">
                  <a:solidFill>
                    <a:schemeClr val="bg1"/>
                  </a:solidFill>
                  <a:latin typeface="Arial" panose="020B0604020202020204" pitchFamily="34" charset="0"/>
                  <a:ea typeface="幼圆" panose="02010509060101010101" charset="-122"/>
                  <a:cs typeface="Arial" panose="020B0604020202020204" pitchFamily="34" charset="0"/>
                </a:rPr>
                <a:t>2</a:t>
              </a:r>
              <a:endParaRPr lang="zh-CN" altLang="en-US" sz="2400" dirty="0">
                <a:solidFill>
                  <a:schemeClr val="bg1"/>
                </a:solidFill>
                <a:latin typeface="Arial" panose="020B0604020202020204" pitchFamily="34" charset="0"/>
                <a:ea typeface="幼圆" panose="02010509060101010101" charset="-122"/>
                <a:cs typeface="Arial" panose="020B0604020202020204" pitchFamily="34" charset="0"/>
              </a:endParaRPr>
            </a:p>
          </p:txBody>
        </p:sp>
      </p:grpSp>
      <p:grpSp>
        <p:nvGrpSpPr>
          <p:cNvPr id="52" name="组合 51"/>
          <p:cNvGrpSpPr/>
          <p:nvPr/>
        </p:nvGrpSpPr>
        <p:grpSpPr>
          <a:xfrm>
            <a:off x="3494367" y="1771510"/>
            <a:ext cx="810317" cy="810317"/>
            <a:chOff x="4977928" y="1445477"/>
            <a:chExt cx="988080" cy="851793"/>
          </a:xfrm>
          <a:solidFill>
            <a:schemeClr val="accent1"/>
          </a:solidFill>
        </p:grpSpPr>
        <p:sp>
          <p:nvSpPr>
            <p:cNvPr id="63" name="菱形 62"/>
            <p:cNvSpPr/>
            <p:nvPr/>
          </p:nvSpPr>
          <p:spPr>
            <a:xfrm>
              <a:off x="4977928" y="1445477"/>
              <a:ext cx="988080" cy="851793"/>
            </a:xfrm>
            <a:prstGeom prst="diamond">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86740" algn="l" rtl="0" fontAlgn="base">
                <a:spcBef>
                  <a:spcPct val="0"/>
                </a:spcBef>
                <a:spcAft>
                  <a:spcPct val="0"/>
                </a:spcAft>
                <a:defRPr kern="1200">
                  <a:solidFill>
                    <a:schemeClr val="lt1"/>
                  </a:solidFill>
                  <a:latin typeface="+mn-lt"/>
                  <a:ea typeface="+mn-ea"/>
                  <a:cs typeface="+mn-cs"/>
                </a:defRPr>
              </a:lvl2pPr>
              <a:lvl3pPr marL="1172845" algn="l" rtl="0" fontAlgn="base">
                <a:spcBef>
                  <a:spcPct val="0"/>
                </a:spcBef>
                <a:spcAft>
                  <a:spcPct val="0"/>
                </a:spcAft>
                <a:defRPr kern="1200">
                  <a:solidFill>
                    <a:schemeClr val="lt1"/>
                  </a:solidFill>
                  <a:latin typeface="+mn-lt"/>
                  <a:ea typeface="+mn-ea"/>
                  <a:cs typeface="+mn-cs"/>
                </a:defRPr>
              </a:lvl3pPr>
              <a:lvl4pPr marL="1759585" algn="l" rtl="0" fontAlgn="base">
                <a:spcBef>
                  <a:spcPct val="0"/>
                </a:spcBef>
                <a:spcAft>
                  <a:spcPct val="0"/>
                </a:spcAft>
                <a:defRPr kern="1200">
                  <a:solidFill>
                    <a:schemeClr val="lt1"/>
                  </a:solidFill>
                  <a:latin typeface="+mn-lt"/>
                  <a:ea typeface="+mn-ea"/>
                  <a:cs typeface="+mn-cs"/>
                </a:defRPr>
              </a:lvl4pPr>
              <a:lvl5pPr marL="2345690" algn="l" rtl="0" fontAlgn="base">
                <a:spcBef>
                  <a:spcPct val="0"/>
                </a:spcBef>
                <a:spcAft>
                  <a:spcPct val="0"/>
                </a:spcAft>
                <a:defRPr kern="1200">
                  <a:solidFill>
                    <a:schemeClr val="lt1"/>
                  </a:solidFill>
                  <a:latin typeface="+mn-lt"/>
                  <a:ea typeface="+mn-ea"/>
                  <a:cs typeface="+mn-cs"/>
                </a:defRPr>
              </a:lvl5pPr>
              <a:lvl6pPr marL="2932430" algn="l" defTabSz="1172845" rtl="0" eaLnBrk="1" latinLnBrk="0" hangingPunct="1">
                <a:defRPr kern="1200">
                  <a:solidFill>
                    <a:schemeClr val="lt1"/>
                  </a:solidFill>
                  <a:latin typeface="+mn-lt"/>
                  <a:ea typeface="+mn-ea"/>
                  <a:cs typeface="+mn-cs"/>
                </a:defRPr>
              </a:lvl6pPr>
              <a:lvl7pPr marL="3518535" algn="l" defTabSz="1172845" rtl="0" eaLnBrk="1" latinLnBrk="0" hangingPunct="1">
                <a:defRPr kern="1200">
                  <a:solidFill>
                    <a:schemeClr val="lt1"/>
                  </a:solidFill>
                  <a:latin typeface="+mn-lt"/>
                  <a:ea typeface="+mn-ea"/>
                  <a:cs typeface="+mn-cs"/>
                </a:defRPr>
              </a:lvl7pPr>
              <a:lvl8pPr marL="4105275" algn="l" defTabSz="1172845" rtl="0" eaLnBrk="1" latinLnBrk="0" hangingPunct="1">
                <a:defRPr kern="1200">
                  <a:solidFill>
                    <a:schemeClr val="lt1"/>
                  </a:solidFill>
                  <a:latin typeface="+mn-lt"/>
                  <a:ea typeface="+mn-ea"/>
                  <a:cs typeface="+mn-cs"/>
                </a:defRPr>
              </a:lvl8pPr>
              <a:lvl9pPr marL="4691380" algn="l" defTabSz="1172845" rtl="0" eaLnBrk="1" latinLnBrk="0" hangingPunct="1">
                <a:defRPr kern="1200">
                  <a:solidFill>
                    <a:schemeClr val="lt1"/>
                  </a:solidFill>
                  <a:latin typeface="+mn-lt"/>
                  <a:ea typeface="+mn-ea"/>
                  <a:cs typeface="+mn-cs"/>
                </a:defRPr>
              </a:lvl9pPr>
            </a:lstStyle>
            <a:p>
              <a:pPr algn="ctr"/>
              <a:endParaRPr lang="zh-CN" altLang="en-US" sz="2400" dirty="0">
                <a:solidFill>
                  <a:prstClr val="white"/>
                </a:solidFill>
                <a:latin typeface="Arial" panose="020B0604020202020204" pitchFamily="34" charset="0"/>
                <a:ea typeface="幼圆" panose="02010509060101010101" charset="-122"/>
                <a:cs typeface="Arial" panose="020B0604020202020204" pitchFamily="34" charset="0"/>
              </a:endParaRPr>
            </a:p>
          </p:txBody>
        </p:sp>
        <p:sp>
          <p:nvSpPr>
            <p:cNvPr id="64" name="文本框 22"/>
            <p:cNvSpPr txBox="1"/>
            <p:nvPr/>
          </p:nvSpPr>
          <p:spPr>
            <a:xfrm>
              <a:off x="5254804" y="1560391"/>
              <a:ext cx="434327" cy="48543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en-US" altLang="zh-CN" sz="2400" dirty="0">
                  <a:solidFill>
                    <a:schemeClr val="bg1"/>
                  </a:solidFill>
                  <a:latin typeface="Arial" panose="020B0604020202020204" pitchFamily="34" charset="0"/>
                  <a:ea typeface="幼圆" panose="02010509060101010101" charset="-122"/>
                  <a:cs typeface="Arial" panose="020B0604020202020204" pitchFamily="34" charset="0"/>
                </a:rPr>
                <a:t>3</a:t>
              </a:r>
              <a:endParaRPr lang="zh-CN" altLang="en-US" sz="2400" dirty="0">
                <a:solidFill>
                  <a:schemeClr val="bg1"/>
                </a:solidFill>
                <a:latin typeface="Arial" panose="020B0604020202020204" pitchFamily="34" charset="0"/>
                <a:ea typeface="幼圆" panose="02010509060101010101" charset="-122"/>
                <a:cs typeface="Arial" panose="020B0604020202020204" pitchFamily="34" charset="0"/>
              </a:endParaRPr>
            </a:p>
          </p:txBody>
        </p:sp>
      </p:grpSp>
      <p:grpSp>
        <p:nvGrpSpPr>
          <p:cNvPr id="53" name="组合 52"/>
          <p:cNvGrpSpPr/>
          <p:nvPr/>
        </p:nvGrpSpPr>
        <p:grpSpPr>
          <a:xfrm>
            <a:off x="4792663" y="1771510"/>
            <a:ext cx="810317" cy="810317"/>
            <a:chOff x="6558611" y="1445477"/>
            <a:chExt cx="988080" cy="851793"/>
          </a:xfrm>
          <a:solidFill>
            <a:schemeClr val="accent1"/>
          </a:solidFill>
        </p:grpSpPr>
        <p:sp>
          <p:nvSpPr>
            <p:cNvPr id="61" name="菱形 60"/>
            <p:cNvSpPr/>
            <p:nvPr/>
          </p:nvSpPr>
          <p:spPr>
            <a:xfrm>
              <a:off x="6558611" y="1445477"/>
              <a:ext cx="988080" cy="851793"/>
            </a:xfrm>
            <a:prstGeom prst="diamond">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86740" algn="l" rtl="0" fontAlgn="base">
                <a:spcBef>
                  <a:spcPct val="0"/>
                </a:spcBef>
                <a:spcAft>
                  <a:spcPct val="0"/>
                </a:spcAft>
                <a:defRPr kern="1200">
                  <a:solidFill>
                    <a:schemeClr val="lt1"/>
                  </a:solidFill>
                  <a:latin typeface="+mn-lt"/>
                  <a:ea typeface="+mn-ea"/>
                  <a:cs typeface="+mn-cs"/>
                </a:defRPr>
              </a:lvl2pPr>
              <a:lvl3pPr marL="1172845" algn="l" rtl="0" fontAlgn="base">
                <a:spcBef>
                  <a:spcPct val="0"/>
                </a:spcBef>
                <a:spcAft>
                  <a:spcPct val="0"/>
                </a:spcAft>
                <a:defRPr kern="1200">
                  <a:solidFill>
                    <a:schemeClr val="lt1"/>
                  </a:solidFill>
                  <a:latin typeface="+mn-lt"/>
                  <a:ea typeface="+mn-ea"/>
                  <a:cs typeface="+mn-cs"/>
                </a:defRPr>
              </a:lvl3pPr>
              <a:lvl4pPr marL="1759585" algn="l" rtl="0" fontAlgn="base">
                <a:spcBef>
                  <a:spcPct val="0"/>
                </a:spcBef>
                <a:spcAft>
                  <a:spcPct val="0"/>
                </a:spcAft>
                <a:defRPr kern="1200">
                  <a:solidFill>
                    <a:schemeClr val="lt1"/>
                  </a:solidFill>
                  <a:latin typeface="+mn-lt"/>
                  <a:ea typeface="+mn-ea"/>
                  <a:cs typeface="+mn-cs"/>
                </a:defRPr>
              </a:lvl4pPr>
              <a:lvl5pPr marL="2345690" algn="l" rtl="0" fontAlgn="base">
                <a:spcBef>
                  <a:spcPct val="0"/>
                </a:spcBef>
                <a:spcAft>
                  <a:spcPct val="0"/>
                </a:spcAft>
                <a:defRPr kern="1200">
                  <a:solidFill>
                    <a:schemeClr val="lt1"/>
                  </a:solidFill>
                  <a:latin typeface="+mn-lt"/>
                  <a:ea typeface="+mn-ea"/>
                  <a:cs typeface="+mn-cs"/>
                </a:defRPr>
              </a:lvl5pPr>
              <a:lvl6pPr marL="2932430" algn="l" defTabSz="1172845" rtl="0" eaLnBrk="1" latinLnBrk="0" hangingPunct="1">
                <a:defRPr kern="1200">
                  <a:solidFill>
                    <a:schemeClr val="lt1"/>
                  </a:solidFill>
                  <a:latin typeface="+mn-lt"/>
                  <a:ea typeface="+mn-ea"/>
                  <a:cs typeface="+mn-cs"/>
                </a:defRPr>
              </a:lvl6pPr>
              <a:lvl7pPr marL="3518535" algn="l" defTabSz="1172845" rtl="0" eaLnBrk="1" latinLnBrk="0" hangingPunct="1">
                <a:defRPr kern="1200">
                  <a:solidFill>
                    <a:schemeClr val="lt1"/>
                  </a:solidFill>
                  <a:latin typeface="+mn-lt"/>
                  <a:ea typeface="+mn-ea"/>
                  <a:cs typeface="+mn-cs"/>
                </a:defRPr>
              </a:lvl7pPr>
              <a:lvl8pPr marL="4105275" algn="l" defTabSz="1172845" rtl="0" eaLnBrk="1" latinLnBrk="0" hangingPunct="1">
                <a:defRPr kern="1200">
                  <a:solidFill>
                    <a:schemeClr val="lt1"/>
                  </a:solidFill>
                  <a:latin typeface="+mn-lt"/>
                  <a:ea typeface="+mn-ea"/>
                  <a:cs typeface="+mn-cs"/>
                </a:defRPr>
              </a:lvl8pPr>
              <a:lvl9pPr marL="4691380" algn="l" defTabSz="1172845" rtl="0" eaLnBrk="1" latinLnBrk="0" hangingPunct="1">
                <a:defRPr kern="1200">
                  <a:solidFill>
                    <a:schemeClr val="lt1"/>
                  </a:solidFill>
                  <a:latin typeface="+mn-lt"/>
                  <a:ea typeface="+mn-ea"/>
                  <a:cs typeface="+mn-cs"/>
                </a:defRPr>
              </a:lvl9pPr>
            </a:lstStyle>
            <a:p>
              <a:pPr algn="ctr"/>
              <a:endParaRPr lang="zh-CN" altLang="en-US" sz="2400" dirty="0">
                <a:solidFill>
                  <a:prstClr val="white"/>
                </a:solidFill>
                <a:latin typeface="Arial" panose="020B0604020202020204" pitchFamily="34" charset="0"/>
                <a:ea typeface="幼圆" panose="02010509060101010101" charset="-122"/>
                <a:cs typeface="Arial" panose="020B0604020202020204" pitchFamily="34" charset="0"/>
              </a:endParaRPr>
            </a:p>
          </p:txBody>
        </p:sp>
        <p:sp>
          <p:nvSpPr>
            <p:cNvPr id="62" name="文本框 24"/>
            <p:cNvSpPr txBox="1"/>
            <p:nvPr/>
          </p:nvSpPr>
          <p:spPr>
            <a:xfrm>
              <a:off x="6835487" y="1560391"/>
              <a:ext cx="434327" cy="48543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en-US" altLang="zh-CN" sz="2400" dirty="0">
                  <a:solidFill>
                    <a:schemeClr val="bg1"/>
                  </a:solidFill>
                  <a:latin typeface="Arial" panose="020B0604020202020204" pitchFamily="34" charset="0"/>
                  <a:ea typeface="幼圆" panose="02010509060101010101" charset="-122"/>
                  <a:cs typeface="Arial" panose="020B0604020202020204" pitchFamily="34" charset="0"/>
                </a:rPr>
                <a:t>4</a:t>
              </a:r>
              <a:endParaRPr lang="zh-CN" altLang="en-US" sz="2400" dirty="0">
                <a:solidFill>
                  <a:schemeClr val="bg1"/>
                </a:solidFill>
                <a:latin typeface="Arial" panose="020B0604020202020204" pitchFamily="34" charset="0"/>
                <a:ea typeface="幼圆" panose="02010509060101010101" charset="-122"/>
                <a:cs typeface="Arial" panose="020B0604020202020204" pitchFamily="34" charset="0"/>
              </a:endParaRPr>
            </a:p>
          </p:txBody>
        </p:sp>
      </p:grpSp>
      <p:grpSp>
        <p:nvGrpSpPr>
          <p:cNvPr id="54" name="组合 53"/>
          <p:cNvGrpSpPr/>
          <p:nvPr/>
        </p:nvGrpSpPr>
        <p:grpSpPr>
          <a:xfrm>
            <a:off x="6090960" y="1771510"/>
            <a:ext cx="810317" cy="810317"/>
            <a:chOff x="8139294" y="1445477"/>
            <a:chExt cx="988080" cy="851793"/>
          </a:xfrm>
          <a:solidFill>
            <a:schemeClr val="accent1"/>
          </a:solidFill>
        </p:grpSpPr>
        <p:sp>
          <p:nvSpPr>
            <p:cNvPr id="59" name="菱形 58"/>
            <p:cNvSpPr/>
            <p:nvPr/>
          </p:nvSpPr>
          <p:spPr>
            <a:xfrm>
              <a:off x="8139294" y="1445477"/>
              <a:ext cx="988080" cy="851793"/>
            </a:xfrm>
            <a:prstGeom prst="diamond">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86740" algn="l" rtl="0" fontAlgn="base">
                <a:spcBef>
                  <a:spcPct val="0"/>
                </a:spcBef>
                <a:spcAft>
                  <a:spcPct val="0"/>
                </a:spcAft>
                <a:defRPr kern="1200">
                  <a:solidFill>
                    <a:schemeClr val="lt1"/>
                  </a:solidFill>
                  <a:latin typeface="+mn-lt"/>
                  <a:ea typeface="+mn-ea"/>
                  <a:cs typeface="+mn-cs"/>
                </a:defRPr>
              </a:lvl2pPr>
              <a:lvl3pPr marL="1172845" algn="l" rtl="0" fontAlgn="base">
                <a:spcBef>
                  <a:spcPct val="0"/>
                </a:spcBef>
                <a:spcAft>
                  <a:spcPct val="0"/>
                </a:spcAft>
                <a:defRPr kern="1200">
                  <a:solidFill>
                    <a:schemeClr val="lt1"/>
                  </a:solidFill>
                  <a:latin typeface="+mn-lt"/>
                  <a:ea typeface="+mn-ea"/>
                  <a:cs typeface="+mn-cs"/>
                </a:defRPr>
              </a:lvl3pPr>
              <a:lvl4pPr marL="1759585" algn="l" rtl="0" fontAlgn="base">
                <a:spcBef>
                  <a:spcPct val="0"/>
                </a:spcBef>
                <a:spcAft>
                  <a:spcPct val="0"/>
                </a:spcAft>
                <a:defRPr kern="1200">
                  <a:solidFill>
                    <a:schemeClr val="lt1"/>
                  </a:solidFill>
                  <a:latin typeface="+mn-lt"/>
                  <a:ea typeface="+mn-ea"/>
                  <a:cs typeface="+mn-cs"/>
                </a:defRPr>
              </a:lvl4pPr>
              <a:lvl5pPr marL="2345690" algn="l" rtl="0" fontAlgn="base">
                <a:spcBef>
                  <a:spcPct val="0"/>
                </a:spcBef>
                <a:spcAft>
                  <a:spcPct val="0"/>
                </a:spcAft>
                <a:defRPr kern="1200">
                  <a:solidFill>
                    <a:schemeClr val="lt1"/>
                  </a:solidFill>
                  <a:latin typeface="+mn-lt"/>
                  <a:ea typeface="+mn-ea"/>
                  <a:cs typeface="+mn-cs"/>
                </a:defRPr>
              </a:lvl5pPr>
              <a:lvl6pPr marL="2932430" algn="l" defTabSz="1172845" rtl="0" eaLnBrk="1" latinLnBrk="0" hangingPunct="1">
                <a:defRPr kern="1200">
                  <a:solidFill>
                    <a:schemeClr val="lt1"/>
                  </a:solidFill>
                  <a:latin typeface="+mn-lt"/>
                  <a:ea typeface="+mn-ea"/>
                  <a:cs typeface="+mn-cs"/>
                </a:defRPr>
              </a:lvl6pPr>
              <a:lvl7pPr marL="3518535" algn="l" defTabSz="1172845" rtl="0" eaLnBrk="1" latinLnBrk="0" hangingPunct="1">
                <a:defRPr kern="1200">
                  <a:solidFill>
                    <a:schemeClr val="lt1"/>
                  </a:solidFill>
                  <a:latin typeface="+mn-lt"/>
                  <a:ea typeface="+mn-ea"/>
                  <a:cs typeface="+mn-cs"/>
                </a:defRPr>
              </a:lvl7pPr>
              <a:lvl8pPr marL="4105275" algn="l" defTabSz="1172845" rtl="0" eaLnBrk="1" latinLnBrk="0" hangingPunct="1">
                <a:defRPr kern="1200">
                  <a:solidFill>
                    <a:schemeClr val="lt1"/>
                  </a:solidFill>
                  <a:latin typeface="+mn-lt"/>
                  <a:ea typeface="+mn-ea"/>
                  <a:cs typeface="+mn-cs"/>
                </a:defRPr>
              </a:lvl8pPr>
              <a:lvl9pPr marL="4691380" algn="l" defTabSz="1172845" rtl="0" eaLnBrk="1" latinLnBrk="0" hangingPunct="1">
                <a:defRPr kern="1200">
                  <a:solidFill>
                    <a:schemeClr val="lt1"/>
                  </a:solidFill>
                  <a:latin typeface="+mn-lt"/>
                  <a:ea typeface="+mn-ea"/>
                  <a:cs typeface="+mn-cs"/>
                </a:defRPr>
              </a:lvl9pPr>
            </a:lstStyle>
            <a:p>
              <a:pPr algn="ctr"/>
              <a:endParaRPr lang="zh-CN" altLang="en-US" sz="2400" dirty="0">
                <a:solidFill>
                  <a:prstClr val="white"/>
                </a:solidFill>
                <a:latin typeface="Arial" panose="020B0604020202020204" pitchFamily="34" charset="0"/>
                <a:ea typeface="幼圆" panose="02010509060101010101" charset="-122"/>
                <a:cs typeface="Arial" panose="020B0604020202020204" pitchFamily="34" charset="0"/>
              </a:endParaRPr>
            </a:p>
          </p:txBody>
        </p:sp>
        <p:sp>
          <p:nvSpPr>
            <p:cNvPr id="60" name="文本框 25"/>
            <p:cNvSpPr txBox="1"/>
            <p:nvPr/>
          </p:nvSpPr>
          <p:spPr>
            <a:xfrm>
              <a:off x="8416170" y="1560391"/>
              <a:ext cx="434327" cy="48543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en-US" altLang="zh-CN" sz="2400" dirty="0">
                  <a:solidFill>
                    <a:schemeClr val="bg1"/>
                  </a:solidFill>
                  <a:latin typeface="Arial" panose="020B0604020202020204" pitchFamily="34" charset="0"/>
                  <a:ea typeface="幼圆" panose="02010509060101010101" charset="-122"/>
                  <a:cs typeface="Arial" panose="020B0604020202020204" pitchFamily="34" charset="0"/>
                </a:rPr>
                <a:t>5</a:t>
              </a:r>
              <a:endParaRPr lang="zh-CN" altLang="en-US" sz="2400" dirty="0">
                <a:solidFill>
                  <a:schemeClr val="bg1"/>
                </a:solidFill>
                <a:latin typeface="Arial" panose="020B0604020202020204" pitchFamily="34" charset="0"/>
                <a:ea typeface="幼圆" panose="02010509060101010101" charset="-122"/>
                <a:cs typeface="Arial" panose="020B0604020202020204" pitchFamily="34" charset="0"/>
              </a:endParaRPr>
            </a:p>
          </p:txBody>
        </p:sp>
      </p:grpSp>
      <p:grpSp>
        <p:nvGrpSpPr>
          <p:cNvPr id="55" name="组合 54"/>
          <p:cNvGrpSpPr/>
          <p:nvPr/>
        </p:nvGrpSpPr>
        <p:grpSpPr>
          <a:xfrm>
            <a:off x="7389255" y="1771510"/>
            <a:ext cx="810317" cy="810317"/>
            <a:chOff x="9719979" y="1445476"/>
            <a:chExt cx="988080" cy="851793"/>
          </a:xfrm>
          <a:solidFill>
            <a:schemeClr val="accent1"/>
          </a:solidFill>
        </p:grpSpPr>
        <p:sp>
          <p:nvSpPr>
            <p:cNvPr id="56" name="菱形 55"/>
            <p:cNvSpPr/>
            <p:nvPr/>
          </p:nvSpPr>
          <p:spPr>
            <a:xfrm>
              <a:off x="9719979" y="1445476"/>
              <a:ext cx="988080" cy="851793"/>
            </a:xfrm>
            <a:prstGeom prst="diamond">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86740" algn="l" rtl="0" fontAlgn="base">
                <a:spcBef>
                  <a:spcPct val="0"/>
                </a:spcBef>
                <a:spcAft>
                  <a:spcPct val="0"/>
                </a:spcAft>
                <a:defRPr kern="1200">
                  <a:solidFill>
                    <a:schemeClr val="lt1"/>
                  </a:solidFill>
                  <a:latin typeface="+mn-lt"/>
                  <a:ea typeface="+mn-ea"/>
                  <a:cs typeface="+mn-cs"/>
                </a:defRPr>
              </a:lvl2pPr>
              <a:lvl3pPr marL="1172845" algn="l" rtl="0" fontAlgn="base">
                <a:spcBef>
                  <a:spcPct val="0"/>
                </a:spcBef>
                <a:spcAft>
                  <a:spcPct val="0"/>
                </a:spcAft>
                <a:defRPr kern="1200">
                  <a:solidFill>
                    <a:schemeClr val="lt1"/>
                  </a:solidFill>
                  <a:latin typeface="+mn-lt"/>
                  <a:ea typeface="+mn-ea"/>
                  <a:cs typeface="+mn-cs"/>
                </a:defRPr>
              </a:lvl3pPr>
              <a:lvl4pPr marL="1759585" algn="l" rtl="0" fontAlgn="base">
                <a:spcBef>
                  <a:spcPct val="0"/>
                </a:spcBef>
                <a:spcAft>
                  <a:spcPct val="0"/>
                </a:spcAft>
                <a:defRPr kern="1200">
                  <a:solidFill>
                    <a:schemeClr val="lt1"/>
                  </a:solidFill>
                  <a:latin typeface="+mn-lt"/>
                  <a:ea typeface="+mn-ea"/>
                  <a:cs typeface="+mn-cs"/>
                </a:defRPr>
              </a:lvl4pPr>
              <a:lvl5pPr marL="2345690" algn="l" rtl="0" fontAlgn="base">
                <a:spcBef>
                  <a:spcPct val="0"/>
                </a:spcBef>
                <a:spcAft>
                  <a:spcPct val="0"/>
                </a:spcAft>
                <a:defRPr kern="1200">
                  <a:solidFill>
                    <a:schemeClr val="lt1"/>
                  </a:solidFill>
                  <a:latin typeface="+mn-lt"/>
                  <a:ea typeface="+mn-ea"/>
                  <a:cs typeface="+mn-cs"/>
                </a:defRPr>
              </a:lvl5pPr>
              <a:lvl6pPr marL="2932430" algn="l" defTabSz="1172845" rtl="0" eaLnBrk="1" latinLnBrk="0" hangingPunct="1">
                <a:defRPr kern="1200">
                  <a:solidFill>
                    <a:schemeClr val="lt1"/>
                  </a:solidFill>
                  <a:latin typeface="+mn-lt"/>
                  <a:ea typeface="+mn-ea"/>
                  <a:cs typeface="+mn-cs"/>
                </a:defRPr>
              </a:lvl6pPr>
              <a:lvl7pPr marL="3518535" algn="l" defTabSz="1172845" rtl="0" eaLnBrk="1" latinLnBrk="0" hangingPunct="1">
                <a:defRPr kern="1200">
                  <a:solidFill>
                    <a:schemeClr val="lt1"/>
                  </a:solidFill>
                  <a:latin typeface="+mn-lt"/>
                  <a:ea typeface="+mn-ea"/>
                  <a:cs typeface="+mn-cs"/>
                </a:defRPr>
              </a:lvl7pPr>
              <a:lvl8pPr marL="4105275" algn="l" defTabSz="1172845" rtl="0" eaLnBrk="1" latinLnBrk="0" hangingPunct="1">
                <a:defRPr kern="1200">
                  <a:solidFill>
                    <a:schemeClr val="lt1"/>
                  </a:solidFill>
                  <a:latin typeface="+mn-lt"/>
                  <a:ea typeface="+mn-ea"/>
                  <a:cs typeface="+mn-cs"/>
                </a:defRPr>
              </a:lvl8pPr>
              <a:lvl9pPr marL="4691380" algn="l" defTabSz="1172845" rtl="0" eaLnBrk="1" latinLnBrk="0" hangingPunct="1">
                <a:defRPr kern="1200">
                  <a:solidFill>
                    <a:schemeClr val="lt1"/>
                  </a:solidFill>
                  <a:latin typeface="+mn-lt"/>
                  <a:ea typeface="+mn-ea"/>
                  <a:cs typeface="+mn-cs"/>
                </a:defRPr>
              </a:lvl9pPr>
            </a:lstStyle>
            <a:p>
              <a:pPr algn="ctr"/>
              <a:endParaRPr lang="zh-CN" altLang="en-US" sz="2400" dirty="0">
                <a:solidFill>
                  <a:prstClr val="white"/>
                </a:solidFill>
                <a:latin typeface="Arial" panose="020B0604020202020204" pitchFamily="34" charset="0"/>
                <a:ea typeface="幼圆" panose="02010509060101010101" charset="-122"/>
                <a:cs typeface="Arial" panose="020B0604020202020204" pitchFamily="34" charset="0"/>
              </a:endParaRPr>
            </a:p>
          </p:txBody>
        </p:sp>
        <p:sp>
          <p:nvSpPr>
            <p:cNvPr id="57" name="文本框 26"/>
            <p:cNvSpPr txBox="1"/>
            <p:nvPr/>
          </p:nvSpPr>
          <p:spPr>
            <a:xfrm>
              <a:off x="9996855" y="1614397"/>
              <a:ext cx="434327" cy="48543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en-US" altLang="zh-CN" sz="2400" dirty="0">
                  <a:solidFill>
                    <a:schemeClr val="bg1"/>
                  </a:solidFill>
                  <a:latin typeface="Arial" panose="020B0604020202020204" pitchFamily="34" charset="0"/>
                  <a:ea typeface="幼圆" panose="02010509060101010101" charset="-122"/>
                  <a:cs typeface="Arial" panose="020B0604020202020204" pitchFamily="34" charset="0"/>
                </a:rPr>
                <a:t>6</a:t>
              </a:r>
              <a:endParaRPr lang="zh-CN" altLang="en-US" sz="2400" dirty="0">
                <a:solidFill>
                  <a:schemeClr val="bg1"/>
                </a:solidFill>
                <a:latin typeface="Arial" panose="020B0604020202020204" pitchFamily="34" charset="0"/>
                <a:ea typeface="幼圆" panose="02010509060101010101" charset="-122"/>
                <a:cs typeface="Arial" panose="020B0604020202020204" pitchFamily="34" charset="0"/>
              </a:endParaRPr>
            </a:p>
          </p:txBody>
        </p:sp>
      </p:grpSp>
      <p:sp>
        <p:nvSpPr>
          <p:cNvPr id="33"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3900">
        <p14:glitter di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47" presetClass="entr" presetSubtype="0" fill="hold"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anim calcmode="lin" valueType="num">
                                      <p:cBhvr>
                                        <p:cTn id="28" dur="500" fill="hold"/>
                                        <p:tgtEl>
                                          <p:spTgt spid="46"/>
                                        </p:tgtEl>
                                        <p:attrNameLst>
                                          <p:attrName>ppt_x</p:attrName>
                                        </p:attrNameLst>
                                      </p:cBhvr>
                                      <p:tavLst>
                                        <p:tav tm="0">
                                          <p:val>
                                            <p:strVal val="#ppt_x"/>
                                          </p:val>
                                        </p:tav>
                                        <p:tav tm="100000">
                                          <p:val>
                                            <p:strVal val="#ppt_x"/>
                                          </p:val>
                                        </p:tav>
                                      </p:tavLst>
                                    </p:anim>
                                    <p:anim calcmode="lin" valueType="num">
                                      <p:cBhvr>
                                        <p:cTn id="29" dur="500" fill="hold"/>
                                        <p:tgtEl>
                                          <p:spTgt spid="46"/>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anim calcmode="lin" valueType="num">
                                      <p:cBhvr>
                                        <p:cTn id="33" dur="500" fill="hold"/>
                                        <p:tgtEl>
                                          <p:spTgt spid="47"/>
                                        </p:tgtEl>
                                        <p:attrNameLst>
                                          <p:attrName>ppt_x</p:attrName>
                                        </p:attrNameLst>
                                      </p:cBhvr>
                                      <p:tavLst>
                                        <p:tav tm="0">
                                          <p:val>
                                            <p:strVal val="#ppt_x"/>
                                          </p:val>
                                        </p:tav>
                                        <p:tav tm="100000">
                                          <p:val>
                                            <p:strVal val="#ppt_x"/>
                                          </p:val>
                                        </p:tav>
                                      </p:tavLst>
                                    </p:anim>
                                    <p:anim calcmode="lin" valueType="num">
                                      <p:cBhvr>
                                        <p:cTn id="34" dur="500" fill="hold"/>
                                        <p:tgtEl>
                                          <p:spTgt spid="47"/>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anim calcmode="lin" valueType="num">
                                      <p:cBhvr>
                                        <p:cTn id="38" dur="500" fill="hold"/>
                                        <p:tgtEl>
                                          <p:spTgt spid="52"/>
                                        </p:tgtEl>
                                        <p:attrNameLst>
                                          <p:attrName>ppt_x</p:attrName>
                                        </p:attrNameLst>
                                      </p:cBhvr>
                                      <p:tavLst>
                                        <p:tav tm="0">
                                          <p:val>
                                            <p:strVal val="#ppt_x"/>
                                          </p:val>
                                        </p:tav>
                                        <p:tav tm="100000">
                                          <p:val>
                                            <p:strVal val="#ppt_x"/>
                                          </p:val>
                                        </p:tav>
                                      </p:tavLst>
                                    </p:anim>
                                    <p:anim calcmode="lin" valueType="num">
                                      <p:cBhvr>
                                        <p:cTn id="39" dur="500" fill="hold"/>
                                        <p:tgtEl>
                                          <p:spTgt spid="52"/>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anim calcmode="lin" valueType="num">
                                      <p:cBhvr>
                                        <p:cTn id="43" dur="500" fill="hold"/>
                                        <p:tgtEl>
                                          <p:spTgt spid="53"/>
                                        </p:tgtEl>
                                        <p:attrNameLst>
                                          <p:attrName>ppt_x</p:attrName>
                                        </p:attrNameLst>
                                      </p:cBhvr>
                                      <p:tavLst>
                                        <p:tav tm="0">
                                          <p:val>
                                            <p:strVal val="#ppt_x"/>
                                          </p:val>
                                        </p:tav>
                                        <p:tav tm="100000">
                                          <p:val>
                                            <p:strVal val="#ppt_x"/>
                                          </p:val>
                                        </p:tav>
                                      </p:tavLst>
                                    </p:anim>
                                    <p:anim calcmode="lin" valueType="num">
                                      <p:cBhvr>
                                        <p:cTn id="44" dur="500" fill="hold"/>
                                        <p:tgtEl>
                                          <p:spTgt spid="53"/>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anim calcmode="lin" valueType="num">
                                      <p:cBhvr>
                                        <p:cTn id="48" dur="500" fill="hold"/>
                                        <p:tgtEl>
                                          <p:spTgt spid="54"/>
                                        </p:tgtEl>
                                        <p:attrNameLst>
                                          <p:attrName>ppt_x</p:attrName>
                                        </p:attrNameLst>
                                      </p:cBhvr>
                                      <p:tavLst>
                                        <p:tav tm="0">
                                          <p:val>
                                            <p:strVal val="#ppt_x"/>
                                          </p:val>
                                        </p:tav>
                                        <p:tav tm="100000">
                                          <p:val>
                                            <p:strVal val="#ppt_x"/>
                                          </p:val>
                                        </p:tav>
                                      </p:tavLst>
                                    </p:anim>
                                    <p:anim calcmode="lin" valueType="num">
                                      <p:cBhvr>
                                        <p:cTn id="49" dur="500" fill="hold"/>
                                        <p:tgtEl>
                                          <p:spTgt spid="54"/>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anim calcmode="lin" valueType="num">
                                      <p:cBhvr>
                                        <p:cTn id="53" dur="500" fill="hold"/>
                                        <p:tgtEl>
                                          <p:spTgt spid="55"/>
                                        </p:tgtEl>
                                        <p:attrNameLst>
                                          <p:attrName>ppt_x</p:attrName>
                                        </p:attrNameLst>
                                      </p:cBhvr>
                                      <p:tavLst>
                                        <p:tav tm="0">
                                          <p:val>
                                            <p:strVal val="#ppt_x"/>
                                          </p:val>
                                        </p:tav>
                                        <p:tav tm="100000">
                                          <p:val>
                                            <p:strVal val="#ppt_x"/>
                                          </p:val>
                                        </p:tav>
                                      </p:tavLst>
                                    </p:anim>
                                    <p:anim calcmode="lin" valueType="num">
                                      <p:cBhvr>
                                        <p:cTn id="54" dur="500" fill="hold"/>
                                        <p:tgtEl>
                                          <p:spTgt spid="55"/>
                                        </p:tgtEl>
                                        <p:attrNameLst>
                                          <p:attrName>ppt_y</p:attrName>
                                        </p:attrNameLst>
                                      </p:cBhvr>
                                      <p:tavLst>
                                        <p:tav tm="0">
                                          <p:val>
                                            <p:strVal val="#ppt_y-.1"/>
                                          </p:val>
                                        </p:tav>
                                        <p:tav tm="100000">
                                          <p:val>
                                            <p:strVal val="#ppt_y"/>
                                          </p:val>
                                        </p:tav>
                                      </p:tavLst>
                                    </p:anim>
                                  </p:childTnLst>
                                </p:cTn>
                              </p:par>
                            </p:childTnLst>
                          </p:cTn>
                        </p:par>
                        <p:par>
                          <p:cTn id="55" fill="hold">
                            <p:stCondLst>
                              <p:cond delay="1500"/>
                            </p:stCondLst>
                            <p:childTnLst>
                              <p:par>
                                <p:cTn id="56" presetID="42" presetClass="entr" presetSubtype="0"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anim calcmode="lin" valueType="num">
                                      <p:cBhvr>
                                        <p:cTn id="59" dur="500" fill="hold"/>
                                        <p:tgtEl>
                                          <p:spTgt spid="40"/>
                                        </p:tgtEl>
                                        <p:attrNameLst>
                                          <p:attrName>ppt_x</p:attrName>
                                        </p:attrNameLst>
                                      </p:cBhvr>
                                      <p:tavLst>
                                        <p:tav tm="0">
                                          <p:val>
                                            <p:strVal val="#ppt_x"/>
                                          </p:val>
                                        </p:tav>
                                        <p:tav tm="100000">
                                          <p:val>
                                            <p:strVal val="#ppt_x"/>
                                          </p:val>
                                        </p:tav>
                                      </p:tavLst>
                                    </p:anim>
                                    <p:anim calcmode="lin" valueType="num">
                                      <p:cBhvr>
                                        <p:cTn id="60" dur="500" fill="hold"/>
                                        <p:tgtEl>
                                          <p:spTgt spid="40"/>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anim calcmode="lin" valueType="num">
                                      <p:cBhvr>
                                        <p:cTn id="64" dur="500" fill="hold"/>
                                        <p:tgtEl>
                                          <p:spTgt spid="41"/>
                                        </p:tgtEl>
                                        <p:attrNameLst>
                                          <p:attrName>ppt_x</p:attrName>
                                        </p:attrNameLst>
                                      </p:cBhvr>
                                      <p:tavLst>
                                        <p:tav tm="0">
                                          <p:val>
                                            <p:strVal val="#ppt_x"/>
                                          </p:val>
                                        </p:tav>
                                        <p:tav tm="100000">
                                          <p:val>
                                            <p:strVal val="#ppt_x"/>
                                          </p:val>
                                        </p:tav>
                                      </p:tavLst>
                                    </p:anim>
                                    <p:anim calcmode="lin" valueType="num">
                                      <p:cBhvr>
                                        <p:cTn id="65" dur="500" fill="hold"/>
                                        <p:tgtEl>
                                          <p:spTgt spid="41"/>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fade">
                                      <p:cBhvr>
                                        <p:cTn id="68" dur="500"/>
                                        <p:tgtEl>
                                          <p:spTgt spid="42"/>
                                        </p:tgtEl>
                                      </p:cBhvr>
                                    </p:animEffect>
                                    <p:anim calcmode="lin" valueType="num">
                                      <p:cBhvr>
                                        <p:cTn id="69" dur="500" fill="hold"/>
                                        <p:tgtEl>
                                          <p:spTgt spid="42"/>
                                        </p:tgtEl>
                                        <p:attrNameLst>
                                          <p:attrName>ppt_x</p:attrName>
                                        </p:attrNameLst>
                                      </p:cBhvr>
                                      <p:tavLst>
                                        <p:tav tm="0">
                                          <p:val>
                                            <p:strVal val="#ppt_x"/>
                                          </p:val>
                                        </p:tav>
                                        <p:tav tm="100000">
                                          <p:val>
                                            <p:strVal val="#ppt_x"/>
                                          </p:val>
                                        </p:tav>
                                      </p:tavLst>
                                    </p:anim>
                                    <p:anim calcmode="lin" valueType="num">
                                      <p:cBhvr>
                                        <p:cTn id="70" dur="500" fill="hold"/>
                                        <p:tgtEl>
                                          <p:spTgt spid="42"/>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500"/>
                                        <p:tgtEl>
                                          <p:spTgt spid="43"/>
                                        </p:tgtEl>
                                      </p:cBhvr>
                                    </p:animEffect>
                                    <p:anim calcmode="lin" valueType="num">
                                      <p:cBhvr>
                                        <p:cTn id="74" dur="500" fill="hold"/>
                                        <p:tgtEl>
                                          <p:spTgt spid="43"/>
                                        </p:tgtEl>
                                        <p:attrNameLst>
                                          <p:attrName>ppt_x</p:attrName>
                                        </p:attrNameLst>
                                      </p:cBhvr>
                                      <p:tavLst>
                                        <p:tav tm="0">
                                          <p:val>
                                            <p:strVal val="#ppt_x"/>
                                          </p:val>
                                        </p:tav>
                                        <p:tav tm="100000">
                                          <p:val>
                                            <p:strVal val="#ppt_x"/>
                                          </p:val>
                                        </p:tav>
                                      </p:tavLst>
                                    </p:anim>
                                    <p:anim calcmode="lin" valueType="num">
                                      <p:cBhvr>
                                        <p:cTn id="75" dur="500" fill="hold"/>
                                        <p:tgtEl>
                                          <p:spTgt spid="43"/>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fade">
                                      <p:cBhvr>
                                        <p:cTn id="78" dur="500"/>
                                        <p:tgtEl>
                                          <p:spTgt spid="44"/>
                                        </p:tgtEl>
                                      </p:cBhvr>
                                    </p:animEffect>
                                    <p:anim calcmode="lin" valueType="num">
                                      <p:cBhvr>
                                        <p:cTn id="79" dur="500" fill="hold"/>
                                        <p:tgtEl>
                                          <p:spTgt spid="44"/>
                                        </p:tgtEl>
                                        <p:attrNameLst>
                                          <p:attrName>ppt_x</p:attrName>
                                        </p:attrNameLst>
                                      </p:cBhvr>
                                      <p:tavLst>
                                        <p:tav tm="0">
                                          <p:val>
                                            <p:strVal val="#ppt_x"/>
                                          </p:val>
                                        </p:tav>
                                        <p:tav tm="100000">
                                          <p:val>
                                            <p:strVal val="#ppt_x"/>
                                          </p:val>
                                        </p:tav>
                                      </p:tavLst>
                                    </p:anim>
                                    <p:anim calcmode="lin" valueType="num">
                                      <p:cBhvr>
                                        <p:cTn id="80" dur="500" fill="hold"/>
                                        <p:tgtEl>
                                          <p:spTgt spid="44"/>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anim calcmode="lin" valueType="num">
                                      <p:cBhvr>
                                        <p:cTn id="84" dur="500" fill="hold"/>
                                        <p:tgtEl>
                                          <p:spTgt spid="45"/>
                                        </p:tgtEl>
                                        <p:attrNameLst>
                                          <p:attrName>ppt_x</p:attrName>
                                        </p:attrNameLst>
                                      </p:cBhvr>
                                      <p:tavLst>
                                        <p:tav tm="0">
                                          <p:val>
                                            <p:strVal val="#ppt_x"/>
                                          </p:val>
                                        </p:tav>
                                        <p:tav tm="100000">
                                          <p:val>
                                            <p:strVal val="#ppt_x"/>
                                          </p:val>
                                        </p:tav>
                                      </p:tavLst>
                                    </p:anim>
                                    <p:anim calcmode="lin" valueType="num">
                                      <p:cBhvr>
                                        <p:cTn id="85" dur="500" fill="hold"/>
                                        <p:tgtEl>
                                          <p:spTgt spid="45"/>
                                        </p:tgtEl>
                                        <p:attrNameLst>
                                          <p:attrName>ppt_y</p:attrName>
                                        </p:attrNameLst>
                                      </p:cBhvr>
                                      <p:tavLst>
                                        <p:tav tm="0">
                                          <p:val>
                                            <p:strVal val="#ppt_y+.1"/>
                                          </p:val>
                                        </p:tav>
                                        <p:tav tm="100000">
                                          <p:val>
                                            <p:strVal val="#ppt_y"/>
                                          </p:val>
                                        </p:tav>
                                      </p:tavLst>
                                    </p:anim>
                                  </p:childTnLst>
                                </p:cTn>
                              </p:par>
                            </p:childTnLst>
                          </p:cTn>
                        </p:par>
                        <p:par>
                          <p:cTn id="86" fill="hold">
                            <p:stCondLst>
                              <p:cond delay="2000"/>
                            </p:stCondLst>
                            <p:childTnLst>
                              <p:par>
                                <p:cTn id="87" presetID="10" presetClass="entr" presetSubtype="0" fill="hold" grpId="0" nodeType="after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7" grpId="0"/>
      <p:bldP spid="8" grpId="0"/>
      <p:bldP spid="40" grpId="0"/>
      <p:bldP spid="41" grpId="0"/>
      <p:bldP spid="42" grpId="0"/>
      <p:bldP spid="43" grpId="0"/>
      <p:bldP spid="44" grpId="0"/>
      <p:bldP spid="45" grpId="0"/>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3"/>
          <p:cNvSpPr>
            <a:spLocks noChangeArrowheads="1"/>
          </p:cNvSpPr>
          <p:nvPr/>
        </p:nvSpPr>
        <p:spPr bwMode="auto">
          <a:xfrm>
            <a:off x="5833382" y="-322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案例分析</a:t>
            </a:r>
          </a:p>
        </p:txBody>
      </p:sp>
      <p:sp>
        <p:nvSpPr>
          <p:cNvPr id="86" name="矩形 47"/>
          <p:cNvSpPr>
            <a:spLocks noChangeArrowheads="1"/>
          </p:cNvSpPr>
          <p:nvPr/>
        </p:nvSpPr>
        <p:spPr bwMode="auto">
          <a:xfrm>
            <a:off x="1093264" y="4167244"/>
            <a:ext cx="6902591" cy="457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综合描述说明，在此录入上述图表的综合描述说明。在此录入上述图表的描述说明，在此录入上述图表的综合描述说明，在此录入上述图表的综合描述说明，在此录入上述图表的综合描述说明。</a:t>
            </a:r>
          </a:p>
        </p:txBody>
      </p:sp>
      <p:grpSp>
        <p:nvGrpSpPr>
          <p:cNvPr id="166" name="组合 165"/>
          <p:cNvGrpSpPr/>
          <p:nvPr/>
        </p:nvGrpSpPr>
        <p:grpSpPr>
          <a:xfrm>
            <a:off x="1322801" y="1302931"/>
            <a:ext cx="3061841" cy="102101"/>
            <a:chOff x="1507396" y="1628800"/>
            <a:chExt cx="4320480" cy="144016"/>
          </a:xfrm>
        </p:grpSpPr>
        <p:cxnSp>
          <p:nvCxnSpPr>
            <p:cNvPr id="167" name="直接连接符 166"/>
            <p:cNvCxnSpPr/>
            <p:nvPr/>
          </p:nvCxnSpPr>
          <p:spPr>
            <a:xfrm>
              <a:off x="1507396" y="1700808"/>
              <a:ext cx="43204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flipV="1">
              <a:off x="150739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V="1">
              <a:off x="1987449"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V="1">
              <a:off x="2467502"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2947555"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V="1">
              <a:off x="3427608"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V="1">
              <a:off x="3907661"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V="1">
              <a:off x="4387714"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V="1">
              <a:off x="4867767"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V="1">
              <a:off x="5347820"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V="1">
              <a:off x="582787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a:off x="4778215" y="1302931"/>
            <a:ext cx="3061841" cy="102101"/>
            <a:chOff x="1507396" y="1628800"/>
            <a:chExt cx="4320480" cy="144016"/>
          </a:xfrm>
        </p:grpSpPr>
        <p:cxnSp>
          <p:nvCxnSpPr>
            <p:cNvPr id="179" name="直接连接符 178"/>
            <p:cNvCxnSpPr/>
            <p:nvPr/>
          </p:nvCxnSpPr>
          <p:spPr>
            <a:xfrm>
              <a:off x="1507396" y="1700808"/>
              <a:ext cx="43204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150739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1987449"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V="1">
              <a:off x="2467502"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V="1">
              <a:off x="2947555"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V="1">
              <a:off x="3427608"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3907661"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V="1">
              <a:off x="4387714"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V="1">
              <a:off x="4867767"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V="1">
              <a:off x="5347820"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V="1">
              <a:off x="582787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0" name="TextBox 132"/>
          <p:cNvSpPr txBox="1"/>
          <p:nvPr/>
        </p:nvSpPr>
        <p:spPr>
          <a:xfrm>
            <a:off x="4250190"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10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191" name="TextBox 133"/>
          <p:cNvSpPr txBox="1"/>
          <p:nvPr/>
        </p:nvSpPr>
        <p:spPr>
          <a:xfrm>
            <a:off x="3915384"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20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192" name="TextBox 134"/>
          <p:cNvSpPr txBox="1"/>
          <p:nvPr/>
        </p:nvSpPr>
        <p:spPr>
          <a:xfrm>
            <a:off x="3575180"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30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193" name="TextBox 135"/>
          <p:cNvSpPr txBox="1"/>
          <p:nvPr/>
        </p:nvSpPr>
        <p:spPr>
          <a:xfrm>
            <a:off x="3234976"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40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194" name="TextBox 136"/>
          <p:cNvSpPr txBox="1"/>
          <p:nvPr/>
        </p:nvSpPr>
        <p:spPr>
          <a:xfrm>
            <a:off x="2894773"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50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195" name="TextBox 137"/>
          <p:cNvSpPr txBox="1"/>
          <p:nvPr/>
        </p:nvSpPr>
        <p:spPr>
          <a:xfrm>
            <a:off x="2554567"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60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196" name="TextBox 138"/>
          <p:cNvSpPr txBox="1"/>
          <p:nvPr/>
        </p:nvSpPr>
        <p:spPr>
          <a:xfrm>
            <a:off x="2214363"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70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197" name="TextBox 139"/>
          <p:cNvSpPr txBox="1"/>
          <p:nvPr/>
        </p:nvSpPr>
        <p:spPr>
          <a:xfrm>
            <a:off x="1874158"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80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198" name="TextBox 140"/>
          <p:cNvSpPr txBox="1"/>
          <p:nvPr/>
        </p:nvSpPr>
        <p:spPr>
          <a:xfrm>
            <a:off x="1533954"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90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199" name="TextBox 141"/>
          <p:cNvSpPr txBox="1"/>
          <p:nvPr/>
        </p:nvSpPr>
        <p:spPr>
          <a:xfrm>
            <a:off x="1161942" y="1106553"/>
            <a:ext cx="311624"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100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200" name="TextBox 142"/>
          <p:cNvSpPr txBox="1"/>
          <p:nvPr/>
        </p:nvSpPr>
        <p:spPr>
          <a:xfrm>
            <a:off x="4650673"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10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201" name="TextBox 143"/>
          <p:cNvSpPr txBox="1"/>
          <p:nvPr/>
        </p:nvSpPr>
        <p:spPr>
          <a:xfrm>
            <a:off x="4989369"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20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202" name="TextBox 144"/>
          <p:cNvSpPr txBox="1"/>
          <p:nvPr/>
        </p:nvSpPr>
        <p:spPr>
          <a:xfrm>
            <a:off x="5329573"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30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203" name="TextBox 145"/>
          <p:cNvSpPr txBox="1"/>
          <p:nvPr/>
        </p:nvSpPr>
        <p:spPr>
          <a:xfrm>
            <a:off x="5669779"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40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204" name="TextBox 146"/>
          <p:cNvSpPr txBox="1"/>
          <p:nvPr/>
        </p:nvSpPr>
        <p:spPr>
          <a:xfrm>
            <a:off x="6009982"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50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205" name="TextBox 147"/>
          <p:cNvSpPr txBox="1"/>
          <p:nvPr/>
        </p:nvSpPr>
        <p:spPr>
          <a:xfrm>
            <a:off x="6350186"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60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206" name="TextBox 148"/>
          <p:cNvSpPr txBox="1"/>
          <p:nvPr/>
        </p:nvSpPr>
        <p:spPr>
          <a:xfrm>
            <a:off x="6690390"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70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207" name="TextBox 149"/>
          <p:cNvSpPr txBox="1"/>
          <p:nvPr/>
        </p:nvSpPr>
        <p:spPr>
          <a:xfrm>
            <a:off x="7030594"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80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208" name="TextBox 150"/>
          <p:cNvSpPr txBox="1"/>
          <p:nvPr/>
        </p:nvSpPr>
        <p:spPr>
          <a:xfrm>
            <a:off x="7370799" y="1106553"/>
            <a:ext cx="253916" cy="207751"/>
          </a:xfrm>
          <a:prstGeom prst="rect">
            <a:avLst/>
          </a:prstGeom>
          <a:noFill/>
        </p:spPr>
        <p:txBody>
          <a:bodyPr wrap="none" lIns="68580" tIns="34291" rIns="68580" bIns="34291" rtlCol="0">
            <a:spAutoFit/>
          </a:bodyPr>
          <a:lstStyle/>
          <a:p>
            <a:r>
              <a:rPr lang="en-US" altLang="zh-CN" sz="900">
                <a:solidFill>
                  <a:schemeClr val="tx1">
                    <a:lumMod val="75000"/>
                    <a:lumOff val="25000"/>
                  </a:schemeClr>
                </a:solidFill>
                <a:latin typeface="幼圆" panose="02010509060101010101" charset="-122"/>
                <a:ea typeface="幼圆" panose="02010509060101010101" charset="-122"/>
              </a:rPr>
              <a:t>90</a:t>
            </a:r>
            <a:endParaRPr lang="zh-CN" altLang="en-US" sz="900">
              <a:solidFill>
                <a:schemeClr val="tx1">
                  <a:lumMod val="75000"/>
                  <a:lumOff val="25000"/>
                </a:schemeClr>
              </a:solidFill>
              <a:latin typeface="幼圆" panose="02010509060101010101" charset="-122"/>
              <a:ea typeface="幼圆" panose="02010509060101010101" charset="-122"/>
            </a:endParaRPr>
          </a:p>
        </p:txBody>
      </p:sp>
      <p:sp>
        <p:nvSpPr>
          <p:cNvPr id="209" name="TextBox 151"/>
          <p:cNvSpPr txBox="1"/>
          <p:nvPr/>
        </p:nvSpPr>
        <p:spPr>
          <a:xfrm>
            <a:off x="7679196" y="1106553"/>
            <a:ext cx="311624" cy="207751"/>
          </a:xfrm>
          <a:prstGeom prst="rect">
            <a:avLst/>
          </a:prstGeom>
          <a:noFill/>
        </p:spPr>
        <p:txBody>
          <a:bodyPr wrap="none" lIns="68580" tIns="34291" rIns="68580" bIns="34291" rtlCol="0">
            <a:spAutoFit/>
          </a:bodyPr>
          <a:lstStyle/>
          <a:p>
            <a:r>
              <a:rPr lang="en-US" altLang="zh-CN" sz="900" dirty="0">
                <a:solidFill>
                  <a:schemeClr val="tx1">
                    <a:lumMod val="75000"/>
                    <a:lumOff val="25000"/>
                  </a:schemeClr>
                </a:solidFill>
                <a:latin typeface="幼圆" panose="02010509060101010101" charset="-122"/>
                <a:ea typeface="幼圆" panose="02010509060101010101" charset="-122"/>
              </a:rPr>
              <a:t>100</a:t>
            </a:r>
            <a:endParaRPr lang="zh-CN" altLang="en-US" sz="900" dirty="0">
              <a:solidFill>
                <a:schemeClr val="tx1">
                  <a:lumMod val="75000"/>
                  <a:lumOff val="25000"/>
                </a:schemeClr>
              </a:solidFill>
              <a:latin typeface="幼圆" panose="02010509060101010101" charset="-122"/>
              <a:ea typeface="幼圆" panose="02010509060101010101" charset="-122"/>
            </a:endParaRPr>
          </a:p>
        </p:txBody>
      </p:sp>
      <p:sp>
        <p:nvSpPr>
          <p:cNvPr id="210" name="五边形 209"/>
          <p:cNvSpPr/>
          <p:nvPr/>
        </p:nvSpPr>
        <p:spPr>
          <a:xfrm flipH="1">
            <a:off x="2132262" y="1586561"/>
            <a:ext cx="2252381" cy="229703"/>
          </a:xfrm>
          <a:prstGeom prst="homePlat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275">
              <a:ea typeface="幼圆" panose="02010509060101010101" charset="-122"/>
            </a:endParaRPr>
          </a:p>
        </p:txBody>
      </p:sp>
      <p:sp>
        <p:nvSpPr>
          <p:cNvPr id="211" name="五边形 210"/>
          <p:cNvSpPr/>
          <p:nvPr/>
        </p:nvSpPr>
        <p:spPr>
          <a:xfrm flipH="1">
            <a:off x="2999432" y="1950936"/>
            <a:ext cx="1385210" cy="229703"/>
          </a:xfrm>
          <a:prstGeom prst="homePlat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275">
              <a:ea typeface="幼圆" panose="02010509060101010101" charset="-122"/>
            </a:endParaRPr>
          </a:p>
        </p:txBody>
      </p:sp>
      <p:sp>
        <p:nvSpPr>
          <p:cNvPr id="212" name="五边形 211"/>
          <p:cNvSpPr/>
          <p:nvPr/>
        </p:nvSpPr>
        <p:spPr>
          <a:xfrm flipH="1">
            <a:off x="2472464" y="2315314"/>
            <a:ext cx="1912176" cy="229703"/>
          </a:xfrm>
          <a:prstGeom prst="homePlat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275">
              <a:ea typeface="幼圆" panose="02010509060101010101" charset="-122"/>
            </a:endParaRPr>
          </a:p>
        </p:txBody>
      </p:sp>
      <p:sp>
        <p:nvSpPr>
          <p:cNvPr id="213" name="五边形 212"/>
          <p:cNvSpPr/>
          <p:nvPr/>
        </p:nvSpPr>
        <p:spPr>
          <a:xfrm flipH="1">
            <a:off x="1344812" y="2679689"/>
            <a:ext cx="3039833" cy="229703"/>
          </a:xfrm>
          <a:prstGeom prst="homePlat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275">
              <a:ea typeface="幼圆" panose="02010509060101010101" charset="-122"/>
            </a:endParaRPr>
          </a:p>
        </p:txBody>
      </p:sp>
      <p:sp>
        <p:nvSpPr>
          <p:cNvPr id="214" name="五边形 213"/>
          <p:cNvSpPr/>
          <p:nvPr/>
        </p:nvSpPr>
        <p:spPr>
          <a:xfrm flipH="1">
            <a:off x="1874160" y="3044066"/>
            <a:ext cx="2510484" cy="229703"/>
          </a:xfrm>
          <a:prstGeom prst="homePlat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275">
              <a:ea typeface="幼圆" panose="02010509060101010101" charset="-122"/>
            </a:endParaRPr>
          </a:p>
        </p:txBody>
      </p:sp>
      <p:sp>
        <p:nvSpPr>
          <p:cNvPr id="215" name="五边形 214"/>
          <p:cNvSpPr/>
          <p:nvPr/>
        </p:nvSpPr>
        <p:spPr>
          <a:xfrm flipH="1">
            <a:off x="2683620" y="3408442"/>
            <a:ext cx="1701023" cy="229703"/>
          </a:xfrm>
          <a:prstGeom prst="homePlat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275">
              <a:ea typeface="幼圆" panose="02010509060101010101" charset="-122"/>
            </a:endParaRPr>
          </a:p>
        </p:txBody>
      </p:sp>
      <p:sp>
        <p:nvSpPr>
          <p:cNvPr id="216" name="五边形 215"/>
          <p:cNvSpPr/>
          <p:nvPr/>
        </p:nvSpPr>
        <p:spPr>
          <a:xfrm flipH="1">
            <a:off x="3364028" y="3773155"/>
            <a:ext cx="1020615" cy="229703"/>
          </a:xfrm>
          <a:prstGeom prst="homePlat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275">
              <a:ea typeface="幼圆" panose="02010509060101010101" charset="-122"/>
            </a:endParaRPr>
          </a:p>
        </p:txBody>
      </p:sp>
      <p:sp>
        <p:nvSpPr>
          <p:cNvPr id="217" name="TextBox 159"/>
          <p:cNvSpPr txBox="1"/>
          <p:nvPr/>
        </p:nvSpPr>
        <p:spPr>
          <a:xfrm>
            <a:off x="1681492" y="1592312"/>
            <a:ext cx="388568" cy="219421"/>
          </a:xfrm>
          <a:prstGeom prst="rect">
            <a:avLst/>
          </a:prstGeom>
          <a:noFill/>
        </p:spPr>
        <p:txBody>
          <a:bodyPr wrap="none" lIns="68580" tIns="34291" rIns="68580" bIns="34291" rtlCol="0">
            <a:spAutoFit/>
          </a:bodyPr>
          <a:lstStyle/>
          <a:p>
            <a:r>
              <a:rPr lang="zh-CN" altLang="en-US" sz="975" dirty="0">
                <a:solidFill>
                  <a:schemeClr val="tx1">
                    <a:lumMod val="75000"/>
                    <a:lumOff val="25000"/>
                  </a:schemeClr>
                </a:solidFill>
                <a:latin typeface="幼圆" panose="02010509060101010101" charset="-122"/>
                <a:ea typeface="幼圆" panose="02010509060101010101" charset="-122"/>
              </a:rPr>
              <a:t>文字</a:t>
            </a:r>
          </a:p>
        </p:txBody>
      </p:sp>
      <p:sp>
        <p:nvSpPr>
          <p:cNvPr id="218" name="TextBox 160"/>
          <p:cNvSpPr txBox="1"/>
          <p:nvPr/>
        </p:nvSpPr>
        <p:spPr>
          <a:xfrm>
            <a:off x="2531725" y="1957132"/>
            <a:ext cx="388568" cy="219421"/>
          </a:xfrm>
          <a:prstGeom prst="rect">
            <a:avLst/>
          </a:prstGeom>
          <a:noFill/>
        </p:spPr>
        <p:txBody>
          <a:bodyPr wrap="none" lIns="68580" tIns="34291" rIns="68580" bIns="34291" rtlCol="0">
            <a:spAutoFit/>
          </a:bodyPr>
          <a:lstStyle/>
          <a:p>
            <a:r>
              <a:rPr lang="zh-CN" altLang="en-US" sz="975">
                <a:solidFill>
                  <a:schemeClr val="tx1">
                    <a:lumMod val="75000"/>
                    <a:lumOff val="25000"/>
                  </a:schemeClr>
                </a:solidFill>
                <a:latin typeface="幼圆" panose="02010509060101010101" charset="-122"/>
                <a:ea typeface="幼圆" panose="02010509060101010101" charset="-122"/>
              </a:rPr>
              <a:t>文字</a:t>
            </a:r>
          </a:p>
        </p:txBody>
      </p:sp>
      <p:sp>
        <p:nvSpPr>
          <p:cNvPr id="219" name="TextBox 161"/>
          <p:cNvSpPr txBox="1"/>
          <p:nvPr/>
        </p:nvSpPr>
        <p:spPr>
          <a:xfrm>
            <a:off x="2024556" y="2321232"/>
            <a:ext cx="388568" cy="219421"/>
          </a:xfrm>
          <a:prstGeom prst="rect">
            <a:avLst/>
          </a:prstGeom>
          <a:noFill/>
        </p:spPr>
        <p:txBody>
          <a:bodyPr wrap="none" lIns="68580" tIns="34291" rIns="68580" bIns="34291" rtlCol="0">
            <a:spAutoFit/>
          </a:bodyPr>
          <a:lstStyle/>
          <a:p>
            <a:r>
              <a:rPr lang="zh-CN" altLang="en-US" sz="975">
                <a:solidFill>
                  <a:schemeClr val="tx1">
                    <a:lumMod val="75000"/>
                    <a:lumOff val="25000"/>
                  </a:schemeClr>
                </a:solidFill>
                <a:latin typeface="幼圆" panose="02010509060101010101" charset="-122"/>
                <a:ea typeface="幼圆" panose="02010509060101010101" charset="-122"/>
              </a:rPr>
              <a:t>文字</a:t>
            </a:r>
          </a:p>
        </p:txBody>
      </p:sp>
      <p:sp>
        <p:nvSpPr>
          <p:cNvPr id="220" name="TextBox 162"/>
          <p:cNvSpPr txBox="1"/>
          <p:nvPr/>
        </p:nvSpPr>
        <p:spPr>
          <a:xfrm>
            <a:off x="937467" y="2679692"/>
            <a:ext cx="388568" cy="219421"/>
          </a:xfrm>
          <a:prstGeom prst="rect">
            <a:avLst/>
          </a:prstGeom>
          <a:noFill/>
        </p:spPr>
        <p:txBody>
          <a:bodyPr wrap="none" lIns="68580" tIns="34291" rIns="68580" bIns="34291" rtlCol="0">
            <a:spAutoFit/>
          </a:bodyPr>
          <a:lstStyle/>
          <a:p>
            <a:r>
              <a:rPr lang="zh-CN" altLang="en-US" sz="975" dirty="0">
                <a:solidFill>
                  <a:schemeClr val="tx1">
                    <a:lumMod val="75000"/>
                    <a:lumOff val="25000"/>
                  </a:schemeClr>
                </a:solidFill>
                <a:latin typeface="幼圆" panose="02010509060101010101" charset="-122"/>
                <a:ea typeface="幼圆" panose="02010509060101010101" charset="-122"/>
              </a:rPr>
              <a:t>文字</a:t>
            </a:r>
          </a:p>
        </p:txBody>
      </p:sp>
      <p:sp>
        <p:nvSpPr>
          <p:cNvPr id="221" name="TextBox 163"/>
          <p:cNvSpPr txBox="1"/>
          <p:nvPr/>
        </p:nvSpPr>
        <p:spPr>
          <a:xfrm>
            <a:off x="1470178" y="3049820"/>
            <a:ext cx="388568" cy="219421"/>
          </a:xfrm>
          <a:prstGeom prst="rect">
            <a:avLst/>
          </a:prstGeom>
          <a:noFill/>
        </p:spPr>
        <p:txBody>
          <a:bodyPr wrap="none" lIns="68580" tIns="34291" rIns="68580" bIns="34291" rtlCol="0">
            <a:spAutoFit/>
          </a:bodyPr>
          <a:lstStyle/>
          <a:p>
            <a:r>
              <a:rPr lang="zh-CN" altLang="en-US" sz="975">
                <a:solidFill>
                  <a:schemeClr val="tx1">
                    <a:lumMod val="75000"/>
                    <a:lumOff val="25000"/>
                  </a:schemeClr>
                </a:solidFill>
                <a:latin typeface="幼圆" panose="02010509060101010101" charset="-122"/>
                <a:ea typeface="幼圆" panose="02010509060101010101" charset="-122"/>
              </a:rPr>
              <a:t>文字</a:t>
            </a:r>
          </a:p>
        </p:txBody>
      </p:sp>
      <p:sp>
        <p:nvSpPr>
          <p:cNvPr id="222" name="TextBox 164"/>
          <p:cNvSpPr txBox="1"/>
          <p:nvPr/>
        </p:nvSpPr>
        <p:spPr>
          <a:xfrm>
            <a:off x="2214364" y="3414638"/>
            <a:ext cx="388568" cy="219421"/>
          </a:xfrm>
          <a:prstGeom prst="rect">
            <a:avLst/>
          </a:prstGeom>
          <a:noFill/>
        </p:spPr>
        <p:txBody>
          <a:bodyPr wrap="none" lIns="68580" tIns="34291" rIns="68580" bIns="34291" rtlCol="0">
            <a:spAutoFit/>
          </a:bodyPr>
          <a:lstStyle/>
          <a:p>
            <a:r>
              <a:rPr lang="zh-CN" altLang="en-US" sz="975">
                <a:solidFill>
                  <a:schemeClr val="tx1">
                    <a:lumMod val="75000"/>
                    <a:lumOff val="25000"/>
                  </a:schemeClr>
                </a:solidFill>
                <a:latin typeface="幼圆" panose="02010509060101010101" charset="-122"/>
                <a:ea typeface="幼圆" panose="02010509060101010101" charset="-122"/>
              </a:rPr>
              <a:t>文字</a:t>
            </a:r>
          </a:p>
        </p:txBody>
      </p:sp>
      <p:sp>
        <p:nvSpPr>
          <p:cNvPr id="223" name="TextBox 165"/>
          <p:cNvSpPr txBox="1"/>
          <p:nvPr/>
        </p:nvSpPr>
        <p:spPr>
          <a:xfrm>
            <a:off x="2889059" y="3778740"/>
            <a:ext cx="388568" cy="219421"/>
          </a:xfrm>
          <a:prstGeom prst="rect">
            <a:avLst/>
          </a:prstGeom>
          <a:noFill/>
        </p:spPr>
        <p:txBody>
          <a:bodyPr wrap="none" lIns="68580" tIns="34291" rIns="68580" bIns="34291" rtlCol="0">
            <a:spAutoFit/>
          </a:bodyPr>
          <a:lstStyle/>
          <a:p>
            <a:r>
              <a:rPr lang="zh-CN" altLang="en-US" sz="975">
                <a:solidFill>
                  <a:schemeClr val="tx1">
                    <a:lumMod val="75000"/>
                    <a:lumOff val="25000"/>
                  </a:schemeClr>
                </a:solidFill>
                <a:latin typeface="幼圆" panose="02010509060101010101" charset="-122"/>
                <a:ea typeface="幼圆" panose="02010509060101010101" charset="-122"/>
              </a:rPr>
              <a:t>文字</a:t>
            </a:r>
          </a:p>
        </p:txBody>
      </p:sp>
      <p:sp>
        <p:nvSpPr>
          <p:cNvPr id="224" name="五边形 223"/>
          <p:cNvSpPr/>
          <p:nvPr/>
        </p:nvSpPr>
        <p:spPr>
          <a:xfrm>
            <a:off x="4778217" y="1586561"/>
            <a:ext cx="1149665" cy="229703"/>
          </a:xfrm>
          <a:prstGeom prst="homePlat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275">
              <a:ea typeface="幼圆" panose="02010509060101010101" charset="-122"/>
            </a:endParaRPr>
          </a:p>
        </p:txBody>
      </p:sp>
      <p:sp>
        <p:nvSpPr>
          <p:cNvPr id="225" name="五边形 224"/>
          <p:cNvSpPr/>
          <p:nvPr/>
        </p:nvSpPr>
        <p:spPr>
          <a:xfrm>
            <a:off x="4778218" y="1950936"/>
            <a:ext cx="2170277" cy="229703"/>
          </a:xfrm>
          <a:prstGeom prst="homePlat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275">
              <a:ea typeface="幼圆" panose="02010509060101010101" charset="-122"/>
            </a:endParaRPr>
          </a:p>
        </p:txBody>
      </p:sp>
      <p:sp>
        <p:nvSpPr>
          <p:cNvPr id="226" name="五边形 225"/>
          <p:cNvSpPr/>
          <p:nvPr/>
        </p:nvSpPr>
        <p:spPr>
          <a:xfrm>
            <a:off x="4778215" y="2315314"/>
            <a:ext cx="1360817" cy="229703"/>
          </a:xfrm>
          <a:prstGeom prst="homePlat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275">
              <a:ea typeface="幼圆" panose="02010509060101010101" charset="-122"/>
            </a:endParaRPr>
          </a:p>
        </p:txBody>
      </p:sp>
      <p:sp>
        <p:nvSpPr>
          <p:cNvPr id="227" name="五边形 226"/>
          <p:cNvSpPr/>
          <p:nvPr/>
        </p:nvSpPr>
        <p:spPr>
          <a:xfrm>
            <a:off x="4778217" y="2679689"/>
            <a:ext cx="2900981" cy="229703"/>
          </a:xfrm>
          <a:prstGeom prst="homePlat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275">
              <a:ea typeface="幼圆" panose="02010509060101010101" charset="-122"/>
            </a:endParaRPr>
          </a:p>
        </p:txBody>
      </p:sp>
      <p:sp>
        <p:nvSpPr>
          <p:cNvPr id="228" name="五边形 227"/>
          <p:cNvSpPr/>
          <p:nvPr/>
        </p:nvSpPr>
        <p:spPr>
          <a:xfrm>
            <a:off x="4778217" y="3044066"/>
            <a:ext cx="2099594" cy="229703"/>
          </a:xfrm>
          <a:prstGeom prst="homePlat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275">
              <a:ea typeface="幼圆" panose="02010509060101010101" charset="-122"/>
            </a:endParaRPr>
          </a:p>
        </p:txBody>
      </p:sp>
      <p:sp>
        <p:nvSpPr>
          <p:cNvPr id="229" name="五边形 228"/>
          <p:cNvSpPr/>
          <p:nvPr/>
        </p:nvSpPr>
        <p:spPr>
          <a:xfrm>
            <a:off x="4778219" y="3408442"/>
            <a:ext cx="2433519" cy="229703"/>
          </a:xfrm>
          <a:prstGeom prst="homePlat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275">
              <a:ea typeface="幼圆" panose="02010509060101010101" charset="-122"/>
            </a:endParaRPr>
          </a:p>
        </p:txBody>
      </p:sp>
      <p:sp>
        <p:nvSpPr>
          <p:cNvPr id="230" name="五边形 229"/>
          <p:cNvSpPr/>
          <p:nvPr/>
        </p:nvSpPr>
        <p:spPr>
          <a:xfrm>
            <a:off x="4778217" y="3773156"/>
            <a:ext cx="1793409" cy="223784"/>
          </a:xfrm>
          <a:prstGeom prst="homePlat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275">
              <a:ea typeface="幼圆" panose="02010509060101010101" charset="-122"/>
            </a:endParaRPr>
          </a:p>
        </p:txBody>
      </p:sp>
      <p:sp>
        <p:nvSpPr>
          <p:cNvPr id="231" name="TextBox 173"/>
          <p:cNvSpPr txBox="1"/>
          <p:nvPr/>
        </p:nvSpPr>
        <p:spPr>
          <a:xfrm>
            <a:off x="5987693" y="1592312"/>
            <a:ext cx="388568" cy="219421"/>
          </a:xfrm>
          <a:prstGeom prst="rect">
            <a:avLst/>
          </a:prstGeom>
          <a:noFill/>
        </p:spPr>
        <p:txBody>
          <a:bodyPr wrap="none" lIns="68580" tIns="34291" rIns="68580" bIns="34291" rtlCol="0">
            <a:spAutoFit/>
          </a:bodyPr>
          <a:lstStyle/>
          <a:p>
            <a:r>
              <a:rPr lang="zh-CN" altLang="en-US" sz="975">
                <a:solidFill>
                  <a:schemeClr val="tx1">
                    <a:lumMod val="75000"/>
                    <a:lumOff val="25000"/>
                  </a:schemeClr>
                </a:solidFill>
                <a:latin typeface="幼圆" panose="02010509060101010101" charset="-122"/>
                <a:ea typeface="幼圆" panose="02010509060101010101" charset="-122"/>
              </a:rPr>
              <a:t>文字</a:t>
            </a:r>
          </a:p>
        </p:txBody>
      </p:sp>
      <p:sp>
        <p:nvSpPr>
          <p:cNvPr id="232" name="TextBox 174"/>
          <p:cNvSpPr txBox="1"/>
          <p:nvPr/>
        </p:nvSpPr>
        <p:spPr>
          <a:xfrm>
            <a:off x="7002781" y="1957132"/>
            <a:ext cx="388568" cy="219421"/>
          </a:xfrm>
          <a:prstGeom prst="rect">
            <a:avLst/>
          </a:prstGeom>
          <a:noFill/>
        </p:spPr>
        <p:txBody>
          <a:bodyPr wrap="none" lIns="68580" tIns="34291" rIns="68580" bIns="34291" rtlCol="0">
            <a:spAutoFit/>
          </a:bodyPr>
          <a:lstStyle/>
          <a:p>
            <a:r>
              <a:rPr lang="zh-CN" altLang="en-US" sz="975">
                <a:solidFill>
                  <a:schemeClr val="tx1">
                    <a:lumMod val="75000"/>
                    <a:lumOff val="25000"/>
                  </a:schemeClr>
                </a:solidFill>
                <a:latin typeface="幼圆" panose="02010509060101010101" charset="-122"/>
                <a:ea typeface="幼圆" panose="02010509060101010101" charset="-122"/>
              </a:rPr>
              <a:t>文字</a:t>
            </a:r>
          </a:p>
        </p:txBody>
      </p:sp>
      <p:sp>
        <p:nvSpPr>
          <p:cNvPr id="233" name="TextBox 175"/>
          <p:cNvSpPr txBox="1"/>
          <p:nvPr/>
        </p:nvSpPr>
        <p:spPr>
          <a:xfrm>
            <a:off x="6186290" y="2321232"/>
            <a:ext cx="388568" cy="219421"/>
          </a:xfrm>
          <a:prstGeom prst="rect">
            <a:avLst/>
          </a:prstGeom>
          <a:noFill/>
        </p:spPr>
        <p:txBody>
          <a:bodyPr wrap="none" lIns="68580" tIns="34291" rIns="68580" bIns="34291" rtlCol="0">
            <a:spAutoFit/>
          </a:bodyPr>
          <a:lstStyle/>
          <a:p>
            <a:r>
              <a:rPr lang="zh-CN" altLang="en-US" sz="975">
                <a:solidFill>
                  <a:schemeClr val="tx1">
                    <a:lumMod val="75000"/>
                    <a:lumOff val="25000"/>
                  </a:schemeClr>
                </a:solidFill>
                <a:latin typeface="幼圆" panose="02010509060101010101" charset="-122"/>
                <a:ea typeface="幼圆" panose="02010509060101010101" charset="-122"/>
              </a:rPr>
              <a:t>文字</a:t>
            </a:r>
          </a:p>
        </p:txBody>
      </p:sp>
      <p:sp>
        <p:nvSpPr>
          <p:cNvPr id="234" name="TextBox 176"/>
          <p:cNvSpPr txBox="1"/>
          <p:nvPr/>
        </p:nvSpPr>
        <p:spPr>
          <a:xfrm>
            <a:off x="7679198" y="2679692"/>
            <a:ext cx="388568" cy="219421"/>
          </a:xfrm>
          <a:prstGeom prst="rect">
            <a:avLst/>
          </a:prstGeom>
          <a:noFill/>
        </p:spPr>
        <p:txBody>
          <a:bodyPr wrap="none" lIns="68580" tIns="34291" rIns="68580" bIns="34291" rtlCol="0">
            <a:spAutoFit/>
          </a:bodyPr>
          <a:lstStyle/>
          <a:p>
            <a:r>
              <a:rPr lang="zh-CN" altLang="en-US" sz="975">
                <a:solidFill>
                  <a:schemeClr val="tx1">
                    <a:lumMod val="75000"/>
                    <a:lumOff val="25000"/>
                  </a:schemeClr>
                </a:solidFill>
                <a:latin typeface="幼圆" panose="02010509060101010101" charset="-122"/>
                <a:ea typeface="幼圆" panose="02010509060101010101" charset="-122"/>
              </a:rPr>
              <a:t>文字</a:t>
            </a:r>
          </a:p>
        </p:txBody>
      </p:sp>
      <p:sp>
        <p:nvSpPr>
          <p:cNvPr id="235" name="TextBox 177"/>
          <p:cNvSpPr txBox="1"/>
          <p:nvPr/>
        </p:nvSpPr>
        <p:spPr>
          <a:xfrm>
            <a:off x="6966979" y="3049820"/>
            <a:ext cx="388568" cy="219421"/>
          </a:xfrm>
          <a:prstGeom prst="rect">
            <a:avLst/>
          </a:prstGeom>
          <a:noFill/>
        </p:spPr>
        <p:txBody>
          <a:bodyPr wrap="none" lIns="68580" tIns="34291" rIns="68580" bIns="34291" rtlCol="0">
            <a:spAutoFit/>
          </a:bodyPr>
          <a:lstStyle/>
          <a:p>
            <a:r>
              <a:rPr lang="zh-CN" altLang="en-US" sz="975">
                <a:solidFill>
                  <a:schemeClr val="tx1">
                    <a:lumMod val="75000"/>
                    <a:lumOff val="25000"/>
                  </a:schemeClr>
                </a:solidFill>
                <a:latin typeface="幼圆" panose="02010509060101010101" charset="-122"/>
                <a:ea typeface="幼圆" panose="02010509060101010101" charset="-122"/>
              </a:rPr>
              <a:t>文字</a:t>
            </a:r>
          </a:p>
        </p:txBody>
      </p:sp>
      <p:sp>
        <p:nvSpPr>
          <p:cNvPr id="236" name="TextBox 178"/>
          <p:cNvSpPr txBox="1"/>
          <p:nvPr/>
        </p:nvSpPr>
        <p:spPr>
          <a:xfrm>
            <a:off x="7255937" y="3414638"/>
            <a:ext cx="388568" cy="219421"/>
          </a:xfrm>
          <a:prstGeom prst="rect">
            <a:avLst/>
          </a:prstGeom>
          <a:noFill/>
        </p:spPr>
        <p:txBody>
          <a:bodyPr wrap="none" lIns="68580" tIns="34291" rIns="68580" bIns="34291" rtlCol="0">
            <a:spAutoFit/>
          </a:bodyPr>
          <a:lstStyle/>
          <a:p>
            <a:r>
              <a:rPr lang="zh-CN" altLang="en-US" sz="975">
                <a:solidFill>
                  <a:schemeClr val="tx1">
                    <a:lumMod val="75000"/>
                    <a:lumOff val="25000"/>
                  </a:schemeClr>
                </a:solidFill>
                <a:latin typeface="幼圆" panose="02010509060101010101" charset="-122"/>
                <a:ea typeface="幼圆" panose="02010509060101010101" charset="-122"/>
              </a:rPr>
              <a:t>文字</a:t>
            </a:r>
          </a:p>
        </p:txBody>
      </p:sp>
      <p:sp>
        <p:nvSpPr>
          <p:cNvPr id="237" name="TextBox 179"/>
          <p:cNvSpPr txBox="1"/>
          <p:nvPr/>
        </p:nvSpPr>
        <p:spPr>
          <a:xfrm>
            <a:off x="6630842" y="3778740"/>
            <a:ext cx="388568" cy="219421"/>
          </a:xfrm>
          <a:prstGeom prst="rect">
            <a:avLst/>
          </a:prstGeom>
          <a:noFill/>
        </p:spPr>
        <p:txBody>
          <a:bodyPr wrap="none" lIns="68580" tIns="34291" rIns="68580" bIns="34291" rtlCol="0">
            <a:spAutoFit/>
          </a:bodyPr>
          <a:lstStyle/>
          <a:p>
            <a:r>
              <a:rPr lang="zh-CN" altLang="en-US" sz="975">
                <a:solidFill>
                  <a:schemeClr val="tx1">
                    <a:lumMod val="75000"/>
                    <a:lumOff val="25000"/>
                  </a:schemeClr>
                </a:solidFill>
                <a:latin typeface="幼圆" panose="02010509060101010101" charset="-122"/>
                <a:ea typeface="幼圆" panose="02010509060101010101" charset="-122"/>
              </a:rPr>
              <a:t>文字</a:t>
            </a:r>
          </a:p>
        </p:txBody>
      </p:sp>
      <p:sp>
        <p:nvSpPr>
          <p:cNvPr id="238" name="TextBox 180"/>
          <p:cNvSpPr txBox="1"/>
          <p:nvPr/>
        </p:nvSpPr>
        <p:spPr>
          <a:xfrm>
            <a:off x="4451809" y="1559581"/>
            <a:ext cx="229871" cy="288671"/>
          </a:xfrm>
          <a:prstGeom prst="rect">
            <a:avLst/>
          </a:prstGeom>
          <a:noFill/>
        </p:spPr>
        <p:txBody>
          <a:bodyPr wrap="none" lIns="68580" tIns="34291" rIns="68580" bIns="34291" rtlCol="0">
            <a:spAutoFit/>
          </a:bodyPr>
          <a:lstStyle/>
          <a:p>
            <a:r>
              <a:rPr lang="en-US" altLang="zh-CN" sz="1425">
                <a:solidFill>
                  <a:schemeClr val="tx1">
                    <a:lumMod val="75000"/>
                    <a:lumOff val="25000"/>
                  </a:schemeClr>
                </a:solidFill>
                <a:latin typeface="幼圆" panose="02010509060101010101" charset="-122"/>
                <a:ea typeface="幼圆" panose="02010509060101010101" charset="-122"/>
              </a:rPr>
              <a:t>A</a:t>
            </a:r>
            <a:endParaRPr lang="zh-CN" altLang="en-US" sz="1425">
              <a:solidFill>
                <a:schemeClr val="tx1">
                  <a:lumMod val="75000"/>
                  <a:lumOff val="25000"/>
                </a:schemeClr>
              </a:solidFill>
              <a:latin typeface="幼圆" panose="02010509060101010101" charset="-122"/>
              <a:ea typeface="幼圆" panose="02010509060101010101" charset="-122"/>
            </a:endParaRPr>
          </a:p>
        </p:txBody>
      </p:sp>
      <p:sp>
        <p:nvSpPr>
          <p:cNvPr id="239" name="TextBox 181"/>
          <p:cNvSpPr txBox="1"/>
          <p:nvPr/>
        </p:nvSpPr>
        <p:spPr>
          <a:xfrm>
            <a:off x="4451809" y="1923958"/>
            <a:ext cx="229871" cy="288671"/>
          </a:xfrm>
          <a:prstGeom prst="rect">
            <a:avLst/>
          </a:prstGeom>
          <a:noFill/>
        </p:spPr>
        <p:txBody>
          <a:bodyPr wrap="none" lIns="68580" tIns="34291" rIns="68580" bIns="34291" rtlCol="0">
            <a:spAutoFit/>
          </a:bodyPr>
          <a:lstStyle/>
          <a:p>
            <a:r>
              <a:rPr lang="en-US" altLang="zh-CN" sz="1425">
                <a:solidFill>
                  <a:schemeClr val="tx1">
                    <a:lumMod val="75000"/>
                    <a:lumOff val="25000"/>
                  </a:schemeClr>
                </a:solidFill>
                <a:latin typeface="幼圆" panose="02010509060101010101" charset="-122"/>
                <a:ea typeface="幼圆" panose="02010509060101010101" charset="-122"/>
              </a:rPr>
              <a:t>B</a:t>
            </a:r>
            <a:endParaRPr lang="zh-CN" altLang="en-US" sz="1425">
              <a:solidFill>
                <a:schemeClr val="tx1">
                  <a:lumMod val="75000"/>
                  <a:lumOff val="25000"/>
                </a:schemeClr>
              </a:solidFill>
              <a:latin typeface="幼圆" panose="02010509060101010101" charset="-122"/>
              <a:ea typeface="幼圆" panose="02010509060101010101" charset="-122"/>
            </a:endParaRPr>
          </a:p>
        </p:txBody>
      </p:sp>
      <p:sp>
        <p:nvSpPr>
          <p:cNvPr id="240" name="TextBox 182"/>
          <p:cNvSpPr txBox="1"/>
          <p:nvPr/>
        </p:nvSpPr>
        <p:spPr>
          <a:xfrm>
            <a:off x="4451809" y="2288334"/>
            <a:ext cx="229871" cy="288671"/>
          </a:xfrm>
          <a:prstGeom prst="rect">
            <a:avLst/>
          </a:prstGeom>
          <a:noFill/>
        </p:spPr>
        <p:txBody>
          <a:bodyPr wrap="none" lIns="68580" tIns="34291" rIns="68580" bIns="34291" rtlCol="0">
            <a:spAutoFit/>
          </a:bodyPr>
          <a:lstStyle/>
          <a:p>
            <a:r>
              <a:rPr lang="en-US" altLang="zh-CN" sz="1425">
                <a:solidFill>
                  <a:schemeClr val="tx1">
                    <a:lumMod val="75000"/>
                    <a:lumOff val="25000"/>
                  </a:schemeClr>
                </a:solidFill>
                <a:latin typeface="幼圆" panose="02010509060101010101" charset="-122"/>
                <a:ea typeface="幼圆" panose="02010509060101010101" charset="-122"/>
              </a:rPr>
              <a:t>C</a:t>
            </a:r>
            <a:endParaRPr lang="zh-CN" altLang="en-US" sz="1425">
              <a:solidFill>
                <a:schemeClr val="tx1">
                  <a:lumMod val="75000"/>
                  <a:lumOff val="25000"/>
                </a:schemeClr>
              </a:solidFill>
              <a:latin typeface="幼圆" panose="02010509060101010101" charset="-122"/>
              <a:ea typeface="幼圆" panose="02010509060101010101" charset="-122"/>
            </a:endParaRPr>
          </a:p>
        </p:txBody>
      </p:sp>
      <p:sp>
        <p:nvSpPr>
          <p:cNvPr id="241" name="TextBox 183"/>
          <p:cNvSpPr txBox="1"/>
          <p:nvPr/>
        </p:nvSpPr>
        <p:spPr>
          <a:xfrm>
            <a:off x="4451809" y="2652709"/>
            <a:ext cx="229871" cy="288671"/>
          </a:xfrm>
          <a:prstGeom prst="rect">
            <a:avLst/>
          </a:prstGeom>
          <a:noFill/>
        </p:spPr>
        <p:txBody>
          <a:bodyPr wrap="none" lIns="68580" tIns="34291" rIns="68580" bIns="34291" rtlCol="0">
            <a:spAutoFit/>
          </a:bodyPr>
          <a:lstStyle/>
          <a:p>
            <a:r>
              <a:rPr lang="en-US" altLang="zh-CN" sz="1425">
                <a:solidFill>
                  <a:schemeClr val="tx1">
                    <a:lumMod val="75000"/>
                    <a:lumOff val="25000"/>
                  </a:schemeClr>
                </a:solidFill>
                <a:latin typeface="幼圆" panose="02010509060101010101" charset="-122"/>
                <a:ea typeface="幼圆" panose="02010509060101010101" charset="-122"/>
              </a:rPr>
              <a:t>D</a:t>
            </a:r>
            <a:endParaRPr lang="zh-CN" altLang="en-US" sz="1425">
              <a:solidFill>
                <a:schemeClr val="tx1">
                  <a:lumMod val="75000"/>
                  <a:lumOff val="25000"/>
                </a:schemeClr>
              </a:solidFill>
              <a:latin typeface="幼圆" panose="02010509060101010101" charset="-122"/>
              <a:ea typeface="幼圆" panose="02010509060101010101" charset="-122"/>
            </a:endParaRPr>
          </a:p>
        </p:txBody>
      </p:sp>
      <p:sp>
        <p:nvSpPr>
          <p:cNvPr id="242" name="TextBox 184"/>
          <p:cNvSpPr txBox="1"/>
          <p:nvPr/>
        </p:nvSpPr>
        <p:spPr>
          <a:xfrm>
            <a:off x="4451809" y="3017086"/>
            <a:ext cx="229871" cy="288671"/>
          </a:xfrm>
          <a:prstGeom prst="rect">
            <a:avLst/>
          </a:prstGeom>
          <a:noFill/>
        </p:spPr>
        <p:txBody>
          <a:bodyPr wrap="none" lIns="68580" tIns="34291" rIns="68580" bIns="34291" rtlCol="0">
            <a:spAutoFit/>
          </a:bodyPr>
          <a:lstStyle/>
          <a:p>
            <a:r>
              <a:rPr lang="en-US" altLang="zh-CN" sz="1425">
                <a:solidFill>
                  <a:schemeClr val="tx1">
                    <a:lumMod val="75000"/>
                    <a:lumOff val="25000"/>
                  </a:schemeClr>
                </a:solidFill>
                <a:latin typeface="幼圆" panose="02010509060101010101" charset="-122"/>
                <a:ea typeface="幼圆" panose="02010509060101010101" charset="-122"/>
              </a:rPr>
              <a:t>E</a:t>
            </a:r>
            <a:endParaRPr lang="zh-CN" altLang="en-US" sz="1425">
              <a:solidFill>
                <a:schemeClr val="tx1">
                  <a:lumMod val="75000"/>
                  <a:lumOff val="25000"/>
                </a:schemeClr>
              </a:solidFill>
              <a:latin typeface="幼圆" panose="02010509060101010101" charset="-122"/>
              <a:ea typeface="幼圆" panose="02010509060101010101" charset="-122"/>
            </a:endParaRPr>
          </a:p>
        </p:txBody>
      </p:sp>
      <p:sp>
        <p:nvSpPr>
          <p:cNvPr id="243" name="TextBox 185"/>
          <p:cNvSpPr txBox="1"/>
          <p:nvPr/>
        </p:nvSpPr>
        <p:spPr>
          <a:xfrm>
            <a:off x="4451809" y="3381463"/>
            <a:ext cx="229871" cy="288671"/>
          </a:xfrm>
          <a:prstGeom prst="rect">
            <a:avLst/>
          </a:prstGeom>
          <a:noFill/>
        </p:spPr>
        <p:txBody>
          <a:bodyPr wrap="none" lIns="68580" tIns="34291" rIns="68580" bIns="34291" rtlCol="0">
            <a:spAutoFit/>
          </a:bodyPr>
          <a:lstStyle/>
          <a:p>
            <a:r>
              <a:rPr lang="en-US" altLang="zh-CN" sz="1425">
                <a:solidFill>
                  <a:schemeClr val="tx1">
                    <a:lumMod val="75000"/>
                    <a:lumOff val="25000"/>
                  </a:schemeClr>
                </a:solidFill>
                <a:latin typeface="幼圆" panose="02010509060101010101" charset="-122"/>
                <a:ea typeface="幼圆" panose="02010509060101010101" charset="-122"/>
              </a:rPr>
              <a:t>F</a:t>
            </a:r>
            <a:endParaRPr lang="zh-CN" altLang="en-US" sz="1425">
              <a:solidFill>
                <a:schemeClr val="tx1">
                  <a:lumMod val="75000"/>
                  <a:lumOff val="25000"/>
                </a:schemeClr>
              </a:solidFill>
              <a:latin typeface="幼圆" panose="02010509060101010101" charset="-122"/>
              <a:ea typeface="幼圆" panose="02010509060101010101" charset="-122"/>
            </a:endParaRPr>
          </a:p>
        </p:txBody>
      </p:sp>
      <p:sp>
        <p:nvSpPr>
          <p:cNvPr id="244" name="TextBox 186"/>
          <p:cNvSpPr txBox="1"/>
          <p:nvPr/>
        </p:nvSpPr>
        <p:spPr>
          <a:xfrm>
            <a:off x="4451809" y="3745841"/>
            <a:ext cx="229871" cy="288671"/>
          </a:xfrm>
          <a:prstGeom prst="rect">
            <a:avLst/>
          </a:prstGeom>
          <a:noFill/>
        </p:spPr>
        <p:txBody>
          <a:bodyPr wrap="none" lIns="68580" tIns="34291" rIns="68580" bIns="34291" rtlCol="0">
            <a:spAutoFit/>
          </a:bodyPr>
          <a:lstStyle/>
          <a:p>
            <a:r>
              <a:rPr lang="en-US" altLang="zh-CN" sz="1425">
                <a:solidFill>
                  <a:schemeClr val="tx1">
                    <a:lumMod val="75000"/>
                    <a:lumOff val="25000"/>
                  </a:schemeClr>
                </a:solidFill>
                <a:latin typeface="幼圆" panose="02010509060101010101" charset="-122"/>
                <a:ea typeface="幼圆" panose="02010509060101010101" charset="-122"/>
              </a:rPr>
              <a:t>G</a:t>
            </a:r>
            <a:endParaRPr lang="zh-CN" altLang="en-US" sz="1425">
              <a:solidFill>
                <a:schemeClr val="tx1">
                  <a:lumMod val="75000"/>
                  <a:lumOff val="25000"/>
                </a:schemeClr>
              </a:solidFill>
              <a:latin typeface="幼圆" panose="02010509060101010101" charset="-122"/>
              <a:ea typeface="幼圆" panose="02010509060101010101" charset="-122"/>
            </a:endParaRPr>
          </a:p>
        </p:txBody>
      </p:sp>
      <p:sp>
        <p:nvSpPr>
          <p:cNvPr id="83"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3000">
        <p14:shred pattern="rectang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barn(outVertical)">
                                      <p:cBhvr>
                                        <p:cTn id="11" dur="500"/>
                                        <p:tgtEl>
                                          <p:spTgt spid="86"/>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childTnLst>
                                    <p:set>
                                      <p:cBhvr>
                                        <p:cTn id="14" dur="1" fill="hold">
                                          <p:stCondLst>
                                            <p:cond delay="0"/>
                                          </p:stCondLst>
                                        </p:cTn>
                                        <p:tgtEl>
                                          <p:spTgt spid="238"/>
                                        </p:tgtEl>
                                        <p:attrNameLst>
                                          <p:attrName>style.visibility</p:attrName>
                                        </p:attrNameLst>
                                      </p:cBhvr>
                                      <p:to>
                                        <p:strVal val="visible"/>
                                      </p:to>
                                    </p:set>
                                    <p:anim calcmode="lin" valueType="num">
                                      <p:cBhvr additive="base">
                                        <p:cTn id="15" dur="500" fill="hold"/>
                                        <p:tgtEl>
                                          <p:spTgt spid="238"/>
                                        </p:tgtEl>
                                        <p:attrNameLst>
                                          <p:attrName>ppt_x</p:attrName>
                                        </p:attrNameLst>
                                      </p:cBhvr>
                                      <p:tavLst>
                                        <p:tav tm="0">
                                          <p:val>
                                            <p:strVal val="#ppt_x"/>
                                          </p:val>
                                        </p:tav>
                                        <p:tav tm="100000">
                                          <p:val>
                                            <p:strVal val="#ppt_x"/>
                                          </p:val>
                                        </p:tav>
                                      </p:tavLst>
                                    </p:anim>
                                    <p:anim calcmode="lin" valueType="num">
                                      <p:cBhvr additive="base">
                                        <p:cTn id="16" dur="500" fill="hold"/>
                                        <p:tgtEl>
                                          <p:spTgt spid="238"/>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39"/>
                                        </p:tgtEl>
                                        <p:attrNameLst>
                                          <p:attrName>style.visibility</p:attrName>
                                        </p:attrNameLst>
                                      </p:cBhvr>
                                      <p:to>
                                        <p:strVal val="visible"/>
                                      </p:to>
                                    </p:set>
                                    <p:anim calcmode="lin" valueType="num">
                                      <p:cBhvr additive="base">
                                        <p:cTn id="19" dur="500" fill="hold"/>
                                        <p:tgtEl>
                                          <p:spTgt spid="239"/>
                                        </p:tgtEl>
                                        <p:attrNameLst>
                                          <p:attrName>ppt_x</p:attrName>
                                        </p:attrNameLst>
                                      </p:cBhvr>
                                      <p:tavLst>
                                        <p:tav tm="0">
                                          <p:val>
                                            <p:strVal val="#ppt_x"/>
                                          </p:val>
                                        </p:tav>
                                        <p:tav tm="100000">
                                          <p:val>
                                            <p:strVal val="#ppt_x"/>
                                          </p:val>
                                        </p:tav>
                                      </p:tavLst>
                                    </p:anim>
                                    <p:anim calcmode="lin" valueType="num">
                                      <p:cBhvr additive="base">
                                        <p:cTn id="20" dur="500" fill="hold"/>
                                        <p:tgtEl>
                                          <p:spTgt spid="239"/>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240"/>
                                        </p:tgtEl>
                                        <p:attrNameLst>
                                          <p:attrName>style.visibility</p:attrName>
                                        </p:attrNameLst>
                                      </p:cBhvr>
                                      <p:to>
                                        <p:strVal val="visible"/>
                                      </p:to>
                                    </p:set>
                                    <p:anim calcmode="lin" valueType="num">
                                      <p:cBhvr additive="base">
                                        <p:cTn id="23" dur="500" fill="hold"/>
                                        <p:tgtEl>
                                          <p:spTgt spid="240"/>
                                        </p:tgtEl>
                                        <p:attrNameLst>
                                          <p:attrName>ppt_x</p:attrName>
                                        </p:attrNameLst>
                                      </p:cBhvr>
                                      <p:tavLst>
                                        <p:tav tm="0">
                                          <p:val>
                                            <p:strVal val="#ppt_x"/>
                                          </p:val>
                                        </p:tav>
                                        <p:tav tm="100000">
                                          <p:val>
                                            <p:strVal val="#ppt_x"/>
                                          </p:val>
                                        </p:tav>
                                      </p:tavLst>
                                    </p:anim>
                                    <p:anim calcmode="lin" valueType="num">
                                      <p:cBhvr additive="base">
                                        <p:cTn id="24" dur="500" fill="hold"/>
                                        <p:tgtEl>
                                          <p:spTgt spid="24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241"/>
                                        </p:tgtEl>
                                        <p:attrNameLst>
                                          <p:attrName>style.visibility</p:attrName>
                                        </p:attrNameLst>
                                      </p:cBhvr>
                                      <p:to>
                                        <p:strVal val="visible"/>
                                      </p:to>
                                    </p:set>
                                    <p:anim calcmode="lin" valueType="num">
                                      <p:cBhvr additive="base">
                                        <p:cTn id="27" dur="500" fill="hold"/>
                                        <p:tgtEl>
                                          <p:spTgt spid="241"/>
                                        </p:tgtEl>
                                        <p:attrNameLst>
                                          <p:attrName>ppt_x</p:attrName>
                                        </p:attrNameLst>
                                      </p:cBhvr>
                                      <p:tavLst>
                                        <p:tav tm="0">
                                          <p:val>
                                            <p:strVal val="#ppt_x"/>
                                          </p:val>
                                        </p:tav>
                                        <p:tav tm="100000">
                                          <p:val>
                                            <p:strVal val="#ppt_x"/>
                                          </p:val>
                                        </p:tav>
                                      </p:tavLst>
                                    </p:anim>
                                    <p:anim calcmode="lin" valueType="num">
                                      <p:cBhvr additive="base">
                                        <p:cTn id="28" dur="500" fill="hold"/>
                                        <p:tgtEl>
                                          <p:spTgt spid="241"/>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anim calcmode="lin" valueType="num">
                                      <p:cBhvr additive="base">
                                        <p:cTn id="31" dur="500" fill="hold"/>
                                        <p:tgtEl>
                                          <p:spTgt spid="242"/>
                                        </p:tgtEl>
                                        <p:attrNameLst>
                                          <p:attrName>ppt_x</p:attrName>
                                        </p:attrNameLst>
                                      </p:cBhvr>
                                      <p:tavLst>
                                        <p:tav tm="0">
                                          <p:val>
                                            <p:strVal val="#ppt_x"/>
                                          </p:val>
                                        </p:tav>
                                        <p:tav tm="100000">
                                          <p:val>
                                            <p:strVal val="#ppt_x"/>
                                          </p:val>
                                        </p:tav>
                                      </p:tavLst>
                                    </p:anim>
                                    <p:anim calcmode="lin" valueType="num">
                                      <p:cBhvr additive="base">
                                        <p:cTn id="32" dur="500" fill="hold"/>
                                        <p:tgtEl>
                                          <p:spTgt spid="242"/>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43"/>
                                        </p:tgtEl>
                                        <p:attrNameLst>
                                          <p:attrName>style.visibility</p:attrName>
                                        </p:attrNameLst>
                                      </p:cBhvr>
                                      <p:to>
                                        <p:strVal val="visible"/>
                                      </p:to>
                                    </p:set>
                                    <p:anim calcmode="lin" valueType="num">
                                      <p:cBhvr additive="base">
                                        <p:cTn id="35" dur="500" fill="hold"/>
                                        <p:tgtEl>
                                          <p:spTgt spid="243"/>
                                        </p:tgtEl>
                                        <p:attrNameLst>
                                          <p:attrName>ppt_x</p:attrName>
                                        </p:attrNameLst>
                                      </p:cBhvr>
                                      <p:tavLst>
                                        <p:tav tm="0">
                                          <p:val>
                                            <p:strVal val="#ppt_x"/>
                                          </p:val>
                                        </p:tav>
                                        <p:tav tm="100000">
                                          <p:val>
                                            <p:strVal val="#ppt_x"/>
                                          </p:val>
                                        </p:tav>
                                      </p:tavLst>
                                    </p:anim>
                                    <p:anim calcmode="lin" valueType="num">
                                      <p:cBhvr additive="base">
                                        <p:cTn id="36" dur="500" fill="hold"/>
                                        <p:tgtEl>
                                          <p:spTgt spid="243"/>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0"/>
                                  </p:stCondLst>
                                  <p:childTnLst>
                                    <p:set>
                                      <p:cBhvr>
                                        <p:cTn id="38" dur="1" fill="hold">
                                          <p:stCondLst>
                                            <p:cond delay="0"/>
                                          </p:stCondLst>
                                        </p:cTn>
                                        <p:tgtEl>
                                          <p:spTgt spid="244"/>
                                        </p:tgtEl>
                                        <p:attrNameLst>
                                          <p:attrName>style.visibility</p:attrName>
                                        </p:attrNameLst>
                                      </p:cBhvr>
                                      <p:to>
                                        <p:strVal val="visible"/>
                                      </p:to>
                                    </p:set>
                                    <p:anim calcmode="lin" valueType="num">
                                      <p:cBhvr additive="base">
                                        <p:cTn id="39" dur="500" fill="hold"/>
                                        <p:tgtEl>
                                          <p:spTgt spid="244"/>
                                        </p:tgtEl>
                                        <p:attrNameLst>
                                          <p:attrName>ppt_x</p:attrName>
                                        </p:attrNameLst>
                                      </p:cBhvr>
                                      <p:tavLst>
                                        <p:tav tm="0">
                                          <p:val>
                                            <p:strVal val="#ppt_x"/>
                                          </p:val>
                                        </p:tav>
                                        <p:tav tm="100000">
                                          <p:val>
                                            <p:strVal val="#ppt_x"/>
                                          </p:val>
                                        </p:tav>
                                      </p:tavLst>
                                    </p:anim>
                                    <p:anim calcmode="lin" valueType="num">
                                      <p:cBhvr additive="base">
                                        <p:cTn id="40" dur="500" fill="hold"/>
                                        <p:tgtEl>
                                          <p:spTgt spid="244"/>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224"/>
                                        </p:tgtEl>
                                        <p:attrNameLst>
                                          <p:attrName>style.visibility</p:attrName>
                                        </p:attrNameLst>
                                      </p:cBhvr>
                                      <p:to>
                                        <p:strVal val="visible"/>
                                      </p:to>
                                    </p:set>
                                    <p:animEffect transition="in" filter="wipe(left)">
                                      <p:cBhvr>
                                        <p:cTn id="44" dur="500"/>
                                        <p:tgtEl>
                                          <p:spTgt spid="224"/>
                                        </p:tgtEl>
                                      </p:cBhvr>
                                    </p:animEffect>
                                  </p:childTnLst>
                                </p:cTn>
                              </p:par>
                              <p:par>
                                <p:cTn id="45" presetID="22" presetClass="entr" presetSubtype="8" fill="hold" grpId="0" nodeType="withEffect">
                                  <p:stCondLst>
                                    <p:cond delay="100"/>
                                  </p:stCondLst>
                                  <p:childTnLst>
                                    <p:set>
                                      <p:cBhvr>
                                        <p:cTn id="46" dur="1" fill="hold">
                                          <p:stCondLst>
                                            <p:cond delay="0"/>
                                          </p:stCondLst>
                                        </p:cTn>
                                        <p:tgtEl>
                                          <p:spTgt spid="225"/>
                                        </p:tgtEl>
                                        <p:attrNameLst>
                                          <p:attrName>style.visibility</p:attrName>
                                        </p:attrNameLst>
                                      </p:cBhvr>
                                      <p:to>
                                        <p:strVal val="visible"/>
                                      </p:to>
                                    </p:set>
                                    <p:animEffect transition="in" filter="wipe(left)">
                                      <p:cBhvr>
                                        <p:cTn id="47" dur="500"/>
                                        <p:tgtEl>
                                          <p:spTgt spid="225"/>
                                        </p:tgtEl>
                                      </p:cBhvr>
                                    </p:animEffect>
                                  </p:childTnLst>
                                </p:cTn>
                              </p:par>
                              <p:par>
                                <p:cTn id="48" presetID="22" presetClass="entr" presetSubtype="8" fill="hold" grpId="0" nodeType="withEffect">
                                  <p:stCondLst>
                                    <p:cond delay="200"/>
                                  </p:stCondLst>
                                  <p:childTnLst>
                                    <p:set>
                                      <p:cBhvr>
                                        <p:cTn id="49" dur="1" fill="hold">
                                          <p:stCondLst>
                                            <p:cond delay="0"/>
                                          </p:stCondLst>
                                        </p:cTn>
                                        <p:tgtEl>
                                          <p:spTgt spid="226"/>
                                        </p:tgtEl>
                                        <p:attrNameLst>
                                          <p:attrName>style.visibility</p:attrName>
                                        </p:attrNameLst>
                                      </p:cBhvr>
                                      <p:to>
                                        <p:strVal val="visible"/>
                                      </p:to>
                                    </p:set>
                                    <p:animEffect transition="in" filter="wipe(left)">
                                      <p:cBhvr>
                                        <p:cTn id="50" dur="500"/>
                                        <p:tgtEl>
                                          <p:spTgt spid="226"/>
                                        </p:tgtEl>
                                      </p:cBhvr>
                                    </p:animEffect>
                                  </p:childTnLst>
                                </p:cTn>
                              </p:par>
                              <p:par>
                                <p:cTn id="51" presetID="22" presetClass="entr" presetSubtype="8" fill="hold" grpId="0" nodeType="withEffect">
                                  <p:stCondLst>
                                    <p:cond delay="300"/>
                                  </p:stCondLst>
                                  <p:childTnLst>
                                    <p:set>
                                      <p:cBhvr>
                                        <p:cTn id="52" dur="1" fill="hold">
                                          <p:stCondLst>
                                            <p:cond delay="0"/>
                                          </p:stCondLst>
                                        </p:cTn>
                                        <p:tgtEl>
                                          <p:spTgt spid="227"/>
                                        </p:tgtEl>
                                        <p:attrNameLst>
                                          <p:attrName>style.visibility</p:attrName>
                                        </p:attrNameLst>
                                      </p:cBhvr>
                                      <p:to>
                                        <p:strVal val="visible"/>
                                      </p:to>
                                    </p:set>
                                    <p:animEffect transition="in" filter="wipe(left)">
                                      <p:cBhvr>
                                        <p:cTn id="53" dur="500"/>
                                        <p:tgtEl>
                                          <p:spTgt spid="227"/>
                                        </p:tgtEl>
                                      </p:cBhvr>
                                    </p:animEffect>
                                  </p:childTnLst>
                                </p:cTn>
                              </p:par>
                              <p:par>
                                <p:cTn id="54" presetID="22" presetClass="entr" presetSubtype="8" fill="hold" grpId="0" nodeType="withEffect">
                                  <p:stCondLst>
                                    <p:cond delay="400"/>
                                  </p:stCondLst>
                                  <p:childTnLst>
                                    <p:set>
                                      <p:cBhvr>
                                        <p:cTn id="55" dur="1" fill="hold">
                                          <p:stCondLst>
                                            <p:cond delay="0"/>
                                          </p:stCondLst>
                                        </p:cTn>
                                        <p:tgtEl>
                                          <p:spTgt spid="228"/>
                                        </p:tgtEl>
                                        <p:attrNameLst>
                                          <p:attrName>style.visibility</p:attrName>
                                        </p:attrNameLst>
                                      </p:cBhvr>
                                      <p:to>
                                        <p:strVal val="visible"/>
                                      </p:to>
                                    </p:set>
                                    <p:animEffect transition="in" filter="wipe(left)">
                                      <p:cBhvr>
                                        <p:cTn id="56" dur="500"/>
                                        <p:tgtEl>
                                          <p:spTgt spid="228"/>
                                        </p:tgtEl>
                                      </p:cBhvr>
                                    </p:animEffect>
                                  </p:childTnLst>
                                </p:cTn>
                              </p:par>
                              <p:par>
                                <p:cTn id="57" presetID="22" presetClass="entr" presetSubtype="8" fill="hold" grpId="0" nodeType="withEffect">
                                  <p:stCondLst>
                                    <p:cond delay="500"/>
                                  </p:stCondLst>
                                  <p:childTnLst>
                                    <p:set>
                                      <p:cBhvr>
                                        <p:cTn id="58" dur="1" fill="hold">
                                          <p:stCondLst>
                                            <p:cond delay="0"/>
                                          </p:stCondLst>
                                        </p:cTn>
                                        <p:tgtEl>
                                          <p:spTgt spid="229"/>
                                        </p:tgtEl>
                                        <p:attrNameLst>
                                          <p:attrName>style.visibility</p:attrName>
                                        </p:attrNameLst>
                                      </p:cBhvr>
                                      <p:to>
                                        <p:strVal val="visible"/>
                                      </p:to>
                                    </p:set>
                                    <p:animEffect transition="in" filter="wipe(left)">
                                      <p:cBhvr>
                                        <p:cTn id="59" dur="500"/>
                                        <p:tgtEl>
                                          <p:spTgt spid="229"/>
                                        </p:tgtEl>
                                      </p:cBhvr>
                                    </p:animEffect>
                                  </p:childTnLst>
                                </p:cTn>
                              </p:par>
                              <p:par>
                                <p:cTn id="60" presetID="22" presetClass="entr" presetSubtype="8" fill="hold" grpId="0" nodeType="withEffect">
                                  <p:stCondLst>
                                    <p:cond delay="600"/>
                                  </p:stCondLst>
                                  <p:childTnLst>
                                    <p:set>
                                      <p:cBhvr>
                                        <p:cTn id="61" dur="1" fill="hold">
                                          <p:stCondLst>
                                            <p:cond delay="0"/>
                                          </p:stCondLst>
                                        </p:cTn>
                                        <p:tgtEl>
                                          <p:spTgt spid="230"/>
                                        </p:tgtEl>
                                        <p:attrNameLst>
                                          <p:attrName>style.visibility</p:attrName>
                                        </p:attrNameLst>
                                      </p:cBhvr>
                                      <p:to>
                                        <p:strVal val="visible"/>
                                      </p:to>
                                    </p:set>
                                    <p:animEffect transition="in" filter="wipe(left)">
                                      <p:cBhvr>
                                        <p:cTn id="62" dur="500"/>
                                        <p:tgtEl>
                                          <p:spTgt spid="23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210"/>
                                        </p:tgtEl>
                                        <p:attrNameLst>
                                          <p:attrName>style.visibility</p:attrName>
                                        </p:attrNameLst>
                                      </p:cBhvr>
                                      <p:to>
                                        <p:strVal val="visible"/>
                                      </p:to>
                                    </p:set>
                                    <p:animEffect transition="in" filter="wipe(right)">
                                      <p:cBhvr>
                                        <p:cTn id="65" dur="500"/>
                                        <p:tgtEl>
                                          <p:spTgt spid="210"/>
                                        </p:tgtEl>
                                      </p:cBhvr>
                                    </p:animEffect>
                                  </p:childTnLst>
                                </p:cTn>
                              </p:par>
                              <p:par>
                                <p:cTn id="66" presetID="22" presetClass="entr" presetSubtype="2" fill="hold" grpId="0" nodeType="withEffect">
                                  <p:stCondLst>
                                    <p:cond delay="100"/>
                                  </p:stCondLst>
                                  <p:childTnLst>
                                    <p:set>
                                      <p:cBhvr>
                                        <p:cTn id="67" dur="1" fill="hold">
                                          <p:stCondLst>
                                            <p:cond delay="0"/>
                                          </p:stCondLst>
                                        </p:cTn>
                                        <p:tgtEl>
                                          <p:spTgt spid="211"/>
                                        </p:tgtEl>
                                        <p:attrNameLst>
                                          <p:attrName>style.visibility</p:attrName>
                                        </p:attrNameLst>
                                      </p:cBhvr>
                                      <p:to>
                                        <p:strVal val="visible"/>
                                      </p:to>
                                    </p:set>
                                    <p:animEffect transition="in" filter="wipe(right)">
                                      <p:cBhvr>
                                        <p:cTn id="68" dur="500"/>
                                        <p:tgtEl>
                                          <p:spTgt spid="211"/>
                                        </p:tgtEl>
                                      </p:cBhvr>
                                    </p:animEffect>
                                  </p:childTnLst>
                                </p:cTn>
                              </p:par>
                              <p:par>
                                <p:cTn id="69" presetID="22" presetClass="entr" presetSubtype="2" fill="hold" grpId="0" nodeType="withEffect">
                                  <p:stCondLst>
                                    <p:cond delay="200"/>
                                  </p:stCondLst>
                                  <p:childTnLst>
                                    <p:set>
                                      <p:cBhvr>
                                        <p:cTn id="70" dur="1" fill="hold">
                                          <p:stCondLst>
                                            <p:cond delay="0"/>
                                          </p:stCondLst>
                                        </p:cTn>
                                        <p:tgtEl>
                                          <p:spTgt spid="212"/>
                                        </p:tgtEl>
                                        <p:attrNameLst>
                                          <p:attrName>style.visibility</p:attrName>
                                        </p:attrNameLst>
                                      </p:cBhvr>
                                      <p:to>
                                        <p:strVal val="visible"/>
                                      </p:to>
                                    </p:set>
                                    <p:animEffect transition="in" filter="wipe(right)">
                                      <p:cBhvr>
                                        <p:cTn id="71" dur="500"/>
                                        <p:tgtEl>
                                          <p:spTgt spid="212"/>
                                        </p:tgtEl>
                                      </p:cBhvr>
                                    </p:animEffect>
                                  </p:childTnLst>
                                </p:cTn>
                              </p:par>
                              <p:par>
                                <p:cTn id="72" presetID="22" presetClass="entr" presetSubtype="2" fill="hold" grpId="0" nodeType="withEffect">
                                  <p:stCondLst>
                                    <p:cond delay="300"/>
                                  </p:stCondLst>
                                  <p:childTnLst>
                                    <p:set>
                                      <p:cBhvr>
                                        <p:cTn id="73" dur="1" fill="hold">
                                          <p:stCondLst>
                                            <p:cond delay="0"/>
                                          </p:stCondLst>
                                        </p:cTn>
                                        <p:tgtEl>
                                          <p:spTgt spid="213"/>
                                        </p:tgtEl>
                                        <p:attrNameLst>
                                          <p:attrName>style.visibility</p:attrName>
                                        </p:attrNameLst>
                                      </p:cBhvr>
                                      <p:to>
                                        <p:strVal val="visible"/>
                                      </p:to>
                                    </p:set>
                                    <p:animEffect transition="in" filter="wipe(right)">
                                      <p:cBhvr>
                                        <p:cTn id="74" dur="500"/>
                                        <p:tgtEl>
                                          <p:spTgt spid="213"/>
                                        </p:tgtEl>
                                      </p:cBhvr>
                                    </p:animEffect>
                                  </p:childTnLst>
                                </p:cTn>
                              </p:par>
                              <p:par>
                                <p:cTn id="75" presetID="22" presetClass="entr" presetSubtype="2" fill="hold" grpId="0" nodeType="withEffect">
                                  <p:stCondLst>
                                    <p:cond delay="400"/>
                                  </p:stCondLst>
                                  <p:childTnLst>
                                    <p:set>
                                      <p:cBhvr>
                                        <p:cTn id="76" dur="1" fill="hold">
                                          <p:stCondLst>
                                            <p:cond delay="0"/>
                                          </p:stCondLst>
                                        </p:cTn>
                                        <p:tgtEl>
                                          <p:spTgt spid="214"/>
                                        </p:tgtEl>
                                        <p:attrNameLst>
                                          <p:attrName>style.visibility</p:attrName>
                                        </p:attrNameLst>
                                      </p:cBhvr>
                                      <p:to>
                                        <p:strVal val="visible"/>
                                      </p:to>
                                    </p:set>
                                    <p:animEffect transition="in" filter="wipe(right)">
                                      <p:cBhvr>
                                        <p:cTn id="77" dur="500"/>
                                        <p:tgtEl>
                                          <p:spTgt spid="214"/>
                                        </p:tgtEl>
                                      </p:cBhvr>
                                    </p:animEffect>
                                  </p:childTnLst>
                                </p:cTn>
                              </p:par>
                              <p:par>
                                <p:cTn id="78" presetID="22" presetClass="entr" presetSubtype="2" fill="hold" grpId="0" nodeType="withEffect">
                                  <p:stCondLst>
                                    <p:cond delay="500"/>
                                  </p:stCondLst>
                                  <p:childTnLst>
                                    <p:set>
                                      <p:cBhvr>
                                        <p:cTn id="79" dur="1" fill="hold">
                                          <p:stCondLst>
                                            <p:cond delay="0"/>
                                          </p:stCondLst>
                                        </p:cTn>
                                        <p:tgtEl>
                                          <p:spTgt spid="215"/>
                                        </p:tgtEl>
                                        <p:attrNameLst>
                                          <p:attrName>style.visibility</p:attrName>
                                        </p:attrNameLst>
                                      </p:cBhvr>
                                      <p:to>
                                        <p:strVal val="visible"/>
                                      </p:to>
                                    </p:set>
                                    <p:animEffect transition="in" filter="wipe(right)">
                                      <p:cBhvr>
                                        <p:cTn id="80" dur="500"/>
                                        <p:tgtEl>
                                          <p:spTgt spid="215"/>
                                        </p:tgtEl>
                                      </p:cBhvr>
                                    </p:animEffect>
                                  </p:childTnLst>
                                </p:cTn>
                              </p:par>
                              <p:par>
                                <p:cTn id="81" presetID="22" presetClass="entr" presetSubtype="2" fill="hold" grpId="0" nodeType="withEffect">
                                  <p:stCondLst>
                                    <p:cond delay="600"/>
                                  </p:stCondLst>
                                  <p:childTnLst>
                                    <p:set>
                                      <p:cBhvr>
                                        <p:cTn id="82" dur="1" fill="hold">
                                          <p:stCondLst>
                                            <p:cond delay="0"/>
                                          </p:stCondLst>
                                        </p:cTn>
                                        <p:tgtEl>
                                          <p:spTgt spid="216"/>
                                        </p:tgtEl>
                                        <p:attrNameLst>
                                          <p:attrName>style.visibility</p:attrName>
                                        </p:attrNameLst>
                                      </p:cBhvr>
                                      <p:to>
                                        <p:strVal val="visible"/>
                                      </p:to>
                                    </p:set>
                                    <p:animEffect transition="in" filter="wipe(right)">
                                      <p:cBhvr>
                                        <p:cTn id="83" dur="500"/>
                                        <p:tgtEl>
                                          <p:spTgt spid="216"/>
                                        </p:tgtEl>
                                      </p:cBhvr>
                                    </p:animEffect>
                                  </p:childTnLst>
                                </p:cTn>
                              </p:par>
                            </p:childTnLst>
                          </p:cTn>
                        </p:par>
                        <p:par>
                          <p:cTn id="84" fill="hold">
                            <p:stCondLst>
                              <p:cond delay="2000"/>
                            </p:stCondLst>
                            <p:childTnLst>
                              <p:par>
                                <p:cTn id="85" presetID="22" presetClass="entr" presetSubtype="8" fill="hold" grpId="0" nodeType="afterEffect">
                                  <p:stCondLst>
                                    <p:cond delay="0"/>
                                  </p:stCondLst>
                                  <p:childTnLst>
                                    <p:set>
                                      <p:cBhvr>
                                        <p:cTn id="86" dur="1" fill="hold">
                                          <p:stCondLst>
                                            <p:cond delay="0"/>
                                          </p:stCondLst>
                                        </p:cTn>
                                        <p:tgtEl>
                                          <p:spTgt spid="231"/>
                                        </p:tgtEl>
                                        <p:attrNameLst>
                                          <p:attrName>style.visibility</p:attrName>
                                        </p:attrNameLst>
                                      </p:cBhvr>
                                      <p:to>
                                        <p:strVal val="visible"/>
                                      </p:to>
                                    </p:set>
                                    <p:animEffect transition="in" filter="wipe(left)">
                                      <p:cBhvr>
                                        <p:cTn id="87" dur="500"/>
                                        <p:tgtEl>
                                          <p:spTgt spid="231"/>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232"/>
                                        </p:tgtEl>
                                        <p:attrNameLst>
                                          <p:attrName>style.visibility</p:attrName>
                                        </p:attrNameLst>
                                      </p:cBhvr>
                                      <p:to>
                                        <p:strVal val="visible"/>
                                      </p:to>
                                    </p:set>
                                    <p:animEffect transition="in" filter="wipe(left)">
                                      <p:cBhvr>
                                        <p:cTn id="90" dur="500"/>
                                        <p:tgtEl>
                                          <p:spTgt spid="232"/>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233"/>
                                        </p:tgtEl>
                                        <p:attrNameLst>
                                          <p:attrName>style.visibility</p:attrName>
                                        </p:attrNameLst>
                                      </p:cBhvr>
                                      <p:to>
                                        <p:strVal val="visible"/>
                                      </p:to>
                                    </p:set>
                                    <p:animEffect transition="in" filter="wipe(left)">
                                      <p:cBhvr>
                                        <p:cTn id="93" dur="500"/>
                                        <p:tgtEl>
                                          <p:spTgt spid="233"/>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234"/>
                                        </p:tgtEl>
                                        <p:attrNameLst>
                                          <p:attrName>style.visibility</p:attrName>
                                        </p:attrNameLst>
                                      </p:cBhvr>
                                      <p:to>
                                        <p:strVal val="visible"/>
                                      </p:to>
                                    </p:set>
                                    <p:animEffect transition="in" filter="wipe(left)">
                                      <p:cBhvr>
                                        <p:cTn id="96" dur="500"/>
                                        <p:tgtEl>
                                          <p:spTgt spid="234"/>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235"/>
                                        </p:tgtEl>
                                        <p:attrNameLst>
                                          <p:attrName>style.visibility</p:attrName>
                                        </p:attrNameLst>
                                      </p:cBhvr>
                                      <p:to>
                                        <p:strVal val="visible"/>
                                      </p:to>
                                    </p:set>
                                    <p:animEffect transition="in" filter="wipe(left)">
                                      <p:cBhvr>
                                        <p:cTn id="99" dur="500"/>
                                        <p:tgtEl>
                                          <p:spTgt spid="235"/>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236"/>
                                        </p:tgtEl>
                                        <p:attrNameLst>
                                          <p:attrName>style.visibility</p:attrName>
                                        </p:attrNameLst>
                                      </p:cBhvr>
                                      <p:to>
                                        <p:strVal val="visible"/>
                                      </p:to>
                                    </p:set>
                                    <p:animEffect transition="in" filter="wipe(left)">
                                      <p:cBhvr>
                                        <p:cTn id="102" dur="500"/>
                                        <p:tgtEl>
                                          <p:spTgt spid="236"/>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237"/>
                                        </p:tgtEl>
                                        <p:attrNameLst>
                                          <p:attrName>style.visibility</p:attrName>
                                        </p:attrNameLst>
                                      </p:cBhvr>
                                      <p:to>
                                        <p:strVal val="visible"/>
                                      </p:to>
                                    </p:set>
                                    <p:animEffect transition="in" filter="wipe(left)">
                                      <p:cBhvr>
                                        <p:cTn id="105" dur="500"/>
                                        <p:tgtEl>
                                          <p:spTgt spid="237"/>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217"/>
                                        </p:tgtEl>
                                        <p:attrNameLst>
                                          <p:attrName>style.visibility</p:attrName>
                                        </p:attrNameLst>
                                      </p:cBhvr>
                                      <p:to>
                                        <p:strVal val="visible"/>
                                      </p:to>
                                    </p:set>
                                    <p:animEffect transition="in" filter="wipe(right)">
                                      <p:cBhvr>
                                        <p:cTn id="108" dur="500"/>
                                        <p:tgtEl>
                                          <p:spTgt spid="217"/>
                                        </p:tgtEl>
                                      </p:cBhvr>
                                    </p:animEffect>
                                  </p:childTnLst>
                                </p:cTn>
                              </p:par>
                              <p:par>
                                <p:cTn id="109" presetID="22" presetClass="entr" presetSubtype="2" fill="hold" grpId="0" nodeType="withEffect">
                                  <p:stCondLst>
                                    <p:cond delay="0"/>
                                  </p:stCondLst>
                                  <p:childTnLst>
                                    <p:set>
                                      <p:cBhvr>
                                        <p:cTn id="110" dur="1" fill="hold">
                                          <p:stCondLst>
                                            <p:cond delay="0"/>
                                          </p:stCondLst>
                                        </p:cTn>
                                        <p:tgtEl>
                                          <p:spTgt spid="218"/>
                                        </p:tgtEl>
                                        <p:attrNameLst>
                                          <p:attrName>style.visibility</p:attrName>
                                        </p:attrNameLst>
                                      </p:cBhvr>
                                      <p:to>
                                        <p:strVal val="visible"/>
                                      </p:to>
                                    </p:set>
                                    <p:animEffect transition="in" filter="wipe(right)">
                                      <p:cBhvr>
                                        <p:cTn id="111" dur="500"/>
                                        <p:tgtEl>
                                          <p:spTgt spid="218"/>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219"/>
                                        </p:tgtEl>
                                        <p:attrNameLst>
                                          <p:attrName>style.visibility</p:attrName>
                                        </p:attrNameLst>
                                      </p:cBhvr>
                                      <p:to>
                                        <p:strVal val="visible"/>
                                      </p:to>
                                    </p:set>
                                    <p:animEffect transition="in" filter="wipe(right)">
                                      <p:cBhvr>
                                        <p:cTn id="114" dur="500"/>
                                        <p:tgtEl>
                                          <p:spTgt spid="219"/>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220"/>
                                        </p:tgtEl>
                                        <p:attrNameLst>
                                          <p:attrName>style.visibility</p:attrName>
                                        </p:attrNameLst>
                                      </p:cBhvr>
                                      <p:to>
                                        <p:strVal val="visible"/>
                                      </p:to>
                                    </p:set>
                                    <p:animEffect transition="in" filter="wipe(right)">
                                      <p:cBhvr>
                                        <p:cTn id="117" dur="500"/>
                                        <p:tgtEl>
                                          <p:spTgt spid="220"/>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221"/>
                                        </p:tgtEl>
                                        <p:attrNameLst>
                                          <p:attrName>style.visibility</p:attrName>
                                        </p:attrNameLst>
                                      </p:cBhvr>
                                      <p:to>
                                        <p:strVal val="visible"/>
                                      </p:to>
                                    </p:set>
                                    <p:animEffect transition="in" filter="wipe(right)">
                                      <p:cBhvr>
                                        <p:cTn id="120" dur="500"/>
                                        <p:tgtEl>
                                          <p:spTgt spid="221"/>
                                        </p:tgtEl>
                                      </p:cBhvr>
                                    </p:animEffect>
                                  </p:childTnLst>
                                </p:cTn>
                              </p:par>
                              <p:par>
                                <p:cTn id="121" presetID="22" presetClass="entr" presetSubtype="2" fill="hold" grpId="0" nodeType="withEffect">
                                  <p:stCondLst>
                                    <p:cond delay="0"/>
                                  </p:stCondLst>
                                  <p:childTnLst>
                                    <p:set>
                                      <p:cBhvr>
                                        <p:cTn id="122" dur="1" fill="hold">
                                          <p:stCondLst>
                                            <p:cond delay="0"/>
                                          </p:stCondLst>
                                        </p:cTn>
                                        <p:tgtEl>
                                          <p:spTgt spid="222"/>
                                        </p:tgtEl>
                                        <p:attrNameLst>
                                          <p:attrName>style.visibility</p:attrName>
                                        </p:attrNameLst>
                                      </p:cBhvr>
                                      <p:to>
                                        <p:strVal val="visible"/>
                                      </p:to>
                                    </p:set>
                                    <p:animEffect transition="in" filter="wipe(right)">
                                      <p:cBhvr>
                                        <p:cTn id="123" dur="500"/>
                                        <p:tgtEl>
                                          <p:spTgt spid="222"/>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223"/>
                                        </p:tgtEl>
                                        <p:attrNameLst>
                                          <p:attrName>style.visibility</p:attrName>
                                        </p:attrNameLst>
                                      </p:cBhvr>
                                      <p:to>
                                        <p:strVal val="visible"/>
                                      </p:to>
                                    </p:set>
                                    <p:animEffect transition="in" filter="wipe(right)">
                                      <p:cBhvr>
                                        <p:cTn id="126" dur="500"/>
                                        <p:tgtEl>
                                          <p:spTgt spid="223"/>
                                        </p:tgtEl>
                                      </p:cBhvr>
                                    </p:animEffect>
                                  </p:childTnLst>
                                </p:cTn>
                              </p:par>
                            </p:childTnLst>
                          </p:cTn>
                        </p:par>
                        <p:par>
                          <p:cTn id="127" fill="hold">
                            <p:stCondLst>
                              <p:cond delay="2500"/>
                            </p:stCondLst>
                            <p:childTnLst>
                              <p:par>
                                <p:cTn id="128" presetID="10" presetClass="entr" presetSubtype="0" fill="hold" nodeType="afterEffect">
                                  <p:stCondLst>
                                    <p:cond delay="0"/>
                                  </p:stCondLst>
                                  <p:childTnLst>
                                    <p:set>
                                      <p:cBhvr>
                                        <p:cTn id="129" dur="1" fill="hold">
                                          <p:stCondLst>
                                            <p:cond delay="0"/>
                                          </p:stCondLst>
                                        </p:cTn>
                                        <p:tgtEl>
                                          <p:spTgt spid="166"/>
                                        </p:tgtEl>
                                        <p:attrNameLst>
                                          <p:attrName>style.visibility</p:attrName>
                                        </p:attrNameLst>
                                      </p:cBhvr>
                                      <p:to>
                                        <p:strVal val="visible"/>
                                      </p:to>
                                    </p:set>
                                    <p:animEffect transition="in" filter="fade">
                                      <p:cBhvr>
                                        <p:cTn id="130" dur="500"/>
                                        <p:tgtEl>
                                          <p:spTgt spid="166"/>
                                        </p:tgtEl>
                                      </p:cBhvr>
                                    </p:animEffect>
                                  </p:childTnLst>
                                </p:cTn>
                              </p:par>
                              <p:par>
                                <p:cTn id="131" presetID="10" presetClass="entr" presetSubtype="0" fill="hold" nodeType="withEffect">
                                  <p:stCondLst>
                                    <p:cond delay="0"/>
                                  </p:stCondLst>
                                  <p:childTnLst>
                                    <p:set>
                                      <p:cBhvr>
                                        <p:cTn id="132" dur="1" fill="hold">
                                          <p:stCondLst>
                                            <p:cond delay="0"/>
                                          </p:stCondLst>
                                        </p:cTn>
                                        <p:tgtEl>
                                          <p:spTgt spid="178"/>
                                        </p:tgtEl>
                                        <p:attrNameLst>
                                          <p:attrName>style.visibility</p:attrName>
                                        </p:attrNameLst>
                                      </p:cBhvr>
                                      <p:to>
                                        <p:strVal val="visible"/>
                                      </p:to>
                                    </p:set>
                                    <p:animEffect transition="in" filter="fade">
                                      <p:cBhvr>
                                        <p:cTn id="133" dur="500"/>
                                        <p:tgtEl>
                                          <p:spTgt spid="178"/>
                                        </p:tgtEl>
                                      </p:cBhvr>
                                    </p:animEffect>
                                  </p:childTnLst>
                                </p:cTn>
                              </p:par>
                            </p:childTnLst>
                          </p:cTn>
                        </p:par>
                        <p:par>
                          <p:cTn id="134" fill="hold">
                            <p:stCondLst>
                              <p:cond delay="3000"/>
                            </p:stCondLst>
                            <p:childTnLst>
                              <p:par>
                                <p:cTn id="135" presetID="12" presetClass="entr" presetSubtype="4" fill="hold" grpId="0" nodeType="afterEffect">
                                  <p:stCondLst>
                                    <p:cond delay="0"/>
                                  </p:stCondLst>
                                  <p:childTnLst>
                                    <p:set>
                                      <p:cBhvr>
                                        <p:cTn id="136" dur="1" fill="hold">
                                          <p:stCondLst>
                                            <p:cond delay="0"/>
                                          </p:stCondLst>
                                        </p:cTn>
                                        <p:tgtEl>
                                          <p:spTgt spid="190"/>
                                        </p:tgtEl>
                                        <p:attrNameLst>
                                          <p:attrName>style.visibility</p:attrName>
                                        </p:attrNameLst>
                                      </p:cBhvr>
                                      <p:to>
                                        <p:strVal val="visible"/>
                                      </p:to>
                                    </p:set>
                                    <p:anim calcmode="lin" valueType="num">
                                      <p:cBhvr additive="base">
                                        <p:cTn id="137" dur="500"/>
                                        <p:tgtEl>
                                          <p:spTgt spid="190"/>
                                        </p:tgtEl>
                                        <p:attrNameLst>
                                          <p:attrName>ppt_y</p:attrName>
                                        </p:attrNameLst>
                                      </p:cBhvr>
                                      <p:tavLst>
                                        <p:tav tm="0">
                                          <p:val>
                                            <p:strVal val="#ppt_y+#ppt_h*1.125000"/>
                                          </p:val>
                                        </p:tav>
                                        <p:tav tm="100000">
                                          <p:val>
                                            <p:strVal val="#ppt_y"/>
                                          </p:val>
                                        </p:tav>
                                      </p:tavLst>
                                    </p:anim>
                                    <p:animEffect transition="in" filter="wipe(up)">
                                      <p:cBhvr>
                                        <p:cTn id="138" dur="500"/>
                                        <p:tgtEl>
                                          <p:spTgt spid="190"/>
                                        </p:tgtEl>
                                      </p:cBhvr>
                                    </p:animEffect>
                                  </p:childTnLst>
                                </p:cTn>
                              </p:par>
                              <p:par>
                                <p:cTn id="139" presetID="12" presetClass="entr" presetSubtype="4" fill="hold" grpId="0" nodeType="withEffect">
                                  <p:stCondLst>
                                    <p:cond delay="100"/>
                                  </p:stCondLst>
                                  <p:childTnLst>
                                    <p:set>
                                      <p:cBhvr>
                                        <p:cTn id="140" dur="1" fill="hold">
                                          <p:stCondLst>
                                            <p:cond delay="0"/>
                                          </p:stCondLst>
                                        </p:cTn>
                                        <p:tgtEl>
                                          <p:spTgt spid="191"/>
                                        </p:tgtEl>
                                        <p:attrNameLst>
                                          <p:attrName>style.visibility</p:attrName>
                                        </p:attrNameLst>
                                      </p:cBhvr>
                                      <p:to>
                                        <p:strVal val="visible"/>
                                      </p:to>
                                    </p:set>
                                    <p:anim calcmode="lin" valueType="num">
                                      <p:cBhvr additive="base">
                                        <p:cTn id="141" dur="500"/>
                                        <p:tgtEl>
                                          <p:spTgt spid="191"/>
                                        </p:tgtEl>
                                        <p:attrNameLst>
                                          <p:attrName>ppt_y</p:attrName>
                                        </p:attrNameLst>
                                      </p:cBhvr>
                                      <p:tavLst>
                                        <p:tav tm="0">
                                          <p:val>
                                            <p:strVal val="#ppt_y+#ppt_h*1.125000"/>
                                          </p:val>
                                        </p:tav>
                                        <p:tav tm="100000">
                                          <p:val>
                                            <p:strVal val="#ppt_y"/>
                                          </p:val>
                                        </p:tav>
                                      </p:tavLst>
                                    </p:anim>
                                    <p:animEffect transition="in" filter="wipe(up)">
                                      <p:cBhvr>
                                        <p:cTn id="142" dur="500"/>
                                        <p:tgtEl>
                                          <p:spTgt spid="191"/>
                                        </p:tgtEl>
                                      </p:cBhvr>
                                    </p:animEffect>
                                  </p:childTnLst>
                                </p:cTn>
                              </p:par>
                              <p:par>
                                <p:cTn id="143" presetID="12" presetClass="entr" presetSubtype="4" fill="hold" grpId="0" nodeType="withEffect">
                                  <p:stCondLst>
                                    <p:cond delay="200"/>
                                  </p:stCondLst>
                                  <p:childTnLst>
                                    <p:set>
                                      <p:cBhvr>
                                        <p:cTn id="144" dur="1" fill="hold">
                                          <p:stCondLst>
                                            <p:cond delay="0"/>
                                          </p:stCondLst>
                                        </p:cTn>
                                        <p:tgtEl>
                                          <p:spTgt spid="192"/>
                                        </p:tgtEl>
                                        <p:attrNameLst>
                                          <p:attrName>style.visibility</p:attrName>
                                        </p:attrNameLst>
                                      </p:cBhvr>
                                      <p:to>
                                        <p:strVal val="visible"/>
                                      </p:to>
                                    </p:set>
                                    <p:anim calcmode="lin" valueType="num">
                                      <p:cBhvr additive="base">
                                        <p:cTn id="145" dur="500"/>
                                        <p:tgtEl>
                                          <p:spTgt spid="192"/>
                                        </p:tgtEl>
                                        <p:attrNameLst>
                                          <p:attrName>ppt_y</p:attrName>
                                        </p:attrNameLst>
                                      </p:cBhvr>
                                      <p:tavLst>
                                        <p:tav tm="0">
                                          <p:val>
                                            <p:strVal val="#ppt_y+#ppt_h*1.125000"/>
                                          </p:val>
                                        </p:tav>
                                        <p:tav tm="100000">
                                          <p:val>
                                            <p:strVal val="#ppt_y"/>
                                          </p:val>
                                        </p:tav>
                                      </p:tavLst>
                                    </p:anim>
                                    <p:animEffect transition="in" filter="wipe(up)">
                                      <p:cBhvr>
                                        <p:cTn id="146" dur="500"/>
                                        <p:tgtEl>
                                          <p:spTgt spid="192"/>
                                        </p:tgtEl>
                                      </p:cBhvr>
                                    </p:animEffect>
                                  </p:childTnLst>
                                </p:cTn>
                              </p:par>
                              <p:par>
                                <p:cTn id="147" presetID="12" presetClass="entr" presetSubtype="4" fill="hold" grpId="0" nodeType="withEffect">
                                  <p:stCondLst>
                                    <p:cond delay="300"/>
                                  </p:stCondLst>
                                  <p:childTnLst>
                                    <p:set>
                                      <p:cBhvr>
                                        <p:cTn id="148" dur="1" fill="hold">
                                          <p:stCondLst>
                                            <p:cond delay="0"/>
                                          </p:stCondLst>
                                        </p:cTn>
                                        <p:tgtEl>
                                          <p:spTgt spid="193"/>
                                        </p:tgtEl>
                                        <p:attrNameLst>
                                          <p:attrName>style.visibility</p:attrName>
                                        </p:attrNameLst>
                                      </p:cBhvr>
                                      <p:to>
                                        <p:strVal val="visible"/>
                                      </p:to>
                                    </p:set>
                                    <p:anim calcmode="lin" valueType="num">
                                      <p:cBhvr additive="base">
                                        <p:cTn id="149" dur="500"/>
                                        <p:tgtEl>
                                          <p:spTgt spid="193"/>
                                        </p:tgtEl>
                                        <p:attrNameLst>
                                          <p:attrName>ppt_y</p:attrName>
                                        </p:attrNameLst>
                                      </p:cBhvr>
                                      <p:tavLst>
                                        <p:tav tm="0">
                                          <p:val>
                                            <p:strVal val="#ppt_y+#ppt_h*1.125000"/>
                                          </p:val>
                                        </p:tav>
                                        <p:tav tm="100000">
                                          <p:val>
                                            <p:strVal val="#ppt_y"/>
                                          </p:val>
                                        </p:tav>
                                      </p:tavLst>
                                    </p:anim>
                                    <p:animEffect transition="in" filter="wipe(up)">
                                      <p:cBhvr>
                                        <p:cTn id="150" dur="500"/>
                                        <p:tgtEl>
                                          <p:spTgt spid="193"/>
                                        </p:tgtEl>
                                      </p:cBhvr>
                                    </p:animEffect>
                                  </p:childTnLst>
                                </p:cTn>
                              </p:par>
                              <p:par>
                                <p:cTn id="151" presetID="12" presetClass="entr" presetSubtype="4" fill="hold" grpId="0" nodeType="withEffect">
                                  <p:stCondLst>
                                    <p:cond delay="400"/>
                                  </p:stCondLst>
                                  <p:childTnLst>
                                    <p:set>
                                      <p:cBhvr>
                                        <p:cTn id="152" dur="1" fill="hold">
                                          <p:stCondLst>
                                            <p:cond delay="0"/>
                                          </p:stCondLst>
                                        </p:cTn>
                                        <p:tgtEl>
                                          <p:spTgt spid="194"/>
                                        </p:tgtEl>
                                        <p:attrNameLst>
                                          <p:attrName>style.visibility</p:attrName>
                                        </p:attrNameLst>
                                      </p:cBhvr>
                                      <p:to>
                                        <p:strVal val="visible"/>
                                      </p:to>
                                    </p:set>
                                    <p:anim calcmode="lin" valueType="num">
                                      <p:cBhvr additive="base">
                                        <p:cTn id="153" dur="500"/>
                                        <p:tgtEl>
                                          <p:spTgt spid="194"/>
                                        </p:tgtEl>
                                        <p:attrNameLst>
                                          <p:attrName>ppt_y</p:attrName>
                                        </p:attrNameLst>
                                      </p:cBhvr>
                                      <p:tavLst>
                                        <p:tav tm="0">
                                          <p:val>
                                            <p:strVal val="#ppt_y+#ppt_h*1.125000"/>
                                          </p:val>
                                        </p:tav>
                                        <p:tav tm="100000">
                                          <p:val>
                                            <p:strVal val="#ppt_y"/>
                                          </p:val>
                                        </p:tav>
                                      </p:tavLst>
                                    </p:anim>
                                    <p:animEffect transition="in" filter="wipe(up)">
                                      <p:cBhvr>
                                        <p:cTn id="154" dur="500"/>
                                        <p:tgtEl>
                                          <p:spTgt spid="194"/>
                                        </p:tgtEl>
                                      </p:cBhvr>
                                    </p:animEffect>
                                  </p:childTnLst>
                                </p:cTn>
                              </p:par>
                              <p:par>
                                <p:cTn id="155" presetID="12" presetClass="entr" presetSubtype="4" fill="hold" grpId="0" nodeType="withEffect">
                                  <p:stCondLst>
                                    <p:cond delay="500"/>
                                  </p:stCondLst>
                                  <p:childTnLst>
                                    <p:set>
                                      <p:cBhvr>
                                        <p:cTn id="156" dur="1" fill="hold">
                                          <p:stCondLst>
                                            <p:cond delay="0"/>
                                          </p:stCondLst>
                                        </p:cTn>
                                        <p:tgtEl>
                                          <p:spTgt spid="195"/>
                                        </p:tgtEl>
                                        <p:attrNameLst>
                                          <p:attrName>style.visibility</p:attrName>
                                        </p:attrNameLst>
                                      </p:cBhvr>
                                      <p:to>
                                        <p:strVal val="visible"/>
                                      </p:to>
                                    </p:set>
                                    <p:anim calcmode="lin" valueType="num">
                                      <p:cBhvr additive="base">
                                        <p:cTn id="157" dur="500"/>
                                        <p:tgtEl>
                                          <p:spTgt spid="195"/>
                                        </p:tgtEl>
                                        <p:attrNameLst>
                                          <p:attrName>ppt_y</p:attrName>
                                        </p:attrNameLst>
                                      </p:cBhvr>
                                      <p:tavLst>
                                        <p:tav tm="0">
                                          <p:val>
                                            <p:strVal val="#ppt_y+#ppt_h*1.125000"/>
                                          </p:val>
                                        </p:tav>
                                        <p:tav tm="100000">
                                          <p:val>
                                            <p:strVal val="#ppt_y"/>
                                          </p:val>
                                        </p:tav>
                                      </p:tavLst>
                                    </p:anim>
                                    <p:animEffect transition="in" filter="wipe(up)">
                                      <p:cBhvr>
                                        <p:cTn id="158" dur="500"/>
                                        <p:tgtEl>
                                          <p:spTgt spid="195"/>
                                        </p:tgtEl>
                                      </p:cBhvr>
                                    </p:animEffect>
                                  </p:childTnLst>
                                </p:cTn>
                              </p:par>
                              <p:par>
                                <p:cTn id="159" presetID="12" presetClass="entr" presetSubtype="4" fill="hold" grpId="0" nodeType="withEffect">
                                  <p:stCondLst>
                                    <p:cond delay="600"/>
                                  </p:stCondLst>
                                  <p:childTnLst>
                                    <p:set>
                                      <p:cBhvr>
                                        <p:cTn id="160" dur="1" fill="hold">
                                          <p:stCondLst>
                                            <p:cond delay="0"/>
                                          </p:stCondLst>
                                        </p:cTn>
                                        <p:tgtEl>
                                          <p:spTgt spid="196"/>
                                        </p:tgtEl>
                                        <p:attrNameLst>
                                          <p:attrName>style.visibility</p:attrName>
                                        </p:attrNameLst>
                                      </p:cBhvr>
                                      <p:to>
                                        <p:strVal val="visible"/>
                                      </p:to>
                                    </p:set>
                                    <p:anim calcmode="lin" valueType="num">
                                      <p:cBhvr additive="base">
                                        <p:cTn id="161" dur="500"/>
                                        <p:tgtEl>
                                          <p:spTgt spid="196"/>
                                        </p:tgtEl>
                                        <p:attrNameLst>
                                          <p:attrName>ppt_y</p:attrName>
                                        </p:attrNameLst>
                                      </p:cBhvr>
                                      <p:tavLst>
                                        <p:tav tm="0">
                                          <p:val>
                                            <p:strVal val="#ppt_y+#ppt_h*1.125000"/>
                                          </p:val>
                                        </p:tav>
                                        <p:tav tm="100000">
                                          <p:val>
                                            <p:strVal val="#ppt_y"/>
                                          </p:val>
                                        </p:tav>
                                      </p:tavLst>
                                    </p:anim>
                                    <p:animEffect transition="in" filter="wipe(up)">
                                      <p:cBhvr>
                                        <p:cTn id="162" dur="500"/>
                                        <p:tgtEl>
                                          <p:spTgt spid="196"/>
                                        </p:tgtEl>
                                      </p:cBhvr>
                                    </p:animEffect>
                                  </p:childTnLst>
                                </p:cTn>
                              </p:par>
                              <p:par>
                                <p:cTn id="163" presetID="12" presetClass="entr" presetSubtype="4" fill="hold" grpId="0" nodeType="withEffect">
                                  <p:stCondLst>
                                    <p:cond delay="700"/>
                                  </p:stCondLst>
                                  <p:childTnLst>
                                    <p:set>
                                      <p:cBhvr>
                                        <p:cTn id="164" dur="1" fill="hold">
                                          <p:stCondLst>
                                            <p:cond delay="0"/>
                                          </p:stCondLst>
                                        </p:cTn>
                                        <p:tgtEl>
                                          <p:spTgt spid="197"/>
                                        </p:tgtEl>
                                        <p:attrNameLst>
                                          <p:attrName>style.visibility</p:attrName>
                                        </p:attrNameLst>
                                      </p:cBhvr>
                                      <p:to>
                                        <p:strVal val="visible"/>
                                      </p:to>
                                    </p:set>
                                    <p:anim calcmode="lin" valueType="num">
                                      <p:cBhvr additive="base">
                                        <p:cTn id="165" dur="500"/>
                                        <p:tgtEl>
                                          <p:spTgt spid="197"/>
                                        </p:tgtEl>
                                        <p:attrNameLst>
                                          <p:attrName>ppt_y</p:attrName>
                                        </p:attrNameLst>
                                      </p:cBhvr>
                                      <p:tavLst>
                                        <p:tav tm="0">
                                          <p:val>
                                            <p:strVal val="#ppt_y+#ppt_h*1.125000"/>
                                          </p:val>
                                        </p:tav>
                                        <p:tav tm="100000">
                                          <p:val>
                                            <p:strVal val="#ppt_y"/>
                                          </p:val>
                                        </p:tav>
                                      </p:tavLst>
                                    </p:anim>
                                    <p:animEffect transition="in" filter="wipe(up)">
                                      <p:cBhvr>
                                        <p:cTn id="166" dur="500"/>
                                        <p:tgtEl>
                                          <p:spTgt spid="197"/>
                                        </p:tgtEl>
                                      </p:cBhvr>
                                    </p:animEffect>
                                  </p:childTnLst>
                                </p:cTn>
                              </p:par>
                              <p:par>
                                <p:cTn id="167" presetID="12" presetClass="entr" presetSubtype="4" fill="hold" grpId="0" nodeType="withEffect">
                                  <p:stCondLst>
                                    <p:cond delay="800"/>
                                  </p:stCondLst>
                                  <p:childTnLst>
                                    <p:set>
                                      <p:cBhvr>
                                        <p:cTn id="168" dur="1" fill="hold">
                                          <p:stCondLst>
                                            <p:cond delay="0"/>
                                          </p:stCondLst>
                                        </p:cTn>
                                        <p:tgtEl>
                                          <p:spTgt spid="198"/>
                                        </p:tgtEl>
                                        <p:attrNameLst>
                                          <p:attrName>style.visibility</p:attrName>
                                        </p:attrNameLst>
                                      </p:cBhvr>
                                      <p:to>
                                        <p:strVal val="visible"/>
                                      </p:to>
                                    </p:set>
                                    <p:anim calcmode="lin" valueType="num">
                                      <p:cBhvr additive="base">
                                        <p:cTn id="169" dur="500"/>
                                        <p:tgtEl>
                                          <p:spTgt spid="198"/>
                                        </p:tgtEl>
                                        <p:attrNameLst>
                                          <p:attrName>ppt_y</p:attrName>
                                        </p:attrNameLst>
                                      </p:cBhvr>
                                      <p:tavLst>
                                        <p:tav tm="0">
                                          <p:val>
                                            <p:strVal val="#ppt_y+#ppt_h*1.125000"/>
                                          </p:val>
                                        </p:tav>
                                        <p:tav tm="100000">
                                          <p:val>
                                            <p:strVal val="#ppt_y"/>
                                          </p:val>
                                        </p:tav>
                                      </p:tavLst>
                                    </p:anim>
                                    <p:animEffect transition="in" filter="wipe(up)">
                                      <p:cBhvr>
                                        <p:cTn id="170" dur="500"/>
                                        <p:tgtEl>
                                          <p:spTgt spid="198"/>
                                        </p:tgtEl>
                                      </p:cBhvr>
                                    </p:animEffect>
                                  </p:childTnLst>
                                </p:cTn>
                              </p:par>
                              <p:par>
                                <p:cTn id="171" presetID="12" presetClass="entr" presetSubtype="4" fill="hold" grpId="0" nodeType="withEffect">
                                  <p:stCondLst>
                                    <p:cond delay="900"/>
                                  </p:stCondLst>
                                  <p:childTnLst>
                                    <p:set>
                                      <p:cBhvr>
                                        <p:cTn id="172" dur="1" fill="hold">
                                          <p:stCondLst>
                                            <p:cond delay="0"/>
                                          </p:stCondLst>
                                        </p:cTn>
                                        <p:tgtEl>
                                          <p:spTgt spid="199"/>
                                        </p:tgtEl>
                                        <p:attrNameLst>
                                          <p:attrName>style.visibility</p:attrName>
                                        </p:attrNameLst>
                                      </p:cBhvr>
                                      <p:to>
                                        <p:strVal val="visible"/>
                                      </p:to>
                                    </p:set>
                                    <p:anim calcmode="lin" valueType="num">
                                      <p:cBhvr additive="base">
                                        <p:cTn id="173" dur="500"/>
                                        <p:tgtEl>
                                          <p:spTgt spid="199"/>
                                        </p:tgtEl>
                                        <p:attrNameLst>
                                          <p:attrName>ppt_y</p:attrName>
                                        </p:attrNameLst>
                                      </p:cBhvr>
                                      <p:tavLst>
                                        <p:tav tm="0">
                                          <p:val>
                                            <p:strVal val="#ppt_y+#ppt_h*1.125000"/>
                                          </p:val>
                                        </p:tav>
                                        <p:tav tm="100000">
                                          <p:val>
                                            <p:strVal val="#ppt_y"/>
                                          </p:val>
                                        </p:tav>
                                      </p:tavLst>
                                    </p:anim>
                                    <p:animEffect transition="in" filter="wipe(up)">
                                      <p:cBhvr>
                                        <p:cTn id="174" dur="500"/>
                                        <p:tgtEl>
                                          <p:spTgt spid="199"/>
                                        </p:tgtEl>
                                      </p:cBhvr>
                                    </p:animEffect>
                                  </p:childTnLst>
                                </p:cTn>
                              </p:par>
                              <p:par>
                                <p:cTn id="175" presetID="12" presetClass="entr" presetSubtype="4" fill="hold" grpId="0" nodeType="withEffect">
                                  <p:stCondLst>
                                    <p:cond delay="0"/>
                                  </p:stCondLst>
                                  <p:childTnLst>
                                    <p:set>
                                      <p:cBhvr>
                                        <p:cTn id="176" dur="1" fill="hold">
                                          <p:stCondLst>
                                            <p:cond delay="0"/>
                                          </p:stCondLst>
                                        </p:cTn>
                                        <p:tgtEl>
                                          <p:spTgt spid="200"/>
                                        </p:tgtEl>
                                        <p:attrNameLst>
                                          <p:attrName>style.visibility</p:attrName>
                                        </p:attrNameLst>
                                      </p:cBhvr>
                                      <p:to>
                                        <p:strVal val="visible"/>
                                      </p:to>
                                    </p:set>
                                    <p:anim calcmode="lin" valueType="num">
                                      <p:cBhvr additive="base">
                                        <p:cTn id="177" dur="500"/>
                                        <p:tgtEl>
                                          <p:spTgt spid="200"/>
                                        </p:tgtEl>
                                        <p:attrNameLst>
                                          <p:attrName>ppt_y</p:attrName>
                                        </p:attrNameLst>
                                      </p:cBhvr>
                                      <p:tavLst>
                                        <p:tav tm="0">
                                          <p:val>
                                            <p:strVal val="#ppt_y+#ppt_h*1.125000"/>
                                          </p:val>
                                        </p:tav>
                                        <p:tav tm="100000">
                                          <p:val>
                                            <p:strVal val="#ppt_y"/>
                                          </p:val>
                                        </p:tav>
                                      </p:tavLst>
                                    </p:anim>
                                    <p:animEffect transition="in" filter="wipe(up)">
                                      <p:cBhvr>
                                        <p:cTn id="178" dur="500"/>
                                        <p:tgtEl>
                                          <p:spTgt spid="200"/>
                                        </p:tgtEl>
                                      </p:cBhvr>
                                    </p:animEffect>
                                  </p:childTnLst>
                                </p:cTn>
                              </p:par>
                              <p:par>
                                <p:cTn id="179" presetID="12" presetClass="entr" presetSubtype="4" fill="hold" grpId="0" nodeType="withEffect">
                                  <p:stCondLst>
                                    <p:cond delay="100"/>
                                  </p:stCondLst>
                                  <p:childTnLst>
                                    <p:set>
                                      <p:cBhvr>
                                        <p:cTn id="180" dur="1" fill="hold">
                                          <p:stCondLst>
                                            <p:cond delay="0"/>
                                          </p:stCondLst>
                                        </p:cTn>
                                        <p:tgtEl>
                                          <p:spTgt spid="201"/>
                                        </p:tgtEl>
                                        <p:attrNameLst>
                                          <p:attrName>style.visibility</p:attrName>
                                        </p:attrNameLst>
                                      </p:cBhvr>
                                      <p:to>
                                        <p:strVal val="visible"/>
                                      </p:to>
                                    </p:set>
                                    <p:anim calcmode="lin" valueType="num">
                                      <p:cBhvr additive="base">
                                        <p:cTn id="181" dur="500"/>
                                        <p:tgtEl>
                                          <p:spTgt spid="201"/>
                                        </p:tgtEl>
                                        <p:attrNameLst>
                                          <p:attrName>ppt_y</p:attrName>
                                        </p:attrNameLst>
                                      </p:cBhvr>
                                      <p:tavLst>
                                        <p:tav tm="0">
                                          <p:val>
                                            <p:strVal val="#ppt_y+#ppt_h*1.125000"/>
                                          </p:val>
                                        </p:tav>
                                        <p:tav tm="100000">
                                          <p:val>
                                            <p:strVal val="#ppt_y"/>
                                          </p:val>
                                        </p:tav>
                                      </p:tavLst>
                                    </p:anim>
                                    <p:animEffect transition="in" filter="wipe(up)">
                                      <p:cBhvr>
                                        <p:cTn id="182" dur="500"/>
                                        <p:tgtEl>
                                          <p:spTgt spid="201"/>
                                        </p:tgtEl>
                                      </p:cBhvr>
                                    </p:animEffect>
                                  </p:childTnLst>
                                </p:cTn>
                              </p:par>
                              <p:par>
                                <p:cTn id="183" presetID="12" presetClass="entr" presetSubtype="4" fill="hold" grpId="0" nodeType="withEffect">
                                  <p:stCondLst>
                                    <p:cond delay="200"/>
                                  </p:stCondLst>
                                  <p:childTnLst>
                                    <p:set>
                                      <p:cBhvr>
                                        <p:cTn id="184" dur="1" fill="hold">
                                          <p:stCondLst>
                                            <p:cond delay="0"/>
                                          </p:stCondLst>
                                        </p:cTn>
                                        <p:tgtEl>
                                          <p:spTgt spid="202"/>
                                        </p:tgtEl>
                                        <p:attrNameLst>
                                          <p:attrName>style.visibility</p:attrName>
                                        </p:attrNameLst>
                                      </p:cBhvr>
                                      <p:to>
                                        <p:strVal val="visible"/>
                                      </p:to>
                                    </p:set>
                                    <p:anim calcmode="lin" valueType="num">
                                      <p:cBhvr additive="base">
                                        <p:cTn id="185" dur="500"/>
                                        <p:tgtEl>
                                          <p:spTgt spid="202"/>
                                        </p:tgtEl>
                                        <p:attrNameLst>
                                          <p:attrName>ppt_y</p:attrName>
                                        </p:attrNameLst>
                                      </p:cBhvr>
                                      <p:tavLst>
                                        <p:tav tm="0">
                                          <p:val>
                                            <p:strVal val="#ppt_y+#ppt_h*1.125000"/>
                                          </p:val>
                                        </p:tav>
                                        <p:tav tm="100000">
                                          <p:val>
                                            <p:strVal val="#ppt_y"/>
                                          </p:val>
                                        </p:tav>
                                      </p:tavLst>
                                    </p:anim>
                                    <p:animEffect transition="in" filter="wipe(up)">
                                      <p:cBhvr>
                                        <p:cTn id="186" dur="500"/>
                                        <p:tgtEl>
                                          <p:spTgt spid="202"/>
                                        </p:tgtEl>
                                      </p:cBhvr>
                                    </p:animEffect>
                                  </p:childTnLst>
                                </p:cTn>
                              </p:par>
                              <p:par>
                                <p:cTn id="187" presetID="12" presetClass="entr" presetSubtype="4" fill="hold" grpId="0" nodeType="withEffect">
                                  <p:stCondLst>
                                    <p:cond delay="300"/>
                                  </p:stCondLst>
                                  <p:childTnLst>
                                    <p:set>
                                      <p:cBhvr>
                                        <p:cTn id="188" dur="1" fill="hold">
                                          <p:stCondLst>
                                            <p:cond delay="0"/>
                                          </p:stCondLst>
                                        </p:cTn>
                                        <p:tgtEl>
                                          <p:spTgt spid="203"/>
                                        </p:tgtEl>
                                        <p:attrNameLst>
                                          <p:attrName>style.visibility</p:attrName>
                                        </p:attrNameLst>
                                      </p:cBhvr>
                                      <p:to>
                                        <p:strVal val="visible"/>
                                      </p:to>
                                    </p:set>
                                    <p:anim calcmode="lin" valueType="num">
                                      <p:cBhvr additive="base">
                                        <p:cTn id="189" dur="500"/>
                                        <p:tgtEl>
                                          <p:spTgt spid="203"/>
                                        </p:tgtEl>
                                        <p:attrNameLst>
                                          <p:attrName>ppt_y</p:attrName>
                                        </p:attrNameLst>
                                      </p:cBhvr>
                                      <p:tavLst>
                                        <p:tav tm="0">
                                          <p:val>
                                            <p:strVal val="#ppt_y+#ppt_h*1.125000"/>
                                          </p:val>
                                        </p:tav>
                                        <p:tav tm="100000">
                                          <p:val>
                                            <p:strVal val="#ppt_y"/>
                                          </p:val>
                                        </p:tav>
                                      </p:tavLst>
                                    </p:anim>
                                    <p:animEffect transition="in" filter="wipe(up)">
                                      <p:cBhvr>
                                        <p:cTn id="190" dur="500"/>
                                        <p:tgtEl>
                                          <p:spTgt spid="203"/>
                                        </p:tgtEl>
                                      </p:cBhvr>
                                    </p:animEffect>
                                  </p:childTnLst>
                                </p:cTn>
                              </p:par>
                              <p:par>
                                <p:cTn id="191" presetID="12" presetClass="entr" presetSubtype="4" fill="hold" grpId="0" nodeType="withEffect">
                                  <p:stCondLst>
                                    <p:cond delay="400"/>
                                  </p:stCondLst>
                                  <p:childTnLst>
                                    <p:set>
                                      <p:cBhvr>
                                        <p:cTn id="192" dur="1" fill="hold">
                                          <p:stCondLst>
                                            <p:cond delay="0"/>
                                          </p:stCondLst>
                                        </p:cTn>
                                        <p:tgtEl>
                                          <p:spTgt spid="204"/>
                                        </p:tgtEl>
                                        <p:attrNameLst>
                                          <p:attrName>style.visibility</p:attrName>
                                        </p:attrNameLst>
                                      </p:cBhvr>
                                      <p:to>
                                        <p:strVal val="visible"/>
                                      </p:to>
                                    </p:set>
                                    <p:anim calcmode="lin" valueType="num">
                                      <p:cBhvr additive="base">
                                        <p:cTn id="193" dur="500"/>
                                        <p:tgtEl>
                                          <p:spTgt spid="204"/>
                                        </p:tgtEl>
                                        <p:attrNameLst>
                                          <p:attrName>ppt_y</p:attrName>
                                        </p:attrNameLst>
                                      </p:cBhvr>
                                      <p:tavLst>
                                        <p:tav tm="0">
                                          <p:val>
                                            <p:strVal val="#ppt_y+#ppt_h*1.125000"/>
                                          </p:val>
                                        </p:tav>
                                        <p:tav tm="100000">
                                          <p:val>
                                            <p:strVal val="#ppt_y"/>
                                          </p:val>
                                        </p:tav>
                                      </p:tavLst>
                                    </p:anim>
                                    <p:animEffect transition="in" filter="wipe(up)">
                                      <p:cBhvr>
                                        <p:cTn id="194" dur="500"/>
                                        <p:tgtEl>
                                          <p:spTgt spid="204"/>
                                        </p:tgtEl>
                                      </p:cBhvr>
                                    </p:animEffect>
                                  </p:childTnLst>
                                </p:cTn>
                              </p:par>
                              <p:par>
                                <p:cTn id="195" presetID="12" presetClass="entr" presetSubtype="4" fill="hold" grpId="0" nodeType="withEffect">
                                  <p:stCondLst>
                                    <p:cond delay="500"/>
                                  </p:stCondLst>
                                  <p:childTnLst>
                                    <p:set>
                                      <p:cBhvr>
                                        <p:cTn id="196" dur="1" fill="hold">
                                          <p:stCondLst>
                                            <p:cond delay="0"/>
                                          </p:stCondLst>
                                        </p:cTn>
                                        <p:tgtEl>
                                          <p:spTgt spid="205"/>
                                        </p:tgtEl>
                                        <p:attrNameLst>
                                          <p:attrName>style.visibility</p:attrName>
                                        </p:attrNameLst>
                                      </p:cBhvr>
                                      <p:to>
                                        <p:strVal val="visible"/>
                                      </p:to>
                                    </p:set>
                                    <p:anim calcmode="lin" valueType="num">
                                      <p:cBhvr additive="base">
                                        <p:cTn id="197" dur="500"/>
                                        <p:tgtEl>
                                          <p:spTgt spid="205"/>
                                        </p:tgtEl>
                                        <p:attrNameLst>
                                          <p:attrName>ppt_y</p:attrName>
                                        </p:attrNameLst>
                                      </p:cBhvr>
                                      <p:tavLst>
                                        <p:tav tm="0">
                                          <p:val>
                                            <p:strVal val="#ppt_y+#ppt_h*1.125000"/>
                                          </p:val>
                                        </p:tav>
                                        <p:tav tm="100000">
                                          <p:val>
                                            <p:strVal val="#ppt_y"/>
                                          </p:val>
                                        </p:tav>
                                      </p:tavLst>
                                    </p:anim>
                                    <p:animEffect transition="in" filter="wipe(up)">
                                      <p:cBhvr>
                                        <p:cTn id="198" dur="500"/>
                                        <p:tgtEl>
                                          <p:spTgt spid="205"/>
                                        </p:tgtEl>
                                      </p:cBhvr>
                                    </p:animEffect>
                                  </p:childTnLst>
                                </p:cTn>
                              </p:par>
                              <p:par>
                                <p:cTn id="199" presetID="12" presetClass="entr" presetSubtype="4" fill="hold" grpId="0" nodeType="withEffect">
                                  <p:stCondLst>
                                    <p:cond delay="600"/>
                                  </p:stCondLst>
                                  <p:childTnLst>
                                    <p:set>
                                      <p:cBhvr>
                                        <p:cTn id="200" dur="1" fill="hold">
                                          <p:stCondLst>
                                            <p:cond delay="0"/>
                                          </p:stCondLst>
                                        </p:cTn>
                                        <p:tgtEl>
                                          <p:spTgt spid="206"/>
                                        </p:tgtEl>
                                        <p:attrNameLst>
                                          <p:attrName>style.visibility</p:attrName>
                                        </p:attrNameLst>
                                      </p:cBhvr>
                                      <p:to>
                                        <p:strVal val="visible"/>
                                      </p:to>
                                    </p:set>
                                    <p:anim calcmode="lin" valueType="num">
                                      <p:cBhvr additive="base">
                                        <p:cTn id="201" dur="500"/>
                                        <p:tgtEl>
                                          <p:spTgt spid="206"/>
                                        </p:tgtEl>
                                        <p:attrNameLst>
                                          <p:attrName>ppt_y</p:attrName>
                                        </p:attrNameLst>
                                      </p:cBhvr>
                                      <p:tavLst>
                                        <p:tav tm="0">
                                          <p:val>
                                            <p:strVal val="#ppt_y+#ppt_h*1.125000"/>
                                          </p:val>
                                        </p:tav>
                                        <p:tav tm="100000">
                                          <p:val>
                                            <p:strVal val="#ppt_y"/>
                                          </p:val>
                                        </p:tav>
                                      </p:tavLst>
                                    </p:anim>
                                    <p:animEffect transition="in" filter="wipe(up)">
                                      <p:cBhvr>
                                        <p:cTn id="202" dur="500"/>
                                        <p:tgtEl>
                                          <p:spTgt spid="206"/>
                                        </p:tgtEl>
                                      </p:cBhvr>
                                    </p:animEffect>
                                  </p:childTnLst>
                                </p:cTn>
                              </p:par>
                              <p:par>
                                <p:cTn id="203" presetID="12" presetClass="entr" presetSubtype="4" fill="hold" grpId="0" nodeType="withEffect">
                                  <p:stCondLst>
                                    <p:cond delay="700"/>
                                  </p:stCondLst>
                                  <p:childTnLst>
                                    <p:set>
                                      <p:cBhvr>
                                        <p:cTn id="204" dur="1" fill="hold">
                                          <p:stCondLst>
                                            <p:cond delay="0"/>
                                          </p:stCondLst>
                                        </p:cTn>
                                        <p:tgtEl>
                                          <p:spTgt spid="207"/>
                                        </p:tgtEl>
                                        <p:attrNameLst>
                                          <p:attrName>style.visibility</p:attrName>
                                        </p:attrNameLst>
                                      </p:cBhvr>
                                      <p:to>
                                        <p:strVal val="visible"/>
                                      </p:to>
                                    </p:set>
                                    <p:anim calcmode="lin" valueType="num">
                                      <p:cBhvr additive="base">
                                        <p:cTn id="205" dur="500"/>
                                        <p:tgtEl>
                                          <p:spTgt spid="207"/>
                                        </p:tgtEl>
                                        <p:attrNameLst>
                                          <p:attrName>ppt_y</p:attrName>
                                        </p:attrNameLst>
                                      </p:cBhvr>
                                      <p:tavLst>
                                        <p:tav tm="0">
                                          <p:val>
                                            <p:strVal val="#ppt_y+#ppt_h*1.125000"/>
                                          </p:val>
                                        </p:tav>
                                        <p:tav tm="100000">
                                          <p:val>
                                            <p:strVal val="#ppt_y"/>
                                          </p:val>
                                        </p:tav>
                                      </p:tavLst>
                                    </p:anim>
                                    <p:animEffect transition="in" filter="wipe(up)">
                                      <p:cBhvr>
                                        <p:cTn id="206" dur="500"/>
                                        <p:tgtEl>
                                          <p:spTgt spid="207"/>
                                        </p:tgtEl>
                                      </p:cBhvr>
                                    </p:animEffect>
                                  </p:childTnLst>
                                </p:cTn>
                              </p:par>
                              <p:par>
                                <p:cTn id="207" presetID="12" presetClass="entr" presetSubtype="4" fill="hold" grpId="0" nodeType="withEffect">
                                  <p:stCondLst>
                                    <p:cond delay="800"/>
                                  </p:stCondLst>
                                  <p:childTnLst>
                                    <p:set>
                                      <p:cBhvr>
                                        <p:cTn id="208" dur="1" fill="hold">
                                          <p:stCondLst>
                                            <p:cond delay="0"/>
                                          </p:stCondLst>
                                        </p:cTn>
                                        <p:tgtEl>
                                          <p:spTgt spid="208"/>
                                        </p:tgtEl>
                                        <p:attrNameLst>
                                          <p:attrName>style.visibility</p:attrName>
                                        </p:attrNameLst>
                                      </p:cBhvr>
                                      <p:to>
                                        <p:strVal val="visible"/>
                                      </p:to>
                                    </p:set>
                                    <p:anim calcmode="lin" valueType="num">
                                      <p:cBhvr additive="base">
                                        <p:cTn id="209" dur="500"/>
                                        <p:tgtEl>
                                          <p:spTgt spid="208"/>
                                        </p:tgtEl>
                                        <p:attrNameLst>
                                          <p:attrName>ppt_y</p:attrName>
                                        </p:attrNameLst>
                                      </p:cBhvr>
                                      <p:tavLst>
                                        <p:tav tm="0">
                                          <p:val>
                                            <p:strVal val="#ppt_y+#ppt_h*1.125000"/>
                                          </p:val>
                                        </p:tav>
                                        <p:tav tm="100000">
                                          <p:val>
                                            <p:strVal val="#ppt_y"/>
                                          </p:val>
                                        </p:tav>
                                      </p:tavLst>
                                    </p:anim>
                                    <p:animEffect transition="in" filter="wipe(up)">
                                      <p:cBhvr>
                                        <p:cTn id="210" dur="500"/>
                                        <p:tgtEl>
                                          <p:spTgt spid="208"/>
                                        </p:tgtEl>
                                      </p:cBhvr>
                                    </p:animEffect>
                                  </p:childTnLst>
                                </p:cTn>
                              </p:par>
                              <p:par>
                                <p:cTn id="211" presetID="12" presetClass="entr" presetSubtype="4" fill="hold" grpId="0" nodeType="withEffect">
                                  <p:stCondLst>
                                    <p:cond delay="900"/>
                                  </p:stCondLst>
                                  <p:childTnLst>
                                    <p:set>
                                      <p:cBhvr>
                                        <p:cTn id="212" dur="1" fill="hold">
                                          <p:stCondLst>
                                            <p:cond delay="0"/>
                                          </p:stCondLst>
                                        </p:cTn>
                                        <p:tgtEl>
                                          <p:spTgt spid="209"/>
                                        </p:tgtEl>
                                        <p:attrNameLst>
                                          <p:attrName>style.visibility</p:attrName>
                                        </p:attrNameLst>
                                      </p:cBhvr>
                                      <p:to>
                                        <p:strVal val="visible"/>
                                      </p:to>
                                    </p:set>
                                    <p:anim calcmode="lin" valueType="num">
                                      <p:cBhvr additive="base">
                                        <p:cTn id="213" dur="500"/>
                                        <p:tgtEl>
                                          <p:spTgt spid="209"/>
                                        </p:tgtEl>
                                        <p:attrNameLst>
                                          <p:attrName>ppt_y</p:attrName>
                                        </p:attrNameLst>
                                      </p:cBhvr>
                                      <p:tavLst>
                                        <p:tav tm="0">
                                          <p:val>
                                            <p:strVal val="#ppt_y+#ppt_h*1.125000"/>
                                          </p:val>
                                        </p:tav>
                                        <p:tav tm="100000">
                                          <p:val>
                                            <p:strVal val="#ppt_y"/>
                                          </p:val>
                                        </p:tav>
                                      </p:tavLst>
                                    </p:anim>
                                    <p:animEffect transition="in" filter="wipe(up)">
                                      <p:cBhvr>
                                        <p:cTn id="214" dur="500"/>
                                        <p:tgtEl>
                                          <p:spTgt spid="209"/>
                                        </p:tgtEl>
                                      </p:cBhvr>
                                    </p:animEffect>
                                  </p:childTnLst>
                                </p:cTn>
                              </p:par>
                            </p:childTnLst>
                          </p:cTn>
                        </p:par>
                        <p:par>
                          <p:cTn id="215" fill="hold">
                            <p:stCondLst>
                              <p:cond delay="3500"/>
                            </p:stCondLst>
                            <p:childTnLst>
                              <p:par>
                                <p:cTn id="216" presetID="10" presetClass="entr" presetSubtype="0" fill="hold" grpId="0" nodeType="afterEffect">
                                  <p:stCondLst>
                                    <p:cond delay="0"/>
                                  </p:stCondLst>
                                  <p:childTnLst>
                                    <p:set>
                                      <p:cBhvr>
                                        <p:cTn id="217" dur="1" fill="hold">
                                          <p:stCondLst>
                                            <p:cond delay="0"/>
                                          </p:stCondLst>
                                        </p:cTn>
                                        <p:tgtEl>
                                          <p:spTgt spid="83"/>
                                        </p:tgtEl>
                                        <p:attrNameLst>
                                          <p:attrName>style.visibility</p:attrName>
                                        </p:attrNameLst>
                                      </p:cBhvr>
                                      <p:to>
                                        <p:strVal val="visible"/>
                                      </p:to>
                                    </p:set>
                                    <p:animEffect transition="in" filter="fade">
                                      <p:cBhvr>
                                        <p:cTn id="218" dur="2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6" grpId="0"/>
      <p:bldP spid="190" grpId="0"/>
      <p:bldP spid="191" grpId="0"/>
      <p:bldP spid="192" grpId="0"/>
      <p:bldP spid="193"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P spid="207" grpId="0"/>
      <p:bldP spid="208" grpId="0"/>
      <p:bldP spid="209" grpId="0"/>
      <p:bldP spid="210" grpId="0" animBg="1"/>
      <p:bldP spid="211" grpId="0" animBg="1"/>
      <p:bldP spid="212" grpId="0" animBg="1"/>
      <p:bldP spid="213" grpId="0" animBg="1"/>
      <p:bldP spid="214" grpId="0" animBg="1"/>
      <p:bldP spid="215" grpId="0" animBg="1"/>
      <p:bldP spid="216" grpId="0" animBg="1"/>
      <p:bldP spid="217" grpId="0"/>
      <p:bldP spid="218" grpId="0"/>
      <p:bldP spid="219" grpId="0"/>
      <p:bldP spid="220" grpId="0"/>
      <p:bldP spid="221" grpId="0"/>
      <p:bldP spid="222" grpId="0"/>
      <p:bldP spid="223" grpId="0"/>
      <p:bldP spid="224" grpId="0" animBg="1"/>
      <p:bldP spid="225" grpId="0" animBg="1"/>
      <p:bldP spid="226" grpId="0" animBg="1"/>
      <p:bldP spid="227" grpId="0" animBg="1"/>
      <p:bldP spid="228" grpId="0" animBg="1"/>
      <p:bldP spid="229" grpId="0" animBg="1"/>
      <p:bldP spid="230" grpId="0" animBg="1"/>
      <p:bldP spid="231" grpId="0"/>
      <p:bldP spid="232" grpId="0"/>
      <p:bldP spid="233" grpId="0"/>
      <p:bldP spid="234" grpId="0"/>
      <p:bldP spid="235" grpId="0"/>
      <p:bldP spid="236" grpId="0"/>
      <p:bldP spid="237" grpId="0"/>
      <p:bldP spid="238" grpId="0"/>
      <p:bldP spid="239" grpId="0"/>
      <p:bldP spid="240" grpId="0"/>
      <p:bldP spid="241" grpId="0"/>
      <p:bldP spid="242" grpId="0"/>
      <p:bldP spid="243" grpId="0"/>
      <p:bldP spid="244" grpId="0"/>
      <p:bldP spid="8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reeform 6"/>
          <p:cNvSpPr/>
          <p:nvPr/>
        </p:nvSpPr>
        <p:spPr bwMode="auto">
          <a:xfrm>
            <a:off x="1605151" y="1254551"/>
            <a:ext cx="198847" cy="1216253"/>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58" name="Freeform 7"/>
          <p:cNvSpPr/>
          <p:nvPr/>
        </p:nvSpPr>
        <p:spPr bwMode="auto">
          <a:xfrm>
            <a:off x="1605151" y="2097636"/>
            <a:ext cx="198847" cy="373169"/>
          </a:xfrm>
          <a:custGeom>
            <a:avLst/>
            <a:gdLst>
              <a:gd name="T0" fmla="*/ 11 w 68"/>
              <a:gd name="T1" fmla="*/ 0 h 128"/>
              <a:gd name="T2" fmla="*/ 57 w 68"/>
              <a:gd name="T3" fmla="*/ 0 h 128"/>
              <a:gd name="T4" fmla="*/ 68 w 68"/>
              <a:gd name="T5" fmla="*/ 11 h 128"/>
              <a:gd name="T6" fmla="*/ 68 w 68"/>
              <a:gd name="T7" fmla="*/ 128 h 128"/>
              <a:gd name="T8" fmla="*/ 0 w 68"/>
              <a:gd name="T9" fmla="*/ 128 h 128"/>
              <a:gd name="T10" fmla="*/ 0 w 68"/>
              <a:gd name="T11" fmla="*/ 11 h 128"/>
              <a:gd name="T12" fmla="*/ 11 w 6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68" h="128">
                <a:moveTo>
                  <a:pt x="11" y="0"/>
                </a:moveTo>
                <a:cubicBezTo>
                  <a:pt x="57" y="0"/>
                  <a:pt x="57" y="0"/>
                  <a:pt x="57" y="0"/>
                </a:cubicBezTo>
                <a:cubicBezTo>
                  <a:pt x="63" y="0"/>
                  <a:pt x="68" y="5"/>
                  <a:pt x="68" y="11"/>
                </a:cubicBezTo>
                <a:cubicBezTo>
                  <a:pt x="68" y="128"/>
                  <a:pt x="68" y="128"/>
                  <a:pt x="68" y="128"/>
                </a:cubicBezTo>
                <a:cubicBezTo>
                  <a:pt x="0" y="128"/>
                  <a:pt x="0" y="128"/>
                  <a:pt x="0" y="128"/>
                </a:cubicBezTo>
                <a:cubicBezTo>
                  <a:pt x="0" y="11"/>
                  <a:pt x="0" y="11"/>
                  <a:pt x="0" y="11"/>
                </a:cubicBezTo>
                <a:cubicBezTo>
                  <a:pt x="0" y="5"/>
                  <a:pt x="5" y="0"/>
                  <a:pt x="11" y="0"/>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59" name="Freeform 8"/>
          <p:cNvSpPr/>
          <p:nvPr/>
        </p:nvSpPr>
        <p:spPr bwMode="auto">
          <a:xfrm>
            <a:off x="1858876" y="1254551"/>
            <a:ext cx="198847" cy="1216253"/>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60" name="Freeform 9"/>
          <p:cNvSpPr/>
          <p:nvPr/>
        </p:nvSpPr>
        <p:spPr bwMode="auto">
          <a:xfrm>
            <a:off x="2112601" y="1254551"/>
            <a:ext cx="199916" cy="1216253"/>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61" name="Freeform 10"/>
          <p:cNvSpPr/>
          <p:nvPr/>
        </p:nvSpPr>
        <p:spPr bwMode="auto">
          <a:xfrm>
            <a:off x="2367394" y="1254551"/>
            <a:ext cx="199916" cy="1216253"/>
          </a:xfrm>
          <a:custGeom>
            <a:avLst/>
            <a:gdLst>
              <a:gd name="T0" fmla="*/ 12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2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2"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2" y="0"/>
                </a:cubicBezTo>
                <a:close/>
              </a:path>
            </a:pathLst>
          </a:custGeom>
          <a:solidFill>
            <a:schemeClr val="bg1">
              <a:lumMod val="75000"/>
            </a:schemeClr>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62" name="Freeform 11"/>
          <p:cNvSpPr/>
          <p:nvPr/>
        </p:nvSpPr>
        <p:spPr bwMode="auto">
          <a:xfrm>
            <a:off x="1858876" y="1843543"/>
            <a:ext cx="198847" cy="627263"/>
          </a:xfrm>
          <a:custGeom>
            <a:avLst/>
            <a:gdLst>
              <a:gd name="T0" fmla="*/ 11 w 68"/>
              <a:gd name="T1" fmla="*/ 0 h 215"/>
              <a:gd name="T2" fmla="*/ 57 w 68"/>
              <a:gd name="T3" fmla="*/ 0 h 215"/>
              <a:gd name="T4" fmla="*/ 68 w 68"/>
              <a:gd name="T5" fmla="*/ 11 h 215"/>
              <a:gd name="T6" fmla="*/ 68 w 68"/>
              <a:gd name="T7" fmla="*/ 215 h 215"/>
              <a:gd name="T8" fmla="*/ 0 w 68"/>
              <a:gd name="T9" fmla="*/ 215 h 215"/>
              <a:gd name="T10" fmla="*/ 0 w 68"/>
              <a:gd name="T11" fmla="*/ 11 h 215"/>
              <a:gd name="T12" fmla="*/ 11 w 6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68" h="215">
                <a:moveTo>
                  <a:pt x="11" y="0"/>
                </a:moveTo>
                <a:cubicBezTo>
                  <a:pt x="57" y="0"/>
                  <a:pt x="57" y="0"/>
                  <a:pt x="57" y="0"/>
                </a:cubicBezTo>
                <a:cubicBezTo>
                  <a:pt x="63" y="0"/>
                  <a:pt x="68" y="5"/>
                  <a:pt x="68" y="11"/>
                </a:cubicBezTo>
                <a:cubicBezTo>
                  <a:pt x="68" y="215"/>
                  <a:pt x="68" y="215"/>
                  <a:pt x="68" y="215"/>
                </a:cubicBezTo>
                <a:cubicBezTo>
                  <a:pt x="0" y="215"/>
                  <a:pt x="0" y="215"/>
                  <a:pt x="0" y="215"/>
                </a:cubicBezTo>
                <a:cubicBezTo>
                  <a:pt x="0" y="11"/>
                  <a:pt x="0" y="11"/>
                  <a:pt x="0" y="11"/>
                </a:cubicBezTo>
                <a:cubicBezTo>
                  <a:pt x="0" y="5"/>
                  <a:pt x="5" y="0"/>
                  <a:pt x="11" y="0"/>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63" name="Freeform 12"/>
          <p:cNvSpPr/>
          <p:nvPr/>
        </p:nvSpPr>
        <p:spPr bwMode="auto">
          <a:xfrm>
            <a:off x="2112601" y="1580942"/>
            <a:ext cx="199916" cy="889863"/>
          </a:xfrm>
          <a:custGeom>
            <a:avLst/>
            <a:gdLst>
              <a:gd name="T0" fmla="*/ 11 w 68"/>
              <a:gd name="T1" fmla="*/ 0 h 305"/>
              <a:gd name="T2" fmla="*/ 57 w 68"/>
              <a:gd name="T3" fmla="*/ 0 h 305"/>
              <a:gd name="T4" fmla="*/ 68 w 68"/>
              <a:gd name="T5" fmla="*/ 11 h 305"/>
              <a:gd name="T6" fmla="*/ 68 w 68"/>
              <a:gd name="T7" fmla="*/ 238 h 305"/>
              <a:gd name="T8" fmla="*/ 68 w 68"/>
              <a:gd name="T9" fmla="*/ 305 h 305"/>
              <a:gd name="T10" fmla="*/ 0 w 68"/>
              <a:gd name="T11" fmla="*/ 305 h 305"/>
              <a:gd name="T12" fmla="*/ 0 w 68"/>
              <a:gd name="T13" fmla="*/ 238 h 305"/>
              <a:gd name="T14" fmla="*/ 0 w 68"/>
              <a:gd name="T15" fmla="*/ 11 h 305"/>
              <a:gd name="T16" fmla="*/ 11 w 68"/>
              <a:gd name="T1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05">
                <a:moveTo>
                  <a:pt x="11" y="0"/>
                </a:moveTo>
                <a:cubicBezTo>
                  <a:pt x="57" y="0"/>
                  <a:pt x="57" y="0"/>
                  <a:pt x="57" y="0"/>
                </a:cubicBezTo>
                <a:cubicBezTo>
                  <a:pt x="63" y="0"/>
                  <a:pt x="68" y="5"/>
                  <a:pt x="68" y="11"/>
                </a:cubicBezTo>
                <a:cubicBezTo>
                  <a:pt x="68" y="238"/>
                  <a:pt x="68" y="238"/>
                  <a:pt x="68" y="238"/>
                </a:cubicBezTo>
                <a:cubicBezTo>
                  <a:pt x="68" y="305"/>
                  <a:pt x="68" y="305"/>
                  <a:pt x="68" y="305"/>
                </a:cubicBezTo>
                <a:cubicBezTo>
                  <a:pt x="0" y="305"/>
                  <a:pt x="0" y="305"/>
                  <a:pt x="0" y="305"/>
                </a:cubicBezTo>
                <a:cubicBezTo>
                  <a:pt x="0" y="238"/>
                  <a:pt x="0" y="238"/>
                  <a:pt x="0" y="238"/>
                </a:cubicBezTo>
                <a:cubicBezTo>
                  <a:pt x="0" y="11"/>
                  <a:pt x="0" y="11"/>
                  <a:pt x="0" y="11"/>
                </a:cubicBezTo>
                <a:cubicBezTo>
                  <a:pt x="0" y="5"/>
                  <a:pt x="5" y="0"/>
                  <a:pt x="11" y="0"/>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64" name="Freeform 13"/>
          <p:cNvSpPr/>
          <p:nvPr/>
        </p:nvSpPr>
        <p:spPr bwMode="auto">
          <a:xfrm>
            <a:off x="2367394" y="1408710"/>
            <a:ext cx="199916" cy="1062095"/>
          </a:xfrm>
          <a:custGeom>
            <a:avLst/>
            <a:gdLst>
              <a:gd name="T0" fmla="*/ 12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2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2"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2" y="0"/>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65" name="Freeform 14"/>
          <p:cNvSpPr/>
          <p:nvPr/>
        </p:nvSpPr>
        <p:spPr bwMode="auto">
          <a:xfrm>
            <a:off x="3152059" y="1254551"/>
            <a:ext cx="198847" cy="1216253"/>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66" name="Freeform 15"/>
          <p:cNvSpPr/>
          <p:nvPr/>
        </p:nvSpPr>
        <p:spPr bwMode="auto">
          <a:xfrm>
            <a:off x="3405667" y="1254551"/>
            <a:ext cx="199916" cy="1216253"/>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67" name="Freeform 16"/>
          <p:cNvSpPr/>
          <p:nvPr/>
        </p:nvSpPr>
        <p:spPr bwMode="auto">
          <a:xfrm>
            <a:off x="3660341" y="1254551"/>
            <a:ext cx="199916" cy="1216253"/>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68" name="Freeform 17"/>
          <p:cNvSpPr/>
          <p:nvPr/>
        </p:nvSpPr>
        <p:spPr bwMode="auto">
          <a:xfrm>
            <a:off x="3915016" y="1254551"/>
            <a:ext cx="199916" cy="1216253"/>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69" name="Freeform 18"/>
          <p:cNvSpPr/>
          <p:nvPr/>
        </p:nvSpPr>
        <p:spPr bwMode="auto">
          <a:xfrm>
            <a:off x="3152059" y="2290066"/>
            <a:ext cx="198847" cy="180737"/>
          </a:xfrm>
          <a:custGeom>
            <a:avLst/>
            <a:gdLst>
              <a:gd name="T0" fmla="*/ 11 w 68"/>
              <a:gd name="T1" fmla="*/ 0 h 62"/>
              <a:gd name="T2" fmla="*/ 57 w 68"/>
              <a:gd name="T3" fmla="*/ 0 h 62"/>
              <a:gd name="T4" fmla="*/ 68 w 68"/>
              <a:gd name="T5" fmla="*/ 11 h 62"/>
              <a:gd name="T6" fmla="*/ 68 w 68"/>
              <a:gd name="T7" fmla="*/ 62 h 62"/>
              <a:gd name="T8" fmla="*/ 0 w 68"/>
              <a:gd name="T9" fmla="*/ 62 h 62"/>
              <a:gd name="T10" fmla="*/ 0 w 68"/>
              <a:gd name="T11" fmla="*/ 11 h 62"/>
              <a:gd name="T12" fmla="*/ 11 w 6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11" y="0"/>
                </a:moveTo>
                <a:cubicBezTo>
                  <a:pt x="57" y="0"/>
                  <a:pt x="57" y="0"/>
                  <a:pt x="57" y="0"/>
                </a:cubicBezTo>
                <a:cubicBezTo>
                  <a:pt x="63" y="0"/>
                  <a:pt x="68" y="5"/>
                  <a:pt x="68" y="11"/>
                </a:cubicBezTo>
                <a:cubicBezTo>
                  <a:pt x="68" y="62"/>
                  <a:pt x="68" y="62"/>
                  <a:pt x="68" y="62"/>
                </a:cubicBezTo>
                <a:cubicBezTo>
                  <a:pt x="0" y="62"/>
                  <a:pt x="0" y="62"/>
                  <a:pt x="0" y="62"/>
                </a:cubicBezTo>
                <a:cubicBezTo>
                  <a:pt x="0" y="11"/>
                  <a:pt x="0" y="11"/>
                  <a:pt x="0" y="11"/>
                </a:cubicBezTo>
                <a:cubicBezTo>
                  <a:pt x="0" y="5"/>
                  <a:pt x="5" y="0"/>
                  <a:pt x="11" y="0"/>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70" name="Freeform 19"/>
          <p:cNvSpPr/>
          <p:nvPr/>
        </p:nvSpPr>
        <p:spPr bwMode="auto">
          <a:xfrm>
            <a:off x="3405667" y="1848856"/>
            <a:ext cx="199916" cy="621948"/>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71" name="Freeform 20"/>
          <p:cNvSpPr/>
          <p:nvPr/>
        </p:nvSpPr>
        <p:spPr bwMode="auto">
          <a:xfrm>
            <a:off x="3660341" y="1408710"/>
            <a:ext cx="199916" cy="1062095"/>
          </a:xfrm>
          <a:custGeom>
            <a:avLst/>
            <a:gdLst>
              <a:gd name="T0" fmla="*/ 11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1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1"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1" y="0"/>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72" name="Freeform 21"/>
          <p:cNvSpPr/>
          <p:nvPr/>
        </p:nvSpPr>
        <p:spPr bwMode="auto">
          <a:xfrm>
            <a:off x="3915016" y="2004078"/>
            <a:ext cx="199916" cy="466727"/>
          </a:xfrm>
          <a:custGeom>
            <a:avLst/>
            <a:gdLst>
              <a:gd name="T0" fmla="*/ 11 w 68"/>
              <a:gd name="T1" fmla="*/ 0 h 160"/>
              <a:gd name="T2" fmla="*/ 57 w 68"/>
              <a:gd name="T3" fmla="*/ 0 h 160"/>
              <a:gd name="T4" fmla="*/ 68 w 68"/>
              <a:gd name="T5" fmla="*/ 11 h 160"/>
              <a:gd name="T6" fmla="*/ 68 w 68"/>
              <a:gd name="T7" fmla="*/ 160 h 160"/>
              <a:gd name="T8" fmla="*/ 0 w 68"/>
              <a:gd name="T9" fmla="*/ 160 h 160"/>
              <a:gd name="T10" fmla="*/ 0 w 68"/>
              <a:gd name="T11" fmla="*/ 11 h 160"/>
              <a:gd name="T12" fmla="*/ 11 w 6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68" h="160">
                <a:moveTo>
                  <a:pt x="11" y="0"/>
                </a:moveTo>
                <a:cubicBezTo>
                  <a:pt x="57" y="0"/>
                  <a:pt x="57" y="0"/>
                  <a:pt x="57" y="0"/>
                </a:cubicBezTo>
                <a:cubicBezTo>
                  <a:pt x="63" y="0"/>
                  <a:pt x="68" y="5"/>
                  <a:pt x="68" y="11"/>
                </a:cubicBezTo>
                <a:cubicBezTo>
                  <a:pt x="68" y="160"/>
                  <a:pt x="68" y="160"/>
                  <a:pt x="68" y="160"/>
                </a:cubicBezTo>
                <a:cubicBezTo>
                  <a:pt x="0" y="160"/>
                  <a:pt x="0" y="160"/>
                  <a:pt x="0" y="160"/>
                </a:cubicBezTo>
                <a:cubicBezTo>
                  <a:pt x="0" y="11"/>
                  <a:pt x="0" y="11"/>
                  <a:pt x="0" y="11"/>
                </a:cubicBezTo>
                <a:cubicBezTo>
                  <a:pt x="0" y="5"/>
                  <a:pt x="5" y="0"/>
                  <a:pt x="11" y="0"/>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73" name="Freeform 22"/>
          <p:cNvSpPr/>
          <p:nvPr/>
        </p:nvSpPr>
        <p:spPr bwMode="auto">
          <a:xfrm>
            <a:off x="4698967" y="1254551"/>
            <a:ext cx="199916" cy="1216253"/>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74" name="Freeform 23"/>
          <p:cNvSpPr/>
          <p:nvPr/>
        </p:nvSpPr>
        <p:spPr bwMode="auto">
          <a:xfrm>
            <a:off x="4954236" y="1254551"/>
            <a:ext cx="198847" cy="1216253"/>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75" name="Freeform 24"/>
          <p:cNvSpPr/>
          <p:nvPr/>
        </p:nvSpPr>
        <p:spPr bwMode="auto">
          <a:xfrm>
            <a:off x="5208438" y="1254551"/>
            <a:ext cx="198847" cy="1216253"/>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76" name="Freeform 25"/>
          <p:cNvSpPr/>
          <p:nvPr/>
        </p:nvSpPr>
        <p:spPr bwMode="auto">
          <a:xfrm>
            <a:off x="5462638" y="1254551"/>
            <a:ext cx="199916" cy="1216253"/>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77" name="Freeform 26"/>
          <p:cNvSpPr/>
          <p:nvPr/>
        </p:nvSpPr>
        <p:spPr bwMode="auto">
          <a:xfrm>
            <a:off x="5462638" y="1403392"/>
            <a:ext cx="199916" cy="1067411"/>
          </a:xfrm>
          <a:custGeom>
            <a:avLst/>
            <a:gdLst>
              <a:gd name="T0" fmla="*/ 11 w 68"/>
              <a:gd name="T1" fmla="*/ 0 h 366"/>
              <a:gd name="T2" fmla="*/ 57 w 68"/>
              <a:gd name="T3" fmla="*/ 0 h 366"/>
              <a:gd name="T4" fmla="*/ 68 w 68"/>
              <a:gd name="T5" fmla="*/ 11 h 366"/>
              <a:gd name="T6" fmla="*/ 68 w 68"/>
              <a:gd name="T7" fmla="*/ 238 h 366"/>
              <a:gd name="T8" fmla="*/ 68 w 68"/>
              <a:gd name="T9" fmla="*/ 366 h 366"/>
              <a:gd name="T10" fmla="*/ 0 w 68"/>
              <a:gd name="T11" fmla="*/ 366 h 366"/>
              <a:gd name="T12" fmla="*/ 0 w 68"/>
              <a:gd name="T13" fmla="*/ 238 h 366"/>
              <a:gd name="T14" fmla="*/ 0 w 68"/>
              <a:gd name="T15" fmla="*/ 11 h 366"/>
              <a:gd name="T16" fmla="*/ 11 w 68"/>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6">
                <a:moveTo>
                  <a:pt x="11" y="0"/>
                </a:moveTo>
                <a:cubicBezTo>
                  <a:pt x="57" y="0"/>
                  <a:pt x="57" y="0"/>
                  <a:pt x="57" y="0"/>
                </a:cubicBezTo>
                <a:cubicBezTo>
                  <a:pt x="63" y="0"/>
                  <a:pt x="68" y="5"/>
                  <a:pt x="68" y="11"/>
                </a:cubicBezTo>
                <a:cubicBezTo>
                  <a:pt x="68" y="238"/>
                  <a:pt x="68" y="238"/>
                  <a:pt x="68" y="238"/>
                </a:cubicBezTo>
                <a:cubicBezTo>
                  <a:pt x="68" y="366"/>
                  <a:pt x="68" y="366"/>
                  <a:pt x="68" y="366"/>
                </a:cubicBezTo>
                <a:cubicBezTo>
                  <a:pt x="0" y="366"/>
                  <a:pt x="0" y="366"/>
                  <a:pt x="0" y="366"/>
                </a:cubicBezTo>
                <a:cubicBezTo>
                  <a:pt x="0" y="238"/>
                  <a:pt x="0" y="238"/>
                  <a:pt x="0" y="238"/>
                </a:cubicBezTo>
                <a:cubicBezTo>
                  <a:pt x="0" y="11"/>
                  <a:pt x="0" y="11"/>
                  <a:pt x="0" y="11"/>
                </a:cubicBezTo>
                <a:cubicBezTo>
                  <a:pt x="0" y="5"/>
                  <a:pt x="5" y="0"/>
                  <a:pt x="11" y="0"/>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78" name="Freeform 27"/>
          <p:cNvSpPr/>
          <p:nvPr/>
        </p:nvSpPr>
        <p:spPr bwMode="auto">
          <a:xfrm>
            <a:off x="5208438" y="1601141"/>
            <a:ext cx="198847" cy="869665"/>
          </a:xfrm>
          <a:custGeom>
            <a:avLst/>
            <a:gdLst>
              <a:gd name="T0" fmla="*/ 11 w 68"/>
              <a:gd name="T1" fmla="*/ 0 h 298"/>
              <a:gd name="T2" fmla="*/ 57 w 68"/>
              <a:gd name="T3" fmla="*/ 0 h 298"/>
              <a:gd name="T4" fmla="*/ 68 w 68"/>
              <a:gd name="T5" fmla="*/ 11 h 298"/>
              <a:gd name="T6" fmla="*/ 68 w 68"/>
              <a:gd name="T7" fmla="*/ 238 h 298"/>
              <a:gd name="T8" fmla="*/ 68 w 68"/>
              <a:gd name="T9" fmla="*/ 298 h 298"/>
              <a:gd name="T10" fmla="*/ 0 w 68"/>
              <a:gd name="T11" fmla="*/ 298 h 298"/>
              <a:gd name="T12" fmla="*/ 0 w 68"/>
              <a:gd name="T13" fmla="*/ 238 h 298"/>
              <a:gd name="T14" fmla="*/ 0 w 68"/>
              <a:gd name="T15" fmla="*/ 11 h 298"/>
              <a:gd name="T16" fmla="*/ 11 w 68"/>
              <a:gd name="T1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8">
                <a:moveTo>
                  <a:pt x="11" y="0"/>
                </a:moveTo>
                <a:cubicBezTo>
                  <a:pt x="57" y="0"/>
                  <a:pt x="57" y="0"/>
                  <a:pt x="57" y="0"/>
                </a:cubicBezTo>
                <a:cubicBezTo>
                  <a:pt x="63" y="0"/>
                  <a:pt x="68" y="5"/>
                  <a:pt x="68" y="11"/>
                </a:cubicBezTo>
                <a:cubicBezTo>
                  <a:pt x="68" y="238"/>
                  <a:pt x="68" y="238"/>
                  <a:pt x="68" y="238"/>
                </a:cubicBezTo>
                <a:cubicBezTo>
                  <a:pt x="68" y="298"/>
                  <a:pt x="68" y="298"/>
                  <a:pt x="68" y="298"/>
                </a:cubicBezTo>
                <a:cubicBezTo>
                  <a:pt x="0" y="298"/>
                  <a:pt x="0" y="298"/>
                  <a:pt x="0" y="298"/>
                </a:cubicBezTo>
                <a:cubicBezTo>
                  <a:pt x="0" y="238"/>
                  <a:pt x="0" y="238"/>
                  <a:pt x="0" y="238"/>
                </a:cubicBezTo>
                <a:cubicBezTo>
                  <a:pt x="0" y="11"/>
                  <a:pt x="0" y="11"/>
                  <a:pt x="0" y="11"/>
                </a:cubicBezTo>
                <a:cubicBezTo>
                  <a:pt x="0" y="5"/>
                  <a:pt x="5" y="0"/>
                  <a:pt x="11" y="0"/>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79" name="Freeform 28"/>
          <p:cNvSpPr/>
          <p:nvPr/>
        </p:nvSpPr>
        <p:spPr bwMode="auto">
          <a:xfrm>
            <a:off x="4954236" y="1848856"/>
            <a:ext cx="198847" cy="621948"/>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80" name="Freeform 29"/>
          <p:cNvSpPr/>
          <p:nvPr/>
        </p:nvSpPr>
        <p:spPr bwMode="auto">
          <a:xfrm>
            <a:off x="4698967" y="2106143"/>
            <a:ext cx="199916" cy="364663"/>
          </a:xfrm>
          <a:custGeom>
            <a:avLst/>
            <a:gdLst>
              <a:gd name="T0" fmla="*/ 11 w 68"/>
              <a:gd name="T1" fmla="*/ 0 h 125"/>
              <a:gd name="T2" fmla="*/ 57 w 68"/>
              <a:gd name="T3" fmla="*/ 0 h 125"/>
              <a:gd name="T4" fmla="*/ 68 w 68"/>
              <a:gd name="T5" fmla="*/ 11 h 125"/>
              <a:gd name="T6" fmla="*/ 68 w 68"/>
              <a:gd name="T7" fmla="*/ 125 h 125"/>
              <a:gd name="T8" fmla="*/ 0 w 68"/>
              <a:gd name="T9" fmla="*/ 125 h 125"/>
              <a:gd name="T10" fmla="*/ 0 w 68"/>
              <a:gd name="T11" fmla="*/ 11 h 125"/>
              <a:gd name="T12" fmla="*/ 11 w 68"/>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68" h="125">
                <a:moveTo>
                  <a:pt x="11" y="0"/>
                </a:moveTo>
                <a:cubicBezTo>
                  <a:pt x="57" y="0"/>
                  <a:pt x="57" y="0"/>
                  <a:pt x="57" y="0"/>
                </a:cubicBezTo>
                <a:cubicBezTo>
                  <a:pt x="63" y="0"/>
                  <a:pt x="68" y="5"/>
                  <a:pt x="68" y="11"/>
                </a:cubicBezTo>
                <a:cubicBezTo>
                  <a:pt x="68" y="125"/>
                  <a:pt x="68" y="125"/>
                  <a:pt x="68" y="125"/>
                </a:cubicBezTo>
                <a:cubicBezTo>
                  <a:pt x="0" y="125"/>
                  <a:pt x="0" y="125"/>
                  <a:pt x="0" y="125"/>
                </a:cubicBezTo>
                <a:cubicBezTo>
                  <a:pt x="0" y="11"/>
                  <a:pt x="0" y="11"/>
                  <a:pt x="0" y="11"/>
                </a:cubicBezTo>
                <a:cubicBezTo>
                  <a:pt x="0" y="5"/>
                  <a:pt x="5" y="0"/>
                  <a:pt x="11" y="0"/>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81" name="Freeform 30"/>
          <p:cNvSpPr/>
          <p:nvPr/>
        </p:nvSpPr>
        <p:spPr bwMode="auto">
          <a:xfrm>
            <a:off x="6246943" y="1254551"/>
            <a:ext cx="199916" cy="1216253"/>
          </a:xfrm>
          <a:custGeom>
            <a:avLst/>
            <a:gdLst>
              <a:gd name="T0" fmla="*/ 11 w 68"/>
              <a:gd name="T1" fmla="*/ 0 h 417"/>
              <a:gd name="T2" fmla="*/ 56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6" y="0"/>
                  <a:pt x="56" y="0"/>
                  <a:pt x="56"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82" name="Freeform 31"/>
          <p:cNvSpPr/>
          <p:nvPr/>
        </p:nvSpPr>
        <p:spPr bwMode="auto">
          <a:xfrm>
            <a:off x="6501738" y="1254551"/>
            <a:ext cx="199916" cy="1216253"/>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83" name="Freeform 32"/>
          <p:cNvSpPr/>
          <p:nvPr/>
        </p:nvSpPr>
        <p:spPr bwMode="auto">
          <a:xfrm>
            <a:off x="6756532" y="1254551"/>
            <a:ext cx="198847" cy="1216253"/>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84" name="Freeform 33"/>
          <p:cNvSpPr/>
          <p:nvPr/>
        </p:nvSpPr>
        <p:spPr bwMode="auto">
          <a:xfrm>
            <a:off x="7010259" y="1254551"/>
            <a:ext cx="198847" cy="1216253"/>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85" name="Freeform 34"/>
          <p:cNvSpPr/>
          <p:nvPr/>
        </p:nvSpPr>
        <p:spPr bwMode="auto">
          <a:xfrm>
            <a:off x="7010259" y="1415089"/>
            <a:ext cx="198847" cy="1055717"/>
          </a:xfrm>
          <a:custGeom>
            <a:avLst/>
            <a:gdLst>
              <a:gd name="T0" fmla="*/ 11 w 68"/>
              <a:gd name="T1" fmla="*/ 0 h 362"/>
              <a:gd name="T2" fmla="*/ 57 w 68"/>
              <a:gd name="T3" fmla="*/ 0 h 362"/>
              <a:gd name="T4" fmla="*/ 68 w 68"/>
              <a:gd name="T5" fmla="*/ 11 h 362"/>
              <a:gd name="T6" fmla="*/ 68 w 68"/>
              <a:gd name="T7" fmla="*/ 238 h 362"/>
              <a:gd name="T8" fmla="*/ 68 w 68"/>
              <a:gd name="T9" fmla="*/ 362 h 362"/>
              <a:gd name="T10" fmla="*/ 0 w 68"/>
              <a:gd name="T11" fmla="*/ 362 h 362"/>
              <a:gd name="T12" fmla="*/ 0 w 68"/>
              <a:gd name="T13" fmla="*/ 238 h 362"/>
              <a:gd name="T14" fmla="*/ 0 w 68"/>
              <a:gd name="T15" fmla="*/ 11 h 362"/>
              <a:gd name="T16" fmla="*/ 11 w 68"/>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2">
                <a:moveTo>
                  <a:pt x="11" y="0"/>
                </a:moveTo>
                <a:cubicBezTo>
                  <a:pt x="57" y="0"/>
                  <a:pt x="57" y="0"/>
                  <a:pt x="57" y="0"/>
                </a:cubicBezTo>
                <a:cubicBezTo>
                  <a:pt x="63" y="0"/>
                  <a:pt x="68" y="5"/>
                  <a:pt x="68" y="11"/>
                </a:cubicBezTo>
                <a:cubicBezTo>
                  <a:pt x="68" y="238"/>
                  <a:pt x="68" y="238"/>
                  <a:pt x="68" y="238"/>
                </a:cubicBezTo>
                <a:cubicBezTo>
                  <a:pt x="68" y="362"/>
                  <a:pt x="68" y="362"/>
                  <a:pt x="68" y="362"/>
                </a:cubicBezTo>
                <a:cubicBezTo>
                  <a:pt x="0" y="362"/>
                  <a:pt x="0" y="362"/>
                  <a:pt x="0" y="362"/>
                </a:cubicBezTo>
                <a:cubicBezTo>
                  <a:pt x="0" y="238"/>
                  <a:pt x="0" y="238"/>
                  <a:pt x="0" y="238"/>
                </a:cubicBezTo>
                <a:cubicBezTo>
                  <a:pt x="0" y="11"/>
                  <a:pt x="0" y="11"/>
                  <a:pt x="0" y="11"/>
                </a:cubicBezTo>
                <a:cubicBezTo>
                  <a:pt x="0" y="5"/>
                  <a:pt x="5" y="0"/>
                  <a:pt x="11" y="0"/>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86" name="Freeform 35"/>
          <p:cNvSpPr/>
          <p:nvPr/>
        </p:nvSpPr>
        <p:spPr bwMode="auto">
          <a:xfrm>
            <a:off x="6756532" y="1507583"/>
            <a:ext cx="198847" cy="963222"/>
          </a:xfrm>
          <a:custGeom>
            <a:avLst/>
            <a:gdLst>
              <a:gd name="T0" fmla="*/ 11 w 68"/>
              <a:gd name="T1" fmla="*/ 0 h 330"/>
              <a:gd name="T2" fmla="*/ 57 w 68"/>
              <a:gd name="T3" fmla="*/ 0 h 330"/>
              <a:gd name="T4" fmla="*/ 68 w 68"/>
              <a:gd name="T5" fmla="*/ 11 h 330"/>
              <a:gd name="T6" fmla="*/ 68 w 68"/>
              <a:gd name="T7" fmla="*/ 238 h 330"/>
              <a:gd name="T8" fmla="*/ 68 w 68"/>
              <a:gd name="T9" fmla="*/ 330 h 330"/>
              <a:gd name="T10" fmla="*/ 0 w 68"/>
              <a:gd name="T11" fmla="*/ 330 h 330"/>
              <a:gd name="T12" fmla="*/ 0 w 68"/>
              <a:gd name="T13" fmla="*/ 238 h 330"/>
              <a:gd name="T14" fmla="*/ 0 w 68"/>
              <a:gd name="T15" fmla="*/ 11 h 330"/>
              <a:gd name="T16" fmla="*/ 11 w 68"/>
              <a:gd name="T1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30">
                <a:moveTo>
                  <a:pt x="11" y="0"/>
                </a:moveTo>
                <a:cubicBezTo>
                  <a:pt x="57" y="0"/>
                  <a:pt x="57" y="0"/>
                  <a:pt x="57" y="0"/>
                </a:cubicBezTo>
                <a:cubicBezTo>
                  <a:pt x="63" y="0"/>
                  <a:pt x="68" y="5"/>
                  <a:pt x="68" y="11"/>
                </a:cubicBezTo>
                <a:cubicBezTo>
                  <a:pt x="68" y="238"/>
                  <a:pt x="68" y="238"/>
                  <a:pt x="68" y="238"/>
                </a:cubicBezTo>
                <a:cubicBezTo>
                  <a:pt x="68" y="330"/>
                  <a:pt x="68" y="330"/>
                  <a:pt x="68" y="330"/>
                </a:cubicBezTo>
                <a:cubicBezTo>
                  <a:pt x="0" y="330"/>
                  <a:pt x="0" y="330"/>
                  <a:pt x="0" y="330"/>
                </a:cubicBezTo>
                <a:cubicBezTo>
                  <a:pt x="0" y="238"/>
                  <a:pt x="0" y="238"/>
                  <a:pt x="0" y="238"/>
                </a:cubicBezTo>
                <a:cubicBezTo>
                  <a:pt x="0" y="11"/>
                  <a:pt x="0" y="11"/>
                  <a:pt x="0" y="11"/>
                </a:cubicBezTo>
                <a:cubicBezTo>
                  <a:pt x="0" y="5"/>
                  <a:pt x="5" y="0"/>
                  <a:pt x="11" y="0"/>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87" name="Freeform 36"/>
          <p:cNvSpPr/>
          <p:nvPr/>
        </p:nvSpPr>
        <p:spPr bwMode="auto">
          <a:xfrm>
            <a:off x="6501738" y="2211393"/>
            <a:ext cx="199916" cy="259411"/>
          </a:xfrm>
          <a:custGeom>
            <a:avLst/>
            <a:gdLst>
              <a:gd name="T0" fmla="*/ 11 w 68"/>
              <a:gd name="T1" fmla="*/ 0 h 89"/>
              <a:gd name="T2" fmla="*/ 57 w 68"/>
              <a:gd name="T3" fmla="*/ 0 h 89"/>
              <a:gd name="T4" fmla="*/ 68 w 68"/>
              <a:gd name="T5" fmla="*/ 11 h 89"/>
              <a:gd name="T6" fmla="*/ 68 w 68"/>
              <a:gd name="T7" fmla="*/ 89 h 89"/>
              <a:gd name="T8" fmla="*/ 0 w 68"/>
              <a:gd name="T9" fmla="*/ 89 h 89"/>
              <a:gd name="T10" fmla="*/ 0 w 68"/>
              <a:gd name="T11" fmla="*/ 11 h 89"/>
              <a:gd name="T12" fmla="*/ 11 w 68"/>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68" h="89">
                <a:moveTo>
                  <a:pt x="11" y="0"/>
                </a:moveTo>
                <a:cubicBezTo>
                  <a:pt x="57" y="0"/>
                  <a:pt x="57" y="0"/>
                  <a:pt x="57" y="0"/>
                </a:cubicBezTo>
                <a:cubicBezTo>
                  <a:pt x="63" y="0"/>
                  <a:pt x="68" y="5"/>
                  <a:pt x="68" y="11"/>
                </a:cubicBezTo>
                <a:cubicBezTo>
                  <a:pt x="68" y="89"/>
                  <a:pt x="68" y="89"/>
                  <a:pt x="68" y="89"/>
                </a:cubicBezTo>
                <a:cubicBezTo>
                  <a:pt x="0" y="89"/>
                  <a:pt x="0" y="89"/>
                  <a:pt x="0" y="89"/>
                </a:cubicBezTo>
                <a:cubicBezTo>
                  <a:pt x="0" y="11"/>
                  <a:pt x="0" y="11"/>
                  <a:pt x="0" y="11"/>
                </a:cubicBezTo>
                <a:cubicBezTo>
                  <a:pt x="0" y="5"/>
                  <a:pt x="5" y="0"/>
                  <a:pt x="11" y="0"/>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88" name="Freeform 37"/>
          <p:cNvSpPr/>
          <p:nvPr/>
        </p:nvSpPr>
        <p:spPr bwMode="auto">
          <a:xfrm>
            <a:off x="6246943" y="1729782"/>
            <a:ext cx="199916" cy="741022"/>
          </a:xfrm>
          <a:custGeom>
            <a:avLst/>
            <a:gdLst>
              <a:gd name="T0" fmla="*/ 11 w 68"/>
              <a:gd name="T1" fmla="*/ 0 h 254"/>
              <a:gd name="T2" fmla="*/ 56 w 68"/>
              <a:gd name="T3" fmla="*/ 0 h 254"/>
              <a:gd name="T4" fmla="*/ 68 w 68"/>
              <a:gd name="T5" fmla="*/ 11 h 254"/>
              <a:gd name="T6" fmla="*/ 68 w 68"/>
              <a:gd name="T7" fmla="*/ 238 h 254"/>
              <a:gd name="T8" fmla="*/ 68 w 68"/>
              <a:gd name="T9" fmla="*/ 254 h 254"/>
              <a:gd name="T10" fmla="*/ 0 w 68"/>
              <a:gd name="T11" fmla="*/ 254 h 254"/>
              <a:gd name="T12" fmla="*/ 0 w 68"/>
              <a:gd name="T13" fmla="*/ 238 h 254"/>
              <a:gd name="T14" fmla="*/ 0 w 68"/>
              <a:gd name="T15" fmla="*/ 11 h 254"/>
              <a:gd name="T16" fmla="*/ 11 w 68"/>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54">
                <a:moveTo>
                  <a:pt x="11" y="0"/>
                </a:moveTo>
                <a:cubicBezTo>
                  <a:pt x="56" y="0"/>
                  <a:pt x="56" y="0"/>
                  <a:pt x="56" y="0"/>
                </a:cubicBezTo>
                <a:cubicBezTo>
                  <a:pt x="63" y="0"/>
                  <a:pt x="68" y="5"/>
                  <a:pt x="68" y="11"/>
                </a:cubicBezTo>
                <a:cubicBezTo>
                  <a:pt x="68" y="238"/>
                  <a:pt x="68" y="238"/>
                  <a:pt x="68" y="238"/>
                </a:cubicBezTo>
                <a:cubicBezTo>
                  <a:pt x="68" y="254"/>
                  <a:pt x="68" y="254"/>
                  <a:pt x="68" y="254"/>
                </a:cubicBezTo>
                <a:cubicBezTo>
                  <a:pt x="0" y="254"/>
                  <a:pt x="0" y="254"/>
                  <a:pt x="0" y="254"/>
                </a:cubicBezTo>
                <a:cubicBezTo>
                  <a:pt x="0" y="238"/>
                  <a:pt x="0" y="238"/>
                  <a:pt x="0" y="238"/>
                </a:cubicBezTo>
                <a:cubicBezTo>
                  <a:pt x="0" y="11"/>
                  <a:pt x="0" y="11"/>
                  <a:pt x="0" y="11"/>
                </a:cubicBezTo>
                <a:cubicBezTo>
                  <a:pt x="0" y="5"/>
                  <a:pt x="5" y="0"/>
                  <a:pt x="11" y="0"/>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89" name="Oval 38"/>
          <p:cNvSpPr>
            <a:spLocks noChangeArrowheads="1"/>
          </p:cNvSpPr>
          <p:nvPr/>
        </p:nvSpPr>
        <p:spPr bwMode="auto">
          <a:xfrm>
            <a:off x="1827515" y="2673552"/>
            <a:ext cx="504599" cy="503507"/>
          </a:xfrm>
          <a:prstGeom prst="ellipse">
            <a:avLst/>
          </a:prstGeom>
          <a:solidFill>
            <a:schemeClr val="bg1"/>
          </a:solidFill>
          <a:ln w="12700" cap="flat">
            <a:solidFill>
              <a:schemeClr val="accent1"/>
            </a:solidFill>
            <a:prstDash val="solid"/>
            <a:miter lim="800000"/>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90" name="Freeform 39"/>
          <p:cNvSpPr>
            <a:spLocks noEditPoints="1"/>
          </p:cNvSpPr>
          <p:nvPr/>
        </p:nvSpPr>
        <p:spPr bwMode="auto">
          <a:xfrm>
            <a:off x="1947599" y="2790526"/>
            <a:ext cx="267642" cy="269555"/>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91" name="Oval 40"/>
          <p:cNvSpPr>
            <a:spLocks noChangeArrowheads="1"/>
          </p:cNvSpPr>
          <p:nvPr/>
        </p:nvSpPr>
        <p:spPr bwMode="auto">
          <a:xfrm>
            <a:off x="3372562" y="2673552"/>
            <a:ext cx="506306" cy="503507"/>
          </a:xfrm>
          <a:prstGeom prst="ellipse">
            <a:avLst/>
          </a:prstGeom>
          <a:solidFill>
            <a:schemeClr val="bg1"/>
          </a:solidFill>
          <a:ln w="12700" cap="flat">
            <a:solidFill>
              <a:schemeClr val="accent1"/>
            </a:solidFill>
            <a:prstDash val="solid"/>
            <a:miter lim="800000"/>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92" name="Oval 41"/>
          <p:cNvSpPr>
            <a:spLocks noChangeArrowheads="1"/>
          </p:cNvSpPr>
          <p:nvPr/>
        </p:nvSpPr>
        <p:spPr bwMode="auto">
          <a:xfrm>
            <a:off x="4922862" y="2673552"/>
            <a:ext cx="504599" cy="503507"/>
          </a:xfrm>
          <a:prstGeom prst="ellipse">
            <a:avLst/>
          </a:prstGeom>
          <a:solidFill>
            <a:schemeClr val="bg1"/>
          </a:solidFill>
          <a:ln w="12700" cap="flat">
            <a:solidFill>
              <a:schemeClr val="accent1"/>
            </a:solidFill>
            <a:prstDash val="solid"/>
            <a:miter lim="800000"/>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93" name="Oval 42"/>
          <p:cNvSpPr>
            <a:spLocks noChangeArrowheads="1"/>
          </p:cNvSpPr>
          <p:nvPr/>
        </p:nvSpPr>
        <p:spPr bwMode="auto">
          <a:xfrm>
            <a:off x="6476798" y="2673552"/>
            <a:ext cx="504599" cy="503507"/>
          </a:xfrm>
          <a:prstGeom prst="ellipse">
            <a:avLst/>
          </a:prstGeom>
          <a:solidFill>
            <a:schemeClr val="bg1"/>
          </a:solidFill>
          <a:ln w="12700" cap="flat">
            <a:solidFill>
              <a:schemeClr val="accent1"/>
            </a:solidFill>
            <a:prstDash val="solid"/>
            <a:miter lim="800000"/>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94" name="Freeform 43"/>
          <p:cNvSpPr>
            <a:spLocks noEditPoints="1"/>
          </p:cNvSpPr>
          <p:nvPr/>
        </p:nvSpPr>
        <p:spPr bwMode="auto">
          <a:xfrm>
            <a:off x="5070322" y="2841386"/>
            <a:ext cx="209681" cy="167838"/>
          </a:xfrm>
          <a:custGeom>
            <a:avLst/>
            <a:gdLst>
              <a:gd name="T0" fmla="*/ 25 w 45"/>
              <a:gd name="T1" fmla="*/ 23 h 36"/>
              <a:gd name="T2" fmla="*/ 25 w 45"/>
              <a:gd name="T3" fmla="*/ 24 h 36"/>
              <a:gd name="T4" fmla="*/ 24 w 45"/>
              <a:gd name="T5" fmla="*/ 24 h 36"/>
              <a:gd name="T6" fmla="*/ 23 w 45"/>
              <a:gd name="T7" fmla="*/ 24 h 36"/>
              <a:gd name="T8" fmla="*/ 21 w 45"/>
              <a:gd name="T9" fmla="*/ 24 h 36"/>
              <a:gd name="T10" fmla="*/ 21 w 45"/>
              <a:gd name="T11" fmla="*/ 24 h 36"/>
              <a:gd name="T12" fmla="*/ 21 w 45"/>
              <a:gd name="T13" fmla="*/ 23 h 36"/>
              <a:gd name="T14" fmla="*/ 0 w 45"/>
              <a:gd name="T15" fmla="*/ 16 h 36"/>
              <a:gd name="T16" fmla="*/ 0 w 45"/>
              <a:gd name="T17" fmla="*/ 29 h 36"/>
              <a:gd name="T18" fmla="*/ 7 w 45"/>
              <a:gd name="T19" fmla="*/ 36 h 36"/>
              <a:gd name="T20" fmla="*/ 23 w 45"/>
              <a:gd name="T21" fmla="*/ 36 h 36"/>
              <a:gd name="T22" fmla="*/ 38 w 45"/>
              <a:gd name="T23" fmla="*/ 36 h 36"/>
              <a:gd name="T24" fmla="*/ 45 w 45"/>
              <a:gd name="T25" fmla="*/ 29 h 36"/>
              <a:gd name="T26" fmla="*/ 45 w 45"/>
              <a:gd name="T27" fmla="*/ 16 h 36"/>
              <a:gd name="T28" fmla="*/ 25 w 45"/>
              <a:gd name="T29" fmla="*/ 23 h 36"/>
              <a:gd name="T30" fmla="*/ 23 w 45"/>
              <a:gd name="T31" fmla="*/ 21 h 36"/>
              <a:gd name="T32" fmla="*/ 23 w 45"/>
              <a:gd name="T33" fmla="*/ 21 h 36"/>
              <a:gd name="T34" fmla="*/ 24 w 45"/>
              <a:gd name="T35" fmla="*/ 21 h 36"/>
              <a:gd name="T36" fmla="*/ 24 w 45"/>
              <a:gd name="T37" fmla="*/ 23 h 36"/>
              <a:gd name="T38" fmla="*/ 23 w 45"/>
              <a:gd name="T39" fmla="*/ 24 h 36"/>
              <a:gd name="T40" fmla="*/ 23 w 45"/>
              <a:gd name="T41" fmla="*/ 24 h 36"/>
              <a:gd name="T42" fmla="*/ 22 w 45"/>
              <a:gd name="T43" fmla="*/ 24 h 36"/>
              <a:gd name="T44" fmla="*/ 21 w 45"/>
              <a:gd name="T45" fmla="*/ 23 h 36"/>
              <a:gd name="T46" fmla="*/ 21 w 45"/>
              <a:gd name="T47" fmla="*/ 21 h 36"/>
              <a:gd name="T48" fmla="*/ 22 w 45"/>
              <a:gd name="T49" fmla="*/ 21 h 36"/>
              <a:gd name="T50" fmla="*/ 23 w 45"/>
              <a:gd name="T51" fmla="*/ 21 h 36"/>
              <a:gd name="T52" fmla="*/ 21 w 45"/>
              <a:gd name="T53" fmla="*/ 21 h 36"/>
              <a:gd name="T54" fmla="*/ 21 w 45"/>
              <a:gd name="T55" fmla="*/ 22 h 36"/>
              <a:gd name="T56" fmla="*/ 0 w 45"/>
              <a:gd name="T57" fmla="*/ 15 h 36"/>
              <a:gd name="T58" fmla="*/ 7 w 45"/>
              <a:gd name="T59" fmla="*/ 9 h 36"/>
              <a:gd name="T60" fmla="*/ 23 w 45"/>
              <a:gd name="T61" fmla="*/ 9 h 36"/>
              <a:gd name="T62" fmla="*/ 38 w 45"/>
              <a:gd name="T63" fmla="*/ 9 h 36"/>
              <a:gd name="T64" fmla="*/ 45 w 45"/>
              <a:gd name="T65" fmla="*/ 15 h 36"/>
              <a:gd name="T66" fmla="*/ 25 w 45"/>
              <a:gd name="T67" fmla="*/ 22 h 36"/>
              <a:gd name="T68" fmla="*/ 25 w 45"/>
              <a:gd name="T69" fmla="*/ 21 h 36"/>
              <a:gd name="T70" fmla="*/ 24 w 45"/>
              <a:gd name="T71" fmla="*/ 20 h 36"/>
              <a:gd name="T72" fmla="*/ 23 w 45"/>
              <a:gd name="T73" fmla="*/ 20 h 36"/>
              <a:gd name="T74" fmla="*/ 21 w 45"/>
              <a:gd name="T75" fmla="*/ 20 h 36"/>
              <a:gd name="T76" fmla="*/ 21 w 45"/>
              <a:gd name="T77" fmla="*/ 21 h 36"/>
              <a:gd name="T78" fmla="*/ 23 w 45"/>
              <a:gd name="T79" fmla="*/ 1 h 36"/>
              <a:gd name="T80" fmla="*/ 23 w 45"/>
              <a:gd name="T81" fmla="*/ 1 h 36"/>
              <a:gd name="T82" fmla="*/ 30 w 45"/>
              <a:gd name="T83" fmla="*/ 8 h 36"/>
              <a:gd name="T84" fmla="*/ 31 w 45"/>
              <a:gd name="T85" fmla="*/ 8 h 36"/>
              <a:gd name="T86" fmla="*/ 23 w 45"/>
              <a:gd name="T87" fmla="*/ 0 h 36"/>
              <a:gd name="T88" fmla="*/ 23 w 45"/>
              <a:gd name="T89" fmla="*/ 0 h 36"/>
              <a:gd name="T90" fmla="*/ 14 w 45"/>
              <a:gd name="T91" fmla="*/ 8 h 36"/>
              <a:gd name="T92" fmla="*/ 16 w 45"/>
              <a:gd name="T93" fmla="*/ 8 h 36"/>
              <a:gd name="T94" fmla="*/ 23 w 45"/>
              <a:gd name="T9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 h="36">
                <a:moveTo>
                  <a:pt x="25" y="23"/>
                </a:moveTo>
                <a:cubicBezTo>
                  <a:pt x="25" y="24"/>
                  <a:pt x="25" y="24"/>
                  <a:pt x="25" y="24"/>
                </a:cubicBezTo>
                <a:cubicBezTo>
                  <a:pt x="25" y="24"/>
                  <a:pt x="25" y="24"/>
                  <a:pt x="24" y="24"/>
                </a:cubicBezTo>
                <a:cubicBezTo>
                  <a:pt x="23" y="24"/>
                  <a:pt x="23" y="24"/>
                  <a:pt x="23" y="24"/>
                </a:cubicBezTo>
                <a:cubicBezTo>
                  <a:pt x="21" y="24"/>
                  <a:pt x="21" y="24"/>
                  <a:pt x="21" y="24"/>
                </a:cubicBezTo>
                <a:cubicBezTo>
                  <a:pt x="21" y="24"/>
                  <a:pt x="21" y="24"/>
                  <a:pt x="21" y="24"/>
                </a:cubicBezTo>
                <a:cubicBezTo>
                  <a:pt x="21" y="23"/>
                  <a:pt x="21" y="23"/>
                  <a:pt x="21" y="23"/>
                </a:cubicBezTo>
                <a:cubicBezTo>
                  <a:pt x="0" y="16"/>
                  <a:pt x="0" y="16"/>
                  <a:pt x="0" y="16"/>
                </a:cubicBezTo>
                <a:cubicBezTo>
                  <a:pt x="0" y="29"/>
                  <a:pt x="0" y="29"/>
                  <a:pt x="0" y="29"/>
                </a:cubicBezTo>
                <a:cubicBezTo>
                  <a:pt x="0" y="33"/>
                  <a:pt x="3" y="36"/>
                  <a:pt x="7" y="36"/>
                </a:cubicBezTo>
                <a:cubicBezTo>
                  <a:pt x="23" y="36"/>
                  <a:pt x="23" y="36"/>
                  <a:pt x="23" y="36"/>
                </a:cubicBezTo>
                <a:cubicBezTo>
                  <a:pt x="38" y="36"/>
                  <a:pt x="38" y="36"/>
                  <a:pt x="38" y="36"/>
                </a:cubicBezTo>
                <a:cubicBezTo>
                  <a:pt x="42" y="36"/>
                  <a:pt x="45" y="33"/>
                  <a:pt x="45" y="29"/>
                </a:cubicBezTo>
                <a:cubicBezTo>
                  <a:pt x="45" y="16"/>
                  <a:pt x="45" y="16"/>
                  <a:pt x="45" y="16"/>
                </a:cubicBezTo>
                <a:cubicBezTo>
                  <a:pt x="25" y="23"/>
                  <a:pt x="25" y="23"/>
                  <a:pt x="25" y="23"/>
                </a:cubicBezTo>
                <a:close/>
                <a:moveTo>
                  <a:pt x="23" y="21"/>
                </a:moveTo>
                <a:cubicBezTo>
                  <a:pt x="23" y="21"/>
                  <a:pt x="23" y="21"/>
                  <a:pt x="23" y="21"/>
                </a:cubicBezTo>
                <a:cubicBezTo>
                  <a:pt x="24" y="21"/>
                  <a:pt x="24" y="21"/>
                  <a:pt x="24" y="21"/>
                </a:cubicBezTo>
                <a:cubicBezTo>
                  <a:pt x="24" y="23"/>
                  <a:pt x="24" y="23"/>
                  <a:pt x="24" y="23"/>
                </a:cubicBezTo>
                <a:cubicBezTo>
                  <a:pt x="24" y="23"/>
                  <a:pt x="24" y="24"/>
                  <a:pt x="23" y="24"/>
                </a:cubicBezTo>
                <a:cubicBezTo>
                  <a:pt x="23" y="24"/>
                  <a:pt x="23" y="24"/>
                  <a:pt x="23" y="24"/>
                </a:cubicBezTo>
                <a:cubicBezTo>
                  <a:pt x="22" y="24"/>
                  <a:pt x="22" y="24"/>
                  <a:pt x="22" y="24"/>
                </a:cubicBezTo>
                <a:cubicBezTo>
                  <a:pt x="22" y="24"/>
                  <a:pt x="21" y="23"/>
                  <a:pt x="21" y="23"/>
                </a:cubicBezTo>
                <a:cubicBezTo>
                  <a:pt x="21" y="21"/>
                  <a:pt x="21" y="21"/>
                  <a:pt x="21" y="21"/>
                </a:cubicBezTo>
                <a:cubicBezTo>
                  <a:pt x="21" y="21"/>
                  <a:pt x="22" y="21"/>
                  <a:pt x="22" y="21"/>
                </a:cubicBezTo>
                <a:cubicBezTo>
                  <a:pt x="23" y="21"/>
                  <a:pt x="23" y="21"/>
                  <a:pt x="23" y="21"/>
                </a:cubicBezTo>
                <a:close/>
                <a:moveTo>
                  <a:pt x="21" y="21"/>
                </a:moveTo>
                <a:cubicBezTo>
                  <a:pt x="21" y="22"/>
                  <a:pt x="21" y="22"/>
                  <a:pt x="21" y="22"/>
                </a:cubicBezTo>
                <a:cubicBezTo>
                  <a:pt x="0" y="15"/>
                  <a:pt x="0" y="15"/>
                  <a:pt x="0" y="15"/>
                </a:cubicBezTo>
                <a:cubicBezTo>
                  <a:pt x="1" y="11"/>
                  <a:pt x="4" y="9"/>
                  <a:pt x="7" y="9"/>
                </a:cubicBezTo>
                <a:cubicBezTo>
                  <a:pt x="23" y="9"/>
                  <a:pt x="23" y="9"/>
                  <a:pt x="23" y="9"/>
                </a:cubicBezTo>
                <a:cubicBezTo>
                  <a:pt x="38" y="9"/>
                  <a:pt x="38" y="9"/>
                  <a:pt x="38" y="9"/>
                </a:cubicBezTo>
                <a:cubicBezTo>
                  <a:pt x="42" y="9"/>
                  <a:pt x="45" y="11"/>
                  <a:pt x="45" y="15"/>
                </a:cubicBezTo>
                <a:cubicBezTo>
                  <a:pt x="25" y="22"/>
                  <a:pt x="25" y="22"/>
                  <a:pt x="25" y="22"/>
                </a:cubicBezTo>
                <a:cubicBezTo>
                  <a:pt x="25" y="21"/>
                  <a:pt x="25" y="21"/>
                  <a:pt x="25" y="21"/>
                </a:cubicBezTo>
                <a:cubicBezTo>
                  <a:pt x="25" y="20"/>
                  <a:pt x="25" y="20"/>
                  <a:pt x="24" y="20"/>
                </a:cubicBezTo>
                <a:cubicBezTo>
                  <a:pt x="23" y="20"/>
                  <a:pt x="23" y="20"/>
                  <a:pt x="23" y="20"/>
                </a:cubicBezTo>
                <a:cubicBezTo>
                  <a:pt x="21" y="20"/>
                  <a:pt x="21" y="20"/>
                  <a:pt x="21" y="20"/>
                </a:cubicBezTo>
                <a:cubicBezTo>
                  <a:pt x="21" y="20"/>
                  <a:pt x="21" y="20"/>
                  <a:pt x="21" y="21"/>
                </a:cubicBezTo>
                <a:close/>
                <a:moveTo>
                  <a:pt x="23" y="1"/>
                </a:moveTo>
                <a:cubicBezTo>
                  <a:pt x="23" y="1"/>
                  <a:pt x="23" y="1"/>
                  <a:pt x="23" y="1"/>
                </a:cubicBezTo>
                <a:cubicBezTo>
                  <a:pt x="27" y="1"/>
                  <a:pt x="30" y="4"/>
                  <a:pt x="30" y="8"/>
                </a:cubicBezTo>
                <a:cubicBezTo>
                  <a:pt x="31" y="8"/>
                  <a:pt x="31" y="8"/>
                  <a:pt x="31" y="8"/>
                </a:cubicBezTo>
                <a:cubicBezTo>
                  <a:pt x="31" y="4"/>
                  <a:pt x="27" y="0"/>
                  <a:pt x="23" y="0"/>
                </a:cubicBezTo>
                <a:cubicBezTo>
                  <a:pt x="23" y="0"/>
                  <a:pt x="23" y="0"/>
                  <a:pt x="23" y="0"/>
                </a:cubicBezTo>
                <a:cubicBezTo>
                  <a:pt x="18" y="0"/>
                  <a:pt x="14" y="4"/>
                  <a:pt x="14" y="8"/>
                </a:cubicBezTo>
                <a:cubicBezTo>
                  <a:pt x="16" y="8"/>
                  <a:pt x="16" y="8"/>
                  <a:pt x="16" y="8"/>
                </a:cubicBezTo>
                <a:cubicBezTo>
                  <a:pt x="16" y="4"/>
                  <a:pt x="19" y="1"/>
                  <a:pt x="23" y="1"/>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95" name="Freeform 44"/>
          <p:cNvSpPr>
            <a:spLocks noEditPoints="1"/>
          </p:cNvSpPr>
          <p:nvPr/>
        </p:nvSpPr>
        <p:spPr bwMode="auto">
          <a:xfrm>
            <a:off x="3480277" y="2800384"/>
            <a:ext cx="289805" cy="250906"/>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96" name="Freeform 45"/>
          <p:cNvSpPr>
            <a:spLocks noEditPoints="1"/>
          </p:cNvSpPr>
          <p:nvPr/>
        </p:nvSpPr>
        <p:spPr bwMode="auto">
          <a:xfrm>
            <a:off x="6609665" y="2805039"/>
            <a:ext cx="214797" cy="237343"/>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2F5596"/>
          </a:solidFill>
          <a:ln>
            <a:noFill/>
          </a:ln>
        </p:spPr>
        <p:txBody>
          <a:bodyPr vert="horz" wrap="square" lIns="61415" tIns="30707" rIns="61415" bIns="30707" numCol="1" anchor="t" anchorCtr="0" compatLnSpc="1"/>
          <a:lstStyle/>
          <a:p>
            <a:endParaRPr lang="zh-CN" altLang="en-US" sz="1350">
              <a:ea typeface="幼圆" panose="02010509060101010101" charset="-122"/>
            </a:endParaRPr>
          </a:p>
        </p:txBody>
      </p:sp>
      <p:sp>
        <p:nvSpPr>
          <p:cNvPr id="97" name="TextBox 96"/>
          <p:cNvSpPr txBox="1"/>
          <p:nvPr/>
        </p:nvSpPr>
        <p:spPr>
          <a:xfrm>
            <a:off x="1373392" y="3505234"/>
            <a:ext cx="1412846" cy="1039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defPPr>
              <a:defRPr lang="zh-CN"/>
            </a:defPPr>
            <a:lvl1pPr>
              <a:lnSpc>
                <a:spcPct val="130000"/>
              </a:lnSpc>
              <a:spcBef>
                <a:spcPct val="0"/>
              </a:spcBef>
              <a:buFont typeface="Arial" panose="020B0604020202020204" pitchFamily="34" charset="0"/>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pPr>
              <a:lnSpc>
                <a:spcPct val="120000"/>
              </a:lnSpc>
            </a:pPr>
            <a:r>
              <a:rPr lang="zh-CN" altLang="en-US" sz="1050" dirty="0">
                <a:solidFill>
                  <a:schemeClr val="tx1">
                    <a:lumMod val="50000"/>
                    <a:lumOff val="50000"/>
                  </a:schemeClr>
                </a:solidFill>
                <a:ea typeface="幼圆" panose="02010509060101010101" charset="-122"/>
              </a:rPr>
              <a:t>您的内容打在这里，或者通过复制您的文本后。您的内容打在这里，或者通过复制您的文本后。</a:t>
            </a:r>
          </a:p>
        </p:txBody>
      </p:sp>
      <p:sp>
        <p:nvSpPr>
          <p:cNvPr id="98" name="TextBox 97"/>
          <p:cNvSpPr txBox="1"/>
          <p:nvPr/>
        </p:nvSpPr>
        <p:spPr>
          <a:xfrm>
            <a:off x="1625845" y="3248678"/>
            <a:ext cx="914353" cy="300212"/>
          </a:xfrm>
          <a:prstGeom prst="rect">
            <a:avLst/>
          </a:prstGeom>
          <a:noFill/>
        </p:spPr>
        <p:txBody>
          <a:bodyPr wrap="none" lIns="68580" tIns="34291" rIns="68580" bIns="34291" rtlCol="0">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500" dirty="0">
                <a:ea typeface="幼圆" panose="02010509060101010101" charset="-122"/>
              </a:rPr>
              <a:t>添加标题</a:t>
            </a:r>
          </a:p>
        </p:txBody>
      </p:sp>
      <p:sp>
        <p:nvSpPr>
          <p:cNvPr id="99" name="TextBox 98"/>
          <p:cNvSpPr txBox="1"/>
          <p:nvPr/>
        </p:nvSpPr>
        <p:spPr>
          <a:xfrm>
            <a:off x="2933401" y="3505234"/>
            <a:ext cx="1412846" cy="1039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defPPr>
              <a:defRPr lang="zh-CN"/>
            </a:defPPr>
            <a:lvl1pPr>
              <a:lnSpc>
                <a:spcPct val="120000"/>
              </a:lnSpc>
              <a:spcBef>
                <a:spcPct val="0"/>
              </a:spcBef>
              <a:buFont typeface="Arial" panose="020B0604020202020204" pitchFamily="34" charset="0"/>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r>
              <a:rPr lang="zh-CN" altLang="en-US" sz="1050" dirty="0">
                <a:solidFill>
                  <a:schemeClr val="tx1">
                    <a:lumMod val="50000"/>
                    <a:lumOff val="50000"/>
                  </a:schemeClr>
                </a:solidFill>
                <a:ea typeface="幼圆" panose="02010509060101010101" charset="-122"/>
              </a:rPr>
              <a:t>您的内容打在这里，或者通过复制您的文本后。您的内容打在这里，或者通过复制您的文本后。</a:t>
            </a:r>
          </a:p>
        </p:txBody>
      </p:sp>
      <p:sp>
        <p:nvSpPr>
          <p:cNvPr id="100" name="TextBox 99"/>
          <p:cNvSpPr txBox="1"/>
          <p:nvPr/>
        </p:nvSpPr>
        <p:spPr>
          <a:xfrm>
            <a:off x="3185854" y="3274089"/>
            <a:ext cx="914353" cy="300212"/>
          </a:xfrm>
          <a:prstGeom prst="rect">
            <a:avLst/>
          </a:prstGeom>
          <a:noFill/>
        </p:spPr>
        <p:txBody>
          <a:bodyPr wrap="none" lIns="68580" tIns="34291" rIns="68580" bIns="34291" rtlCol="0">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500" dirty="0">
                <a:ea typeface="幼圆" panose="02010509060101010101" charset="-122"/>
              </a:rPr>
              <a:t>添加标题</a:t>
            </a:r>
          </a:p>
        </p:txBody>
      </p:sp>
      <p:sp>
        <p:nvSpPr>
          <p:cNvPr id="101" name="TextBox 100"/>
          <p:cNvSpPr txBox="1"/>
          <p:nvPr/>
        </p:nvSpPr>
        <p:spPr>
          <a:xfrm>
            <a:off x="4493410" y="3505234"/>
            <a:ext cx="1412846" cy="1039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defPPr>
              <a:defRPr lang="zh-CN"/>
            </a:defPPr>
            <a:lvl1pPr>
              <a:lnSpc>
                <a:spcPct val="120000"/>
              </a:lnSpc>
              <a:spcBef>
                <a:spcPct val="0"/>
              </a:spcBef>
              <a:buFont typeface="Arial" panose="020B0604020202020204" pitchFamily="34" charset="0"/>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r>
              <a:rPr lang="zh-CN" altLang="en-US" sz="1050" dirty="0">
                <a:solidFill>
                  <a:schemeClr val="tx1">
                    <a:lumMod val="50000"/>
                    <a:lumOff val="50000"/>
                  </a:schemeClr>
                </a:solidFill>
                <a:ea typeface="幼圆" panose="02010509060101010101" charset="-122"/>
              </a:rPr>
              <a:t>您的内容打在这里，或者通过复制您的文本后。您的内容打在这里，或者通过复制您的文本后。</a:t>
            </a:r>
          </a:p>
        </p:txBody>
      </p:sp>
      <p:sp>
        <p:nvSpPr>
          <p:cNvPr id="102" name="TextBox 101"/>
          <p:cNvSpPr txBox="1"/>
          <p:nvPr/>
        </p:nvSpPr>
        <p:spPr>
          <a:xfrm>
            <a:off x="4745864" y="3274089"/>
            <a:ext cx="914353" cy="300212"/>
          </a:xfrm>
          <a:prstGeom prst="rect">
            <a:avLst/>
          </a:prstGeom>
          <a:noFill/>
        </p:spPr>
        <p:txBody>
          <a:bodyPr wrap="none" lIns="68580" tIns="34291" rIns="68580" bIns="34291" rtlCol="0">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500" dirty="0">
                <a:ea typeface="幼圆" panose="02010509060101010101" charset="-122"/>
              </a:rPr>
              <a:t>添加标题</a:t>
            </a:r>
          </a:p>
        </p:txBody>
      </p:sp>
      <p:sp>
        <p:nvSpPr>
          <p:cNvPr id="103" name="TextBox 102"/>
          <p:cNvSpPr txBox="1"/>
          <p:nvPr/>
        </p:nvSpPr>
        <p:spPr>
          <a:xfrm>
            <a:off x="6029356" y="3505233"/>
            <a:ext cx="1412846" cy="1032151"/>
          </a:xfrm>
          <a:prstGeom prst="rect">
            <a:avLst/>
          </a:prstGeom>
          <a:noFill/>
        </p:spPr>
        <p:txBody>
          <a:bodyPr wrap="square" lIns="61415" tIns="30707" rIns="61415" bIns="30707" rtlCol="0">
            <a:spAutoFit/>
          </a:bodyPr>
          <a:lstStyle/>
          <a:p>
            <a:pPr>
              <a:lnSpc>
                <a:spcPct val="120000"/>
              </a:lnSpc>
            </a:pPr>
            <a:r>
              <a:rPr lang="zh-CN" altLang="en-US" sz="1050" dirty="0">
                <a:solidFill>
                  <a:schemeClr val="tx1">
                    <a:lumMod val="50000"/>
                    <a:lumOff val="50000"/>
                  </a:schemeClr>
                </a:solidFill>
                <a:latin typeface="幼圆" panose="02010509060101010101" charset="-122"/>
                <a:ea typeface="幼圆" panose="02010509060101010101" charset="-122"/>
              </a:rPr>
              <a:t>您的内容打在这里，或者通过复制您的文本后。您的内容打在这里，或者通过复制您的文本后。</a:t>
            </a:r>
          </a:p>
        </p:txBody>
      </p:sp>
      <p:sp>
        <p:nvSpPr>
          <p:cNvPr id="104" name="TextBox 103"/>
          <p:cNvSpPr txBox="1"/>
          <p:nvPr/>
        </p:nvSpPr>
        <p:spPr>
          <a:xfrm>
            <a:off x="6281809" y="3274089"/>
            <a:ext cx="914353" cy="300212"/>
          </a:xfrm>
          <a:prstGeom prst="rect">
            <a:avLst/>
          </a:prstGeom>
          <a:noFill/>
        </p:spPr>
        <p:txBody>
          <a:bodyPr wrap="none" lIns="68580" tIns="34291" rIns="68580" bIns="34291" rtlCol="0">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500" dirty="0">
                <a:ea typeface="幼圆" panose="02010509060101010101" charset="-122"/>
              </a:rPr>
              <a:t>添加标题</a:t>
            </a:r>
          </a:p>
        </p:txBody>
      </p:sp>
      <p:sp>
        <p:nvSpPr>
          <p:cNvPr id="50" name="矩形 3"/>
          <p:cNvSpPr>
            <a:spLocks noChangeArrowheads="1"/>
          </p:cNvSpPr>
          <p:nvPr/>
        </p:nvSpPr>
        <p:spPr bwMode="auto">
          <a:xfrm>
            <a:off x="5873593" y="-100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案例分析</a:t>
            </a:r>
          </a:p>
        </p:txBody>
      </p:sp>
      <p:sp>
        <p:nvSpPr>
          <p:cNvPr id="51"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3000">
        <p14:shred pattern="rectang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500"/>
                                        <p:tgtEl>
                                          <p:spTgt spid="89"/>
                                        </p:tgtEl>
                                      </p:cBhvr>
                                    </p:animEffect>
                                    <p:anim calcmode="lin" valueType="num">
                                      <p:cBhvr>
                                        <p:cTn id="12" dur="500" fill="hold"/>
                                        <p:tgtEl>
                                          <p:spTgt spid="89"/>
                                        </p:tgtEl>
                                        <p:attrNameLst>
                                          <p:attrName>ppt_w</p:attrName>
                                        </p:attrNameLst>
                                      </p:cBhvr>
                                      <p:tavLst>
                                        <p:tav tm="0" fmla="#ppt_w*sin(2.5*pi*$)">
                                          <p:val>
                                            <p:fltVal val="0"/>
                                          </p:val>
                                        </p:tav>
                                        <p:tav tm="100000">
                                          <p:val>
                                            <p:fltVal val="1"/>
                                          </p:val>
                                        </p:tav>
                                      </p:tavLst>
                                    </p:anim>
                                    <p:anim calcmode="lin" valueType="num">
                                      <p:cBhvr>
                                        <p:cTn id="13" dur="500" fill="hold"/>
                                        <p:tgtEl>
                                          <p:spTgt spid="89"/>
                                        </p:tgtEl>
                                        <p:attrNameLst>
                                          <p:attrName>ppt_h</p:attrName>
                                        </p:attrNameLst>
                                      </p:cBhvr>
                                      <p:tavLst>
                                        <p:tav tm="0">
                                          <p:val>
                                            <p:strVal val="#ppt_h"/>
                                          </p:val>
                                        </p:tav>
                                        <p:tav tm="100000">
                                          <p:val>
                                            <p:strVal val="#ppt_h"/>
                                          </p:val>
                                        </p:tav>
                                      </p:tavLst>
                                    </p:anim>
                                  </p:childTnLst>
                                </p:cTn>
                              </p:par>
                              <p:par>
                                <p:cTn id="14" presetID="45" presetClass="entr" presetSubtype="0" fill="hold" grpId="0"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fade">
                                      <p:cBhvr>
                                        <p:cTn id="16" dur="500"/>
                                        <p:tgtEl>
                                          <p:spTgt spid="90"/>
                                        </p:tgtEl>
                                      </p:cBhvr>
                                    </p:animEffect>
                                    <p:anim calcmode="lin" valueType="num">
                                      <p:cBhvr>
                                        <p:cTn id="17" dur="500" fill="hold"/>
                                        <p:tgtEl>
                                          <p:spTgt spid="90"/>
                                        </p:tgtEl>
                                        <p:attrNameLst>
                                          <p:attrName>ppt_w</p:attrName>
                                        </p:attrNameLst>
                                      </p:cBhvr>
                                      <p:tavLst>
                                        <p:tav tm="0" fmla="#ppt_w*sin(2.5*pi*$)">
                                          <p:val>
                                            <p:fltVal val="0"/>
                                          </p:val>
                                        </p:tav>
                                        <p:tav tm="100000">
                                          <p:val>
                                            <p:fltVal val="1"/>
                                          </p:val>
                                        </p:tav>
                                      </p:tavLst>
                                    </p:anim>
                                    <p:anim calcmode="lin" valueType="num">
                                      <p:cBhvr>
                                        <p:cTn id="18" dur="500" fill="hold"/>
                                        <p:tgtEl>
                                          <p:spTgt spid="90"/>
                                        </p:tgtEl>
                                        <p:attrNameLst>
                                          <p:attrName>ppt_h</p:attrName>
                                        </p:attrNameLst>
                                      </p:cBhvr>
                                      <p:tavLst>
                                        <p:tav tm="0">
                                          <p:val>
                                            <p:strVal val="#ppt_h"/>
                                          </p:val>
                                        </p:tav>
                                        <p:tav tm="100000">
                                          <p:val>
                                            <p:strVal val="#ppt_h"/>
                                          </p:val>
                                        </p:tav>
                                      </p:tavLst>
                                    </p:anim>
                                  </p:childTnLst>
                                </p:cTn>
                              </p:par>
                            </p:childTnLst>
                          </p:cTn>
                        </p:par>
                        <p:par>
                          <p:cTn id="19" fill="hold">
                            <p:stCondLst>
                              <p:cond delay="1000"/>
                            </p:stCondLst>
                            <p:childTnLst>
                              <p:par>
                                <p:cTn id="20" presetID="47" presetClass="entr" presetSubtype="0" fill="hold" grpId="0" nodeType="after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1000"/>
                                        <p:tgtEl>
                                          <p:spTgt spid="98"/>
                                        </p:tgtEl>
                                      </p:cBhvr>
                                    </p:animEffect>
                                    <p:anim calcmode="lin" valueType="num">
                                      <p:cBhvr>
                                        <p:cTn id="23" dur="1000" fill="hold"/>
                                        <p:tgtEl>
                                          <p:spTgt spid="98"/>
                                        </p:tgtEl>
                                        <p:attrNameLst>
                                          <p:attrName>ppt_x</p:attrName>
                                        </p:attrNameLst>
                                      </p:cBhvr>
                                      <p:tavLst>
                                        <p:tav tm="0">
                                          <p:val>
                                            <p:strVal val="#ppt_x"/>
                                          </p:val>
                                        </p:tav>
                                        <p:tav tm="100000">
                                          <p:val>
                                            <p:strVal val="#ppt_x"/>
                                          </p:val>
                                        </p:tav>
                                      </p:tavLst>
                                    </p:anim>
                                    <p:anim calcmode="lin" valueType="num">
                                      <p:cBhvr>
                                        <p:cTn id="24" dur="1000" fill="hold"/>
                                        <p:tgtEl>
                                          <p:spTgt spid="9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1000"/>
                                        <p:tgtEl>
                                          <p:spTgt spid="97"/>
                                        </p:tgtEl>
                                      </p:cBhvr>
                                    </p:animEffect>
                                    <p:anim calcmode="lin" valueType="num">
                                      <p:cBhvr>
                                        <p:cTn id="28" dur="1000" fill="hold"/>
                                        <p:tgtEl>
                                          <p:spTgt spid="97"/>
                                        </p:tgtEl>
                                        <p:attrNameLst>
                                          <p:attrName>ppt_x</p:attrName>
                                        </p:attrNameLst>
                                      </p:cBhvr>
                                      <p:tavLst>
                                        <p:tav tm="0">
                                          <p:val>
                                            <p:strVal val="#ppt_x"/>
                                          </p:val>
                                        </p:tav>
                                        <p:tav tm="100000">
                                          <p:val>
                                            <p:strVal val="#ppt_x"/>
                                          </p:val>
                                        </p:tav>
                                      </p:tavLst>
                                    </p:anim>
                                    <p:anim calcmode="lin" valueType="num">
                                      <p:cBhvr>
                                        <p:cTn id="29" dur="1000" fill="hold"/>
                                        <p:tgtEl>
                                          <p:spTgt spid="97"/>
                                        </p:tgtEl>
                                        <p:attrNameLst>
                                          <p:attrName>ppt_y</p:attrName>
                                        </p:attrNameLst>
                                      </p:cBhvr>
                                      <p:tavLst>
                                        <p:tav tm="0">
                                          <p:val>
                                            <p:strVal val="#ppt_y-.1"/>
                                          </p:val>
                                        </p:tav>
                                        <p:tav tm="100000">
                                          <p:val>
                                            <p:strVal val="#ppt_y"/>
                                          </p:val>
                                        </p:tav>
                                      </p:tavLst>
                                    </p:anim>
                                  </p:childTnLst>
                                </p:cTn>
                              </p:par>
                              <p:par>
                                <p:cTn id="30" presetID="22" presetClass="entr" presetSubtype="4"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down)">
                                      <p:cBhvr>
                                        <p:cTn id="32" dur="500"/>
                                        <p:tgtEl>
                                          <p:spTgt spid="57"/>
                                        </p:tgtEl>
                                      </p:cBhvr>
                                    </p:animEffect>
                                  </p:childTnLst>
                                </p:cTn>
                              </p:par>
                              <p:par>
                                <p:cTn id="33" presetID="22" presetClass="entr" presetSubtype="4" fill="hold" grpId="0" nodeType="withEffect">
                                  <p:stCondLst>
                                    <p:cond delay="200"/>
                                  </p:stCondLst>
                                  <p:childTnLst>
                                    <p:set>
                                      <p:cBhvr>
                                        <p:cTn id="34" dur="1" fill="hold">
                                          <p:stCondLst>
                                            <p:cond delay="0"/>
                                          </p:stCondLst>
                                        </p:cTn>
                                        <p:tgtEl>
                                          <p:spTgt spid="59"/>
                                        </p:tgtEl>
                                        <p:attrNameLst>
                                          <p:attrName>style.visibility</p:attrName>
                                        </p:attrNameLst>
                                      </p:cBhvr>
                                      <p:to>
                                        <p:strVal val="visible"/>
                                      </p:to>
                                    </p:set>
                                    <p:animEffect transition="in" filter="wipe(down)">
                                      <p:cBhvr>
                                        <p:cTn id="35" dur="500"/>
                                        <p:tgtEl>
                                          <p:spTgt spid="59"/>
                                        </p:tgtEl>
                                      </p:cBhvr>
                                    </p:animEffect>
                                  </p:childTnLst>
                                </p:cTn>
                              </p:par>
                              <p:par>
                                <p:cTn id="36" presetID="22" presetClass="entr" presetSubtype="4" fill="hold" grpId="0" nodeType="withEffect">
                                  <p:stCondLst>
                                    <p:cond delay="400"/>
                                  </p:stCondLst>
                                  <p:childTnLst>
                                    <p:set>
                                      <p:cBhvr>
                                        <p:cTn id="37" dur="1" fill="hold">
                                          <p:stCondLst>
                                            <p:cond delay="0"/>
                                          </p:stCondLst>
                                        </p:cTn>
                                        <p:tgtEl>
                                          <p:spTgt spid="60"/>
                                        </p:tgtEl>
                                        <p:attrNameLst>
                                          <p:attrName>style.visibility</p:attrName>
                                        </p:attrNameLst>
                                      </p:cBhvr>
                                      <p:to>
                                        <p:strVal val="visible"/>
                                      </p:to>
                                    </p:set>
                                    <p:animEffect transition="in" filter="wipe(down)">
                                      <p:cBhvr>
                                        <p:cTn id="38" dur="500"/>
                                        <p:tgtEl>
                                          <p:spTgt spid="60"/>
                                        </p:tgtEl>
                                      </p:cBhvr>
                                    </p:animEffect>
                                  </p:childTnLst>
                                </p:cTn>
                              </p:par>
                              <p:par>
                                <p:cTn id="39" presetID="22" presetClass="entr" presetSubtype="4"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Effect transition="in" filter="wipe(down)">
                                      <p:cBhvr>
                                        <p:cTn id="41" dur="500"/>
                                        <p:tgtEl>
                                          <p:spTgt spid="61"/>
                                        </p:tgtEl>
                                      </p:cBhvr>
                                    </p:animEffect>
                                  </p:childTnLst>
                                </p:cTn>
                              </p:par>
                            </p:childTnLst>
                          </p:cTn>
                        </p:par>
                        <p:par>
                          <p:cTn id="42" fill="hold">
                            <p:stCondLst>
                              <p:cond delay="2000"/>
                            </p:stCondLst>
                            <p:childTnLst>
                              <p:par>
                                <p:cTn id="43" presetID="22" presetClass="entr" presetSubtype="4" fill="hold" grpId="0"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down)">
                                      <p:cBhvr>
                                        <p:cTn id="45" dur="500"/>
                                        <p:tgtEl>
                                          <p:spTgt spid="5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down)">
                                      <p:cBhvr>
                                        <p:cTn id="48" dur="500"/>
                                        <p:tgtEl>
                                          <p:spTgt spid="6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wipe(down)">
                                      <p:cBhvr>
                                        <p:cTn id="51" dur="500"/>
                                        <p:tgtEl>
                                          <p:spTgt spid="6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down)">
                                      <p:cBhvr>
                                        <p:cTn id="54" dur="500"/>
                                        <p:tgtEl>
                                          <p:spTgt spid="64"/>
                                        </p:tgtEl>
                                      </p:cBhvr>
                                    </p:animEffect>
                                  </p:childTnLst>
                                </p:cTn>
                              </p:par>
                            </p:childTnLst>
                          </p:cTn>
                        </p:par>
                        <p:par>
                          <p:cTn id="55" fill="hold">
                            <p:stCondLst>
                              <p:cond delay="2500"/>
                            </p:stCondLst>
                            <p:childTnLst>
                              <p:par>
                                <p:cTn id="56" presetID="45" presetClass="entr" presetSubtype="0" fill="hold" grpId="0" nodeType="after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fade">
                                      <p:cBhvr>
                                        <p:cTn id="58" dur="500"/>
                                        <p:tgtEl>
                                          <p:spTgt spid="91"/>
                                        </p:tgtEl>
                                      </p:cBhvr>
                                    </p:animEffect>
                                    <p:anim calcmode="lin" valueType="num">
                                      <p:cBhvr>
                                        <p:cTn id="59" dur="500" fill="hold"/>
                                        <p:tgtEl>
                                          <p:spTgt spid="91"/>
                                        </p:tgtEl>
                                        <p:attrNameLst>
                                          <p:attrName>ppt_w</p:attrName>
                                        </p:attrNameLst>
                                      </p:cBhvr>
                                      <p:tavLst>
                                        <p:tav tm="0" fmla="#ppt_w*sin(2.5*pi*$)">
                                          <p:val>
                                            <p:fltVal val="0"/>
                                          </p:val>
                                        </p:tav>
                                        <p:tav tm="100000">
                                          <p:val>
                                            <p:fltVal val="1"/>
                                          </p:val>
                                        </p:tav>
                                      </p:tavLst>
                                    </p:anim>
                                    <p:anim calcmode="lin" valueType="num">
                                      <p:cBhvr>
                                        <p:cTn id="60" dur="500" fill="hold"/>
                                        <p:tgtEl>
                                          <p:spTgt spid="91"/>
                                        </p:tgtEl>
                                        <p:attrNameLst>
                                          <p:attrName>ppt_h</p:attrName>
                                        </p:attrNameLst>
                                      </p:cBhvr>
                                      <p:tavLst>
                                        <p:tav tm="0">
                                          <p:val>
                                            <p:strVal val="#ppt_h"/>
                                          </p:val>
                                        </p:tav>
                                        <p:tav tm="100000">
                                          <p:val>
                                            <p:strVal val="#ppt_h"/>
                                          </p:val>
                                        </p:tav>
                                      </p:tavLst>
                                    </p:anim>
                                  </p:childTnLst>
                                </p:cTn>
                              </p:par>
                              <p:par>
                                <p:cTn id="61" presetID="45" presetClass="entr" presetSubtype="0" fill="hold" grpId="0" nodeType="with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fade">
                                      <p:cBhvr>
                                        <p:cTn id="63" dur="500"/>
                                        <p:tgtEl>
                                          <p:spTgt spid="95"/>
                                        </p:tgtEl>
                                      </p:cBhvr>
                                    </p:animEffect>
                                    <p:anim calcmode="lin" valueType="num">
                                      <p:cBhvr>
                                        <p:cTn id="64" dur="500" fill="hold"/>
                                        <p:tgtEl>
                                          <p:spTgt spid="95"/>
                                        </p:tgtEl>
                                        <p:attrNameLst>
                                          <p:attrName>ppt_w</p:attrName>
                                        </p:attrNameLst>
                                      </p:cBhvr>
                                      <p:tavLst>
                                        <p:tav tm="0" fmla="#ppt_w*sin(2.5*pi*$)">
                                          <p:val>
                                            <p:fltVal val="0"/>
                                          </p:val>
                                        </p:tav>
                                        <p:tav tm="100000">
                                          <p:val>
                                            <p:fltVal val="1"/>
                                          </p:val>
                                        </p:tav>
                                      </p:tavLst>
                                    </p:anim>
                                    <p:anim calcmode="lin" valueType="num">
                                      <p:cBhvr>
                                        <p:cTn id="65" dur="500" fill="hold"/>
                                        <p:tgtEl>
                                          <p:spTgt spid="95"/>
                                        </p:tgtEl>
                                        <p:attrNameLst>
                                          <p:attrName>ppt_h</p:attrName>
                                        </p:attrNameLst>
                                      </p:cBhvr>
                                      <p:tavLst>
                                        <p:tav tm="0">
                                          <p:val>
                                            <p:strVal val="#ppt_h"/>
                                          </p:val>
                                        </p:tav>
                                        <p:tav tm="100000">
                                          <p:val>
                                            <p:strVal val="#ppt_h"/>
                                          </p:val>
                                        </p:tav>
                                      </p:tavLst>
                                    </p:anim>
                                  </p:childTnLst>
                                </p:cTn>
                              </p:par>
                            </p:childTnLst>
                          </p:cTn>
                        </p:par>
                        <p:par>
                          <p:cTn id="66" fill="hold">
                            <p:stCondLst>
                              <p:cond delay="3000"/>
                            </p:stCondLst>
                            <p:childTnLst>
                              <p:par>
                                <p:cTn id="67" presetID="47" presetClass="entr" presetSubtype="0" fill="hold" grpId="0" nodeType="afterEffect">
                                  <p:stCondLst>
                                    <p:cond delay="0"/>
                                  </p:stCondLst>
                                  <p:childTnLst>
                                    <p:set>
                                      <p:cBhvr>
                                        <p:cTn id="68" dur="1" fill="hold">
                                          <p:stCondLst>
                                            <p:cond delay="0"/>
                                          </p:stCondLst>
                                        </p:cTn>
                                        <p:tgtEl>
                                          <p:spTgt spid="100"/>
                                        </p:tgtEl>
                                        <p:attrNameLst>
                                          <p:attrName>style.visibility</p:attrName>
                                        </p:attrNameLst>
                                      </p:cBhvr>
                                      <p:to>
                                        <p:strVal val="visible"/>
                                      </p:to>
                                    </p:set>
                                    <p:animEffect transition="in" filter="fade">
                                      <p:cBhvr>
                                        <p:cTn id="69" dur="1000"/>
                                        <p:tgtEl>
                                          <p:spTgt spid="100"/>
                                        </p:tgtEl>
                                      </p:cBhvr>
                                    </p:animEffect>
                                    <p:anim calcmode="lin" valueType="num">
                                      <p:cBhvr>
                                        <p:cTn id="70" dur="1000" fill="hold"/>
                                        <p:tgtEl>
                                          <p:spTgt spid="100"/>
                                        </p:tgtEl>
                                        <p:attrNameLst>
                                          <p:attrName>ppt_x</p:attrName>
                                        </p:attrNameLst>
                                      </p:cBhvr>
                                      <p:tavLst>
                                        <p:tav tm="0">
                                          <p:val>
                                            <p:strVal val="#ppt_x"/>
                                          </p:val>
                                        </p:tav>
                                        <p:tav tm="100000">
                                          <p:val>
                                            <p:strVal val="#ppt_x"/>
                                          </p:val>
                                        </p:tav>
                                      </p:tavLst>
                                    </p:anim>
                                    <p:anim calcmode="lin" valueType="num">
                                      <p:cBhvr>
                                        <p:cTn id="71" dur="1000" fill="hold"/>
                                        <p:tgtEl>
                                          <p:spTgt spid="100"/>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fade">
                                      <p:cBhvr>
                                        <p:cTn id="74" dur="1000"/>
                                        <p:tgtEl>
                                          <p:spTgt spid="99"/>
                                        </p:tgtEl>
                                      </p:cBhvr>
                                    </p:animEffect>
                                    <p:anim calcmode="lin" valueType="num">
                                      <p:cBhvr>
                                        <p:cTn id="75" dur="1000" fill="hold"/>
                                        <p:tgtEl>
                                          <p:spTgt spid="99"/>
                                        </p:tgtEl>
                                        <p:attrNameLst>
                                          <p:attrName>ppt_x</p:attrName>
                                        </p:attrNameLst>
                                      </p:cBhvr>
                                      <p:tavLst>
                                        <p:tav tm="0">
                                          <p:val>
                                            <p:strVal val="#ppt_x"/>
                                          </p:val>
                                        </p:tav>
                                        <p:tav tm="100000">
                                          <p:val>
                                            <p:strVal val="#ppt_x"/>
                                          </p:val>
                                        </p:tav>
                                      </p:tavLst>
                                    </p:anim>
                                    <p:anim calcmode="lin" valueType="num">
                                      <p:cBhvr>
                                        <p:cTn id="76" dur="1000" fill="hold"/>
                                        <p:tgtEl>
                                          <p:spTgt spid="99"/>
                                        </p:tgtEl>
                                        <p:attrNameLst>
                                          <p:attrName>ppt_y</p:attrName>
                                        </p:attrNameLst>
                                      </p:cBhvr>
                                      <p:tavLst>
                                        <p:tav tm="0">
                                          <p:val>
                                            <p:strVal val="#ppt_y-.1"/>
                                          </p:val>
                                        </p:tav>
                                        <p:tav tm="100000">
                                          <p:val>
                                            <p:strVal val="#ppt_y"/>
                                          </p:val>
                                        </p:tav>
                                      </p:tavLst>
                                    </p:anim>
                                  </p:childTnLst>
                                </p:cTn>
                              </p:par>
                              <p:par>
                                <p:cTn id="77" presetID="22" presetClass="entr" presetSubtype="4"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grpId="0" nodeType="withEffect">
                                  <p:stCondLst>
                                    <p:cond delay="20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par>
                                <p:cTn id="83" presetID="22" presetClass="entr" presetSubtype="4" fill="hold" grpId="0" nodeType="withEffect">
                                  <p:stCondLst>
                                    <p:cond delay="400"/>
                                  </p:stCondLst>
                                  <p:childTnLst>
                                    <p:set>
                                      <p:cBhvr>
                                        <p:cTn id="84" dur="1" fill="hold">
                                          <p:stCondLst>
                                            <p:cond delay="0"/>
                                          </p:stCondLst>
                                        </p:cTn>
                                        <p:tgtEl>
                                          <p:spTgt spid="67"/>
                                        </p:tgtEl>
                                        <p:attrNameLst>
                                          <p:attrName>style.visibility</p:attrName>
                                        </p:attrNameLst>
                                      </p:cBhvr>
                                      <p:to>
                                        <p:strVal val="visible"/>
                                      </p:to>
                                    </p:set>
                                    <p:animEffect transition="in" filter="wipe(down)">
                                      <p:cBhvr>
                                        <p:cTn id="85" dur="500"/>
                                        <p:tgtEl>
                                          <p:spTgt spid="67"/>
                                        </p:tgtEl>
                                      </p:cBhvr>
                                    </p:animEffect>
                                  </p:childTnLst>
                                </p:cTn>
                              </p:par>
                              <p:par>
                                <p:cTn id="86" presetID="22" presetClass="entr" presetSubtype="4" fill="hold" grpId="0" nodeType="withEffect">
                                  <p:stCondLst>
                                    <p:cond delay="600"/>
                                  </p:stCondLst>
                                  <p:childTnLst>
                                    <p:set>
                                      <p:cBhvr>
                                        <p:cTn id="87" dur="1" fill="hold">
                                          <p:stCondLst>
                                            <p:cond delay="0"/>
                                          </p:stCondLst>
                                        </p:cTn>
                                        <p:tgtEl>
                                          <p:spTgt spid="68"/>
                                        </p:tgtEl>
                                        <p:attrNameLst>
                                          <p:attrName>style.visibility</p:attrName>
                                        </p:attrNameLst>
                                      </p:cBhvr>
                                      <p:to>
                                        <p:strVal val="visible"/>
                                      </p:to>
                                    </p:set>
                                    <p:animEffect transition="in" filter="wipe(down)">
                                      <p:cBhvr>
                                        <p:cTn id="88" dur="500"/>
                                        <p:tgtEl>
                                          <p:spTgt spid="68"/>
                                        </p:tgtEl>
                                      </p:cBhvr>
                                    </p:animEffect>
                                  </p:childTnLst>
                                </p:cTn>
                              </p:par>
                            </p:childTnLst>
                          </p:cTn>
                        </p:par>
                        <p:par>
                          <p:cTn id="89" fill="hold">
                            <p:stCondLst>
                              <p:cond delay="4000"/>
                            </p:stCondLst>
                            <p:childTnLst>
                              <p:par>
                                <p:cTn id="90" presetID="22" presetClass="entr" presetSubtype="4" fill="hold" grpId="0" nodeType="after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wipe(down)">
                                      <p:cBhvr>
                                        <p:cTn id="92" dur="500"/>
                                        <p:tgtEl>
                                          <p:spTgt spid="69"/>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wipe(down)">
                                      <p:cBhvr>
                                        <p:cTn id="95" dur="500"/>
                                        <p:tgtEl>
                                          <p:spTgt spid="70"/>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wipe(down)">
                                      <p:cBhvr>
                                        <p:cTn id="98" dur="500"/>
                                        <p:tgtEl>
                                          <p:spTgt spid="71"/>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wipe(down)">
                                      <p:cBhvr>
                                        <p:cTn id="101" dur="500"/>
                                        <p:tgtEl>
                                          <p:spTgt spid="72"/>
                                        </p:tgtEl>
                                      </p:cBhvr>
                                    </p:animEffect>
                                  </p:childTnLst>
                                </p:cTn>
                              </p:par>
                            </p:childTnLst>
                          </p:cTn>
                        </p:par>
                        <p:par>
                          <p:cTn id="102" fill="hold">
                            <p:stCondLst>
                              <p:cond delay="4500"/>
                            </p:stCondLst>
                            <p:childTnLst>
                              <p:par>
                                <p:cTn id="103" presetID="45" presetClass="entr" presetSubtype="0" fill="hold" grpId="0" nodeType="afterEffect">
                                  <p:stCondLst>
                                    <p:cond delay="0"/>
                                  </p:stCondLst>
                                  <p:childTnLst>
                                    <p:set>
                                      <p:cBhvr>
                                        <p:cTn id="104" dur="1" fill="hold">
                                          <p:stCondLst>
                                            <p:cond delay="0"/>
                                          </p:stCondLst>
                                        </p:cTn>
                                        <p:tgtEl>
                                          <p:spTgt spid="92"/>
                                        </p:tgtEl>
                                        <p:attrNameLst>
                                          <p:attrName>style.visibility</p:attrName>
                                        </p:attrNameLst>
                                      </p:cBhvr>
                                      <p:to>
                                        <p:strVal val="visible"/>
                                      </p:to>
                                    </p:set>
                                    <p:animEffect transition="in" filter="fade">
                                      <p:cBhvr>
                                        <p:cTn id="105" dur="500"/>
                                        <p:tgtEl>
                                          <p:spTgt spid="92"/>
                                        </p:tgtEl>
                                      </p:cBhvr>
                                    </p:animEffect>
                                    <p:anim calcmode="lin" valueType="num">
                                      <p:cBhvr>
                                        <p:cTn id="106" dur="500" fill="hold"/>
                                        <p:tgtEl>
                                          <p:spTgt spid="92"/>
                                        </p:tgtEl>
                                        <p:attrNameLst>
                                          <p:attrName>ppt_w</p:attrName>
                                        </p:attrNameLst>
                                      </p:cBhvr>
                                      <p:tavLst>
                                        <p:tav tm="0" fmla="#ppt_w*sin(2.5*pi*$)">
                                          <p:val>
                                            <p:fltVal val="0"/>
                                          </p:val>
                                        </p:tav>
                                        <p:tav tm="100000">
                                          <p:val>
                                            <p:fltVal val="1"/>
                                          </p:val>
                                        </p:tav>
                                      </p:tavLst>
                                    </p:anim>
                                    <p:anim calcmode="lin" valueType="num">
                                      <p:cBhvr>
                                        <p:cTn id="107" dur="500" fill="hold"/>
                                        <p:tgtEl>
                                          <p:spTgt spid="92"/>
                                        </p:tgtEl>
                                        <p:attrNameLst>
                                          <p:attrName>ppt_h</p:attrName>
                                        </p:attrNameLst>
                                      </p:cBhvr>
                                      <p:tavLst>
                                        <p:tav tm="0">
                                          <p:val>
                                            <p:strVal val="#ppt_h"/>
                                          </p:val>
                                        </p:tav>
                                        <p:tav tm="100000">
                                          <p:val>
                                            <p:strVal val="#ppt_h"/>
                                          </p:val>
                                        </p:tav>
                                      </p:tavLst>
                                    </p:anim>
                                  </p:childTnLst>
                                </p:cTn>
                              </p:par>
                              <p:par>
                                <p:cTn id="108" presetID="45" presetClass="entr" presetSubtype="0" fill="hold" grpId="0" nodeType="withEffect">
                                  <p:stCondLst>
                                    <p:cond delay="0"/>
                                  </p:stCondLst>
                                  <p:childTnLst>
                                    <p:set>
                                      <p:cBhvr>
                                        <p:cTn id="109" dur="1" fill="hold">
                                          <p:stCondLst>
                                            <p:cond delay="0"/>
                                          </p:stCondLst>
                                        </p:cTn>
                                        <p:tgtEl>
                                          <p:spTgt spid="94"/>
                                        </p:tgtEl>
                                        <p:attrNameLst>
                                          <p:attrName>style.visibility</p:attrName>
                                        </p:attrNameLst>
                                      </p:cBhvr>
                                      <p:to>
                                        <p:strVal val="visible"/>
                                      </p:to>
                                    </p:set>
                                    <p:animEffect transition="in" filter="fade">
                                      <p:cBhvr>
                                        <p:cTn id="110" dur="500"/>
                                        <p:tgtEl>
                                          <p:spTgt spid="94"/>
                                        </p:tgtEl>
                                      </p:cBhvr>
                                    </p:animEffect>
                                    <p:anim calcmode="lin" valueType="num">
                                      <p:cBhvr>
                                        <p:cTn id="111" dur="500" fill="hold"/>
                                        <p:tgtEl>
                                          <p:spTgt spid="94"/>
                                        </p:tgtEl>
                                        <p:attrNameLst>
                                          <p:attrName>ppt_w</p:attrName>
                                        </p:attrNameLst>
                                      </p:cBhvr>
                                      <p:tavLst>
                                        <p:tav tm="0" fmla="#ppt_w*sin(2.5*pi*$)">
                                          <p:val>
                                            <p:fltVal val="0"/>
                                          </p:val>
                                        </p:tav>
                                        <p:tav tm="100000">
                                          <p:val>
                                            <p:fltVal val="1"/>
                                          </p:val>
                                        </p:tav>
                                      </p:tavLst>
                                    </p:anim>
                                    <p:anim calcmode="lin" valueType="num">
                                      <p:cBhvr>
                                        <p:cTn id="112" dur="500" fill="hold"/>
                                        <p:tgtEl>
                                          <p:spTgt spid="94"/>
                                        </p:tgtEl>
                                        <p:attrNameLst>
                                          <p:attrName>ppt_h</p:attrName>
                                        </p:attrNameLst>
                                      </p:cBhvr>
                                      <p:tavLst>
                                        <p:tav tm="0">
                                          <p:val>
                                            <p:strVal val="#ppt_h"/>
                                          </p:val>
                                        </p:tav>
                                        <p:tav tm="100000">
                                          <p:val>
                                            <p:strVal val="#ppt_h"/>
                                          </p:val>
                                        </p:tav>
                                      </p:tavLst>
                                    </p:anim>
                                  </p:childTnLst>
                                </p:cTn>
                              </p:par>
                            </p:childTnLst>
                          </p:cTn>
                        </p:par>
                        <p:par>
                          <p:cTn id="113" fill="hold">
                            <p:stCondLst>
                              <p:cond delay="5000"/>
                            </p:stCondLst>
                            <p:childTnLst>
                              <p:par>
                                <p:cTn id="114" presetID="47" presetClass="entr" presetSubtype="0" fill="hold" grpId="0" nodeType="afterEffect">
                                  <p:stCondLst>
                                    <p:cond delay="0"/>
                                  </p:stCondLst>
                                  <p:childTnLst>
                                    <p:set>
                                      <p:cBhvr>
                                        <p:cTn id="115" dur="1" fill="hold">
                                          <p:stCondLst>
                                            <p:cond delay="0"/>
                                          </p:stCondLst>
                                        </p:cTn>
                                        <p:tgtEl>
                                          <p:spTgt spid="102"/>
                                        </p:tgtEl>
                                        <p:attrNameLst>
                                          <p:attrName>style.visibility</p:attrName>
                                        </p:attrNameLst>
                                      </p:cBhvr>
                                      <p:to>
                                        <p:strVal val="visible"/>
                                      </p:to>
                                    </p:set>
                                    <p:animEffect transition="in" filter="fade">
                                      <p:cBhvr>
                                        <p:cTn id="116" dur="1000"/>
                                        <p:tgtEl>
                                          <p:spTgt spid="102"/>
                                        </p:tgtEl>
                                      </p:cBhvr>
                                    </p:animEffect>
                                    <p:anim calcmode="lin" valueType="num">
                                      <p:cBhvr>
                                        <p:cTn id="117" dur="1000" fill="hold"/>
                                        <p:tgtEl>
                                          <p:spTgt spid="102"/>
                                        </p:tgtEl>
                                        <p:attrNameLst>
                                          <p:attrName>ppt_x</p:attrName>
                                        </p:attrNameLst>
                                      </p:cBhvr>
                                      <p:tavLst>
                                        <p:tav tm="0">
                                          <p:val>
                                            <p:strVal val="#ppt_x"/>
                                          </p:val>
                                        </p:tav>
                                        <p:tav tm="100000">
                                          <p:val>
                                            <p:strVal val="#ppt_x"/>
                                          </p:val>
                                        </p:tav>
                                      </p:tavLst>
                                    </p:anim>
                                    <p:anim calcmode="lin" valueType="num">
                                      <p:cBhvr>
                                        <p:cTn id="118" dur="1000" fill="hold"/>
                                        <p:tgtEl>
                                          <p:spTgt spid="102"/>
                                        </p:tgtEl>
                                        <p:attrNameLst>
                                          <p:attrName>ppt_y</p:attrName>
                                        </p:attrNameLst>
                                      </p:cBhvr>
                                      <p:tavLst>
                                        <p:tav tm="0">
                                          <p:val>
                                            <p:strVal val="#ppt_y-.1"/>
                                          </p:val>
                                        </p:tav>
                                        <p:tav tm="100000">
                                          <p:val>
                                            <p:strVal val="#ppt_y"/>
                                          </p:val>
                                        </p:tav>
                                      </p:tavLst>
                                    </p:anim>
                                  </p:childTnLst>
                                </p:cTn>
                              </p:par>
                              <p:par>
                                <p:cTn id="119" presetID="47" presetClass="entr" presetSubtype="0" fill="hold" grpId="0" nodeType="withEffect">
                                  <p:stCondLst>
                                    <p:cond delay="0"/>
                                  </p:stCondLst>
                                  <p:childTnLst>
                                    <p:set>
                                      <p:cBhvr>
                                        <p:cTn id="120" dur="1" fill="hold">
                                          <p:stCondLst>
                                            <p:cond delay="0"/>
                                          </p:stCondLst>
                                        </p:cTn>
                                        <p:tgtEl>
                                          <p:spTgt spid="101"/>
                                        </p:tgtEl>
                                        <p:attrNameLst>
                                          <p:attrName>style.visibility</p:attrName>
                                        </p:attrNameLst>
                                      </p:cBhvr>
                                      <p:to>
                                        <p:strVal val="visible"/>
                                      </p:to>
                                    </p:set>
                                    <p:animEffect transition="in" filter="fade">
                                      <p:cBhvr>
                                        <p:cTn id="121" dur="1000"/>
                                        <p:tgtEl>
                                          <p:spTgt spid="101"/>
                                        </p:tgtEl>
                                      </p:cBhvr>
                                    </p:animEffect>
                                    <p:anim calcmode="lin" valueType="num">
                                      <p:cBhvr>
                                        <p:cTn id="122" dur="1000" fill="hold"/>
                                        <p:tgtEl>
                                          <p:spTgt spid="101"/>
                                        </p:tgtEl>
                                        <p:attrNameLst>
                                          <p:attrName>ppt_x</p:attrName>
                                        </p:attrNameLst>
                                      </p:cBhvr>
                                      <p:tavLst>
                                        <p:tav tm="0">
                                          <p:val>
                                            <p:strVal val="#ppt_x"/>
                                          </p:val>
                                        </p:tav>
                                        <p:tav tm="100000">
                                          <p:val>
                                            <p:strVal val="#ppt_x"/>
                                          </p:val>
                                        </p:tav>
                                      </p:tavLst>
                                    </p:anim>
                                    <p:anim calcmode="lin" valueType="num">
                                      <p:cBhvr>
                                        <p:cTn id="123" dur="1000" fill="hold"/>
                                        <p:tgtEl>
                                          <p:spTgt spid="101"/>
                                        </p:tgtEl>
                                        <p:attrNameLst>
                                          <p:attrName>ppt_y</p:attrName>
                                        </p:attrNameLst>
                                      </p:cBhvr>
                                      <p:tavLst>
                                        <p:tav tm="0">
                                          <p:val>
                                            <p:strVal val="#ppt_y-.1"/>
                                          </p:val>
                                        </p:tav>
                                        <p:tav tm="100000">
                                          <p:val>
                                            <p:strVal val="#ppt_y"/>
                                          </p:val>
                                        </p:tav>
                                      </p:tavLst>
                                    </p:anim>
                                  </p:childTnLst>
                                </p:cTn>
                              </p:par>
                              <p:par>
                                <p:cTn id="124" presetID="22" presetClass="entr" presetSubtype="4" fill="hold" grpId="0" nodeType="withEffect">
                                  <p:stCondLst>
                                    <p:cond delay="0"/>
                                  </p:stCondLst>
                                  <p:childTnLst>
                                    <p:set>
                                      <p:cBhvr>
                                        <p:cTn id="125" dur="1" fill="hold">
                                          <p:stCondLst>
                                            <p:cond delay="0"/>
                                          </p:stCondLst>
                                        </p:cTn>
                                        <p:tgtEl>
                                          <p:spTgt spid="73"/>
                                        </p:tgtEl>
                                        <p:attrNameLst>
                                          <p:attrName>style.visibility</p:attrName>
                                        </p:attrNameLst>
                                      </p:cBhvr>
                                      <p:to>
                                        <p:strVal val="visible"/>
                                      </p:to>
                                    </p:set>
                                    <p:animEffect transition="in" filter="wipe(down)">
                                      <p:cBhvr>
                                        <p:cTn id="126" dur="500"/>
                                        <p:tgtEl>
                                          <p:spTgt spid="73"/>
                                        </p:tgtEl>
                                      </p:cBhvr>
                                    </p:animEffect>
                                  </p:childTnLst>
                                </p:cTn>
                              </p:par>
                              <p:par>
                                <p:cTn id="127" presetID="22" presetClass="entr" presetSubtype="4" fill="hold" grpId="0" nodeType="withEffect">
                                  <p:stCondLst>
                                    <p:cond delay="200"/>
                                  </p:stCondLst>
                                  <p:childTnLst>
                                    <p:set>
                                      <p:cBhvr>
                                        <p:cTn id="128" dur="1" fill="hold">
                                          <p:stCondLst>
                                            <p:cond delay="0"/>
                                          </p:stCondLst>
                                        </p:cTn>
                                        <p:tgtEl>
                                          <p:spTgt spid="74"/>
                                        </p:tgtEl>
                                        <p:attrNameLst>
                                          <p:attrName>style.visibility</p:attrName>
                                        </p:attrNameLst>
                                      </p:cBhvr>
                                      <p:to>
                                        <p:strVal val="visible"/>
                                      </p:to>
                                    </p:set>
                                    <p:animEffect transition="in" filter="wipe(down)">
                                      <p:cBhvr>
                                        <p:cTn id="129" dur="500"/>
                                        <p:tgtEl>
                                          <p:spTgt spid="74"/>
                                        </p:tgtEl>
                                      </p:cBhvr>
                                    </p:animEffect>
                                  </p:childTnLst>
                                </p:cTn>
                              </p:par>
                              <p:par>
                                <p:cTn id="130" presetID="22" presetClass="entr" presetSubtype="4" fill="hold" grpId="0" nodeType="withEffect">
                                  <p:stCondLst>
                                    <p:cond delay="400"/>
                                  </p:stCondLst>
                                  <p:childTnLst>
                                    <p:set>
                                      <p:cBhvr>
                                        <p:cTn id="131" dur="1" fill="hold">
                                          <p:stCondLst>
                                            <p:cond delay="0"/>
                                          </p:stCondLst>
                                        </p:cTn>
                                        <p:tgtEl>
                                          <p:spTgt spid="75"/>
                                        </p:tgtEl>
                                        <p:attrNameLst>
                                          <p:attrName>style.visibility</p:attrName>
                                        </p:attrNameLst>
                                      </p:cBhvr>
                                      <p:to>
                                        <p:strVal val="visible"/>
                                      </p:to>
                                    </p:set>
                                    <p:animEffect transition="in" filter="wipe(down)">
                                      <p:cBhvr>
                                        <p:cTn id="132" dur="500"/>
                                        <p:tgtEl>
                                          <p:spTgt spid="75"/>
                                        </p:tgtEl>
                                      </p:cBhvr>
                                    </p:animEffect>
                                  </p:childTnLst>
                                </p:cTn>
                              </p:par>
                              <p:par>
                                <p:cTn id="133" presetID="22" presetClass="entr" presetSubtype="4" fill="hold" grpId="0" nodeType="withEffect">
                                  <p:stCondLst>
                                    <p:cond delay="600"/>
                                  </p:stCondLst>
                                  <p:childTnLst>
                                    <p:set>
                                      <p:cBhvr>
                                        <p:cTn id="134" dur="1" fill="hold">
                                          <p:stCondLst>
                                            <p:cond delay="0"/>
                                          </p:stCondLst>
                                        </p:cTn>
                                        <p:tgtEl>
                                          <p:spTgt spid="76"/>
                                        </p:tgtEl>
                                        <p:attrNameLst>
                                          <p:attrName>style.visibility</p:attrName>
                                        </p:attrNameLst>
                                      </p:cBhvr>
                                      <p:to>
                                        <p:strVal val="visible"/>
                                      </p:to>
                                    </p:set>
                                    <p:animEffect transition="in" filter="wipe(down)">
                                      <p:cBhvr>
                                        <p:cTn id="135" dur="500"/>
                                        <p:tgtEl>
                                          <p:spTgt spid="76"/>
                                        </p:tgtEl>
                                      </p:cBhvr>
                                    </p:animEffect>
                                  </p:childTnLst>
                                </p:cTn>
                              </p:par>
                            </p:childTnLst>
                          </p:cTn>
                        </p:par>
                        <p:par>
                          <p:cTn id="136" fill="hold">
                            <p:stCondLst>
                              <p:cond delay="6000"/>
                            </p:stCondLst>
                            <p:childTnLst>
                              <p:par>
                                <p:cTn id="137" presetID="22" presetClass="entr" presetSubtype="4" fill="hold" grpId="0" nodeType="afterEffect">
                                  <p:stCondLst>
                                    <p:cond delay="0"/>
                                  </p:stCondLst>
                                  <p:childTnLst>
                                    <p:set>
                                      <p:cBhvr>
                                        <p:cTn id="138" dur="1" fill="hold">
                                          <p:stCondLst>
                                            <p:cond delay="0"/>
                                          </p:stCondLst>
                                        </p:cTn>
                                        <p:tgtEl>
                                          <p:spTgt spid="80"/>
                                        </p:tgtEl>
                                        <p:attrNameLst>
                                          <p:attrName>style.visibility</p:attrName>
                                        </p:attrNameLst>
                                      </p:cBhvr>
                                      <p:to>
                                        <p:strVal val="visible"/>
                                      </p:to>
                                    </p:set>
                                    <p:animEffect transition="in" filter="wipe(down)">
                                      <p:cBhvr>
                                        <p:cTn id="139" dur="500"/>
                                        <p:tgtEl>
                                          <p:spTgt spid="80"/>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wipe(down)">
                                      <p:cBhvr>
                                        <p:cTn id="142" dur="500"/>
                                        <p:tgtEl>
                                          <p:spTgt spid="79"/>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78"/>
                                        </p:tgtEl>
                                        <p:attrNameLst>
                                          <p:attrName>style.visibility</p:attrName>
                                        </p:attrNameLst>
                                      </p:cBhvr>
                                      <p:to>
                                        <p:strVal val="visible"/>
                                      </p:to>
                                    </p:set>
                                    <p:animEffect transition="in" filter="wipe(down)">
                                      <p:cBhvr>
                                        <p:cTn id="145" dur="500"/>
                                        <p:tgtEl>
                                          <p:spTgt spid="78"/>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77"/>
                                        </p:tgtEl>
                                        <p:attrNameLst>
                                          <p:attrName>style.visibility</p:attrName>
                                        </p:attrNameLst>
                                      </p:cBhvr>
                                      <p:to>
                                        <p:strVal val="visible"/>
                                      </p:to>
                                    </p:set>
                                    <p:animEffect transition="in" filter="wipe(down)">
                                      <p:cBhvr>
                                        <p:cTn id="148" dur="500"/>
                                        <p:tgtEl>
                                          <p:spTgt spid="77"/>
                                        </p:tgtEl>
                                      </p:cBhvr>
                                    </p:animEffect>
                                  </p:childTnLst>
                                </p:cTn>
                              </p:par>
                            </p:childTnLst>
                          </p:cTn>
                        </p:par>
                        <p:par>
                          <p:cTn id="149" fill="hold">
                            <p:stCondLst>
                              <p:cond delay="6500"/>
                            </p:stCondLst>
                            <p:childTnLst>
                              <p:par>
                                <p:cTn id="150" presetID="45" presetClass="entr" presetSubtype="0" fill="hold" grpId="0" nodeType="afterEffect">
                                  <p:stCondLst>
                                    <p:cond delay="0"/>
                                  </p:stCondLst>
                                  <p:childTnLst>
                                    <p:set>
                                      <p:cBhvr>
                                        <p:cTn id="151" dur="1" fill="hold">
                                          <p:stCondLst>
                                            <p:cond delay="0"/>
                                          </p:stCondLst>
                                        </p:cTn>
                                        <p:tgtEl>
                                          <p:spTgt spid="93"/>
                                        </p:tgtEl>
                                        <p:attrNameLst>
                                          <p:attrName>style.visibility</p:attrName>
                                        </p:attrNameLst>
                                      </p:cBhvr>
                                      <p:to>
                                        <p:strVal val="visible"/>
                                      </p:to>
                                    </p:set>
                                    <p:animEffect transition="in" filter="fade">
                                      <p:cBhvr>
                                        <p:cTn id="152" dur="500"/>
                                        <p:tgtEl>
                                          <p:spTgt spid="93"/>
                                        </p:tgtEl>
                                      </p:cBhvr>
                                    </p:animEffect>
                                    <p:anim calcmode="lin" valueType="num">
                                      <p:cBhvr>
                                        <p:cTn id="153" dur="500" fill="hold"/>
                                        <p:tgtEl>
                                          <p:spTgt spid="93"/>
                                        </p:tgtEl>
                                        <p:attrNameLst>
                                          <p:attrName>ppt_w</p:attrName>
                                        </p:attrNameLst>
                                      </p:cBhvr>
                                      <p:tavLst>
                                        <p:tav tm="0" fmla="#ppt_w*sin(2.5*pi*$)">
                                          <p:val>
                                            <p:fltVal val="0"/>
                                          </p:val>
                                        </p:tav>
                                        <p:tav tm="100000">
                                          <p:val>
                                            <p:fltVal val="1"/>
                                          </p:val>
                                        </p:tav>
                                      </p:tavLst>
                                    </p:anim>
                                    <p:anim calcmode="lin" valueType="num">
                                      <p:cBhvr>
                                        <p:cTn id="154" dur="500" fill="hold"/>
                                        <p:tgtEl>
                                          <p:spTgt spid="93"/>
                                        </p:tgtEl>
                                        <p:attrNameLst>
                                          <p:attrName>ppt_h</p:attrName>
                                        </p:attrNameLst>
                                      </p:cBhvr>
                                      <p:tavLst>
                                        <p:tav tm="0">
                                          <p:val>
                                            <p:strVal val="#ppt_h"/>
                                          </p:val>
                                        </p:tav>
                                        <p:tav tm="100000">
                                          <p:val>
                                            <p:strVal val="#ppt_h"/>
                                          </p:val>
                                        </p:tav>
                                      </p:tavLst>
                                    </p:anim>
                                  </p:childTnLst>
                                </p:cTn>
                              </p:par>
                              <p:par>
                                <p:cTn id="155" presetID="45" presetClass="entr" presetSubtype="0" fill="hold" grpId="0" nodeType="withEffect">
                                  <p:stCondLst>
                                    <p:cond delay="0"/>
                                  </p:stCondLst>
                                  <p:childTnLst>
                                    <p:set>
                                      <p:cBhvr>
                                        <p:cTn id="156" dur="1" fill="hold">
                                          <p:stCondLst>
                                            <p:cond delay="0"/>
                                          </p:stCondLst>
                                        </p:cTn>
                                        <p:tgtEl>
                                          <p:spTgt spid="96"/>
                                        </p:tgtEl>
                                        <p:attrNameLst>
                                          <p:attrName>style.visibility</p:attrName>
                                        </p:attrNameLst>
                                      </p:cBhvr>
                                      <p:to>
                                        <p:strVal val="visible"/>
                                      </p:to>
                                    </p:set>
                                    <p:animEffect transition="in" filter="fade">
                                      <p:cBhvr>
                                        <p:cTn id="157" dur="500"/>
                                        <p:tgtEl>
                                          <p:spTgt spid="96"/>
                                        </p:tgtEl>
                                      </p:cBhvr>
                                    </p:animEffect>
                                    <p:anim calcmode="lin" valueType="num">
                                      <p:cBhvr>
                                        <p:cTn id="158" dur="500" fill="hold"/>
                                        <p:tgtEl>
                                          <p:spTgt spid="96"/>
                                        </p:tgtEl>
                                        <p:attrNameLst>
                                          <p:attrName>ppt_w</p:attrName>
                                        </p:attrNameLst>
                                      </p:cBhvr>
                                      <p:tavLst>
                                        <p:tav tm="0" fmla="#ppt_w*sin(2.5*pi*$)">
                                          <p:val>
                                            <p:fltVal val="0"/>
                                          </p:val>
                                        </p:tav>
                                        <p:tav tm="100000">
                                          <p:val>
                                            <p:fltVal val="1"/>
                                          </p:val>
                                        </p:tav>
                                      </p:tavLst>
                                    </p:anim>
                                    <p:anim calcmode="lin" valueType="num">
                                      <p:cBhvr>
                                        <p:cTn id="159" dur="500" fill="hold"/>
                                        <p:tgtEl>
                                          <p:spTgt spid="96"/>
                                        </p:tgtEl>
                                        <p:attrNameLst>
                                          <p:attrName>ppt_h</p:attrName>
                                        </p:attrNameLst>
                                      </p:cBhvr>
                                      <p:tavLst>
                                        <p:tav tm="0">
                                          <p:val>
                                            <p:strVal val="#ppt_h"/>
                                          </p:val>
                                        </p:tav>
                                        <p:tav tm="100000">
                                          <p:val>
                                            <p:strVal val="#ppt_h"/>
                                          </p:val>
                                        </p:tav>
                                      </p:tavLst>
                                    </p:anim>
                                  </p:childTnLst>
                                </p:cTn>
                              </p:par>
                            </p:childTnLst>
                          </p:cTn>
                        </p:par>
                        <p:par>
                          <p:cTn id="160" fill="hold">
                            <p:stCondLst>
                              <p:cond delay="7000"/>
                            </p:stCondLst>
                            <p:childTnLst>
                              <p:par>
                                <p:cTn id="161" presetID="47" presetClass="entr" presetSubtype="0" fill="hold" grpId="0" nodeType="afterEffect">
                                  <p:stCondLst>
                                    <p:cond delay="0"/>
                                  </p:stCondLst>
                                  <p:childTnLst>
                                    <p:set>
                                      <p:cBhvr>
                                        <p:cTn id="162" dur="1" fill="hold">
                                          <p:stCondLst>
                                            <p:cond delay="0"/>
                                          </p:stCondLst>
                                        </p:cTn>
                                        <p:tgtEl>
                                          <p:spTgt spid="104"/>
                                        </p:tgtEl>
                                        <p:attrNameLst>
                                          <p:attrName>style.visibility</p:attrName>
                                        </p:attrNameLst>
                                      </p:cBhvr>
                                      <p:to>
                                        <p:strVal val="visible"/>
                                      </p:to>
                                    </p:set>
                                    <p:animEffect transition="in" filter="fade">
                                      <p:cBhvr>
                                        <p:cTn id="163" dur="1000"/>
                                        <p:tgtEl>
                                          <p:spTgt spid="104"/>
                                        </p:tgtEl>
                                      </p:cBhvr>
                                    </p:animEffect>
                                    <p:anim calcmode="lin" valueType="num">
                                      <p:cBhvr>
                                        <p:cTn id="164" dur="1000" fill="hold"/>
                                        <p:tgtEl>
                                          <p:spTgt spid="104"/>
                                        </p:tgtEl>
                                        <p:attrNameLst>
                                          <p:attrName>ppt_x</p:attrName>
                                        </p:attrNameLst>
                                      </p:cBhvr>
                                      <p:tavLst>
                                        <p:tav tm="0">
                                          <p:val>
                                            <p:strVal val="#ppt_x"/>
                                          </p:val>
                                        </p:tav>
                                        <p:tav tm="100000">
                                          <p:val>
                                            <p:strVal val="#ppt_x"/>
                                          </p:val>
                                        </p:tav>
                                      </p:tavLst>
                                    </p:anim>
                                    <p:anim calcmode="lin" valueType="num">
                                      <p:cBhvr>
                                        <p:cTn id="165" dur="1000" fill="hold"/>
                                        <p:tgtEl>
                                          <p:spTgt spid="104"/>
                                        </p:tgtEl>
                                        <p:attrNameLst>
                                          <p:attrName>ppt_y</p:attrName>
                                        </p:attrNameLst>
                                      </p:cBhvr>
                                      <p:tavLst>
                                        <p:tav tm="0">
                                          <p:val>
                                            <p:strVal val="#ppt_y-.1"/>
                                          </p:val>
                                        </p:tav>
                                        <p:tav tm="100000">
                                          <p:val>
                                            <p:strVal val="#ppt_y"/>
                                          </p:val>
                                        </p:tav>
                                      </p:tavLst>
                                    </p:anim>
                                  </p:childTnLst>
                                </p:cTn>
                              </p:par>
                              <p:par>
                                <p:cTn id="166" presetID="47" presetClass="entr" presetSubtype="0" fill="hold" grpId="0" nodeType="withEffect">
                                  <p:stCondLst>
                                    <p:cond delay="0"/>
                                  </p:stCondLst>
                                  <p:childTnLst>
                                    <p:set>
                                      <p:cBhvr>
                                        <p:cTn id="167" dur="1" fill="hold">
                                          <p:stCondLst>
                                            <p:cond delay="0"/>
                                          </p:stCondLst>
                                        </p:cTn>
                                        <p:tgtEl>
                                          <p:spTgt spid="103"/>
                                        </p:tgtEl>
                                        <p:attrNameLst>
                                          <p:attrName>style.visibility</p:attrName>
                                        </p:attrNameLst>
                                      </p:cBhvr>
                                      <p:to>
                                        <p:strVal val="visible"/>
                                      </p:to>
                                    </p:set>
                                    <p:animEffect transition="in" filter="fade">
                                      <p:cBhvr>
                                        <p:cTn id="168" dur="1000"/>
                                        <p:tgtEl>
                                          <p:spTgt spid="103"/>
                                        </p:tgtEl>
                                      </p:cBhvr>
                                    </p:animEffect>
                                    <p:anim calcmode="lin" valueType="num">
                                      <p:cBhvr>
                                        <p:cTn id="169" dur="1000" fill="hold"/>
                                        <p:tgtEl>
                                          <p:spTgt spid="103"/>
                                        </p:tgtEl>
                                        <p:attrNameLst>
                                          <p:attrName>ppt_x</p:attrName>
                                        </p:attrNameLst>
                                      </p:cBhvr>
                                      <p:tavLst>
                                        <p:tav tm="0">
                                          <p:val>
                                            <p:strVal val="#ppt_x"/>
                                          </p:val>
                                        </p:tav>
                                        <p:tav tm="100000">
                                          <p:val>
                                            <p:strVal val="#ppt_x"/>
                                          </p:val>
                                        </p:tav>
                                      </p:tavLst>
                                    </p:anim>
                                    <p:anim calcmode="lin" valueType="num">
                                      <p:cBhvr>
                                        <p:cTn id="170" dur="1000" fill="hold"/>
                                        <p:tgtEl>
                                          <p:spTgt spid="103"/>
                                        </p:tgtEl>
                                        <p:attrNameLst>
                                          <p:attrName>ppt_y</p:attrName>
                                        </p:attrNameLst>
                                      </p:cBhvr>
                                      <p:tavLst>
                                        <p:tav tm="0">
                                          <p:val>
                                            <p:strVal val="#ppt_y-.1"/>
                                          </p:val>
                                        </p:tav>
                                        <p:tav tm="100000">
                                          <p:val>
                                            <p:strVal val="#ppt_y"/>
                                          </p:val>
                                        </p:tav>
                                      </p:tavLst>
                                    </p:anim>
                                  </p:childTnLst>
                                </p:cTn>
                              </p:par>
                              <p:par>
                                <p:cTn id="171" presetID="22" presetClass="entr" presetSubtype="4" fill="hold" grpId="0" nodeType="withEffect">
                                  <p:stCondLst>
                                    <p:cond delay="0"/>
                                  </p:stCondLst>
                                  <p:childTnLst>
                                    <p:set>
                                      <p:cBhvr>
                                        <p:cTn id="172" dur="1" fill="hold">
                                          <p:stCondLst>
                                            <p:cond delay="0"/>
                                          </p:stCondLst>
                                        </p:cTn>
                                        <p:tgtEl>
                                          <p:spTgt spid="81"/>
                                        </p:tgtEl>
                                        <p:attrNameLst>
                                          <p:attrName>style.visibility</p:attrName>
                                        </p:attrNameLst>
                                      </p:cBhvr>
                                      <p:to>
                                        <p:strVal val="visible"/>
                                      </p:to>
                                    </p:set>
                                    <p:animEffect transition="in" filter="wipe(down)">
                                      <p:cBhvr>
                                        <p:cTn id="173" dur="500"/>
                                        <p:tgtEl>
                                          <p:spTgt spid="81"/>
                                        </p:tgtEl>
                                      </p:cBhvr>
                                    </p:animEffect>
                                  </p:childTnLst>
                                </p:cTn>
                              </p:par>
                              <p:par>
                                <p:cTn id="174" presetID="22" presetClass="entr" presetSubtype="4" fill="hold" grpId="0" nodeType="withEffect">
                                  <p:stCondLst>
                                    <p:cond delay="200"/>
                                  </p:stCondLst>
                                  <p:childTnLst>
                                    <p:set>
                                      <p:cBhvr>
                                        <p:cTn id="175" dur="1" fill="hold">
                                          <p:stCondLst>
                                            <p:cond delay="0"/>
                                          </p:stCondLst>
                                        </p:cTn>
                                        <p:tgtEl>
                                          <p:spTgt spid="82"/>
                                        </p:tgtEl>
                                        <p:attrNameLst>
                                          <p:attrName>style.visibility</p:attrName>
                                        </p:attrNameLst>
                                      </p:cBhvr>
                                      <p:to>
                                        <p:strVal val="visible"/>
                                      </p:to>
                                    </p:set>
                                    <p:animEffect transition="in" filter="wipe(down)">
                                      <p:cBhvr>
                                        <p:cTn id="176" dur="500"/>
                                        <p:tgtEl>
                                          <p:spTgt spid="82"/>
                                        </p:tgtEl>
                                      </p:cBhvr>
                                    </p:animEffect>
                                  </p:childTnLst>
                                </p:cTn>
                              </p:par>
                              <p:par>
                                <p:cTn id="177" presetID="22" presetClass="entr" presetSubtype="4" fill="hold" grpId="0" nodeType="withEffect">
                                  <p:stCondLst>
                                    <p:cond delay="400"/>
                                  </p:stCondLst>
                                  <p:childTnLst>
                                    <p:set>
                                      <p:cBhvr>
                                        <p:cTn id="178" dur="1" fill="hold">
                                          <p:stCondLst>
                                            <p:cond delay="0"/>
                                          </p:stCondLst>
                                        </p:cTn>
                                        <p:tgtEl>
                                          <p:spTgt spid="83"/>
                                        </p:tgtEl>
                                        <p:attrNameLst>
                                          <p:attrName>style.visibility</p:attrName>
                                        </p:attrNameLst>
                                      </p:cBhvr>
                                      <p:to>
                                        <p:strVal val="visible"/>
                                      </p:to>
                                    </p:set>
                                    <p:animEffect transition="in" filter="wipe(down)">
                                      <p:cBhvr>
                                        <p:cTn id="179" dur="500"/>
                                        <p:tgtEl>
                                          <p:spTgt spid="83"/>
                                        </p:tgtEl>
                                      </p:cBhvr>
                                    </p:animEffect>
                                  </p:childTnLst>
                                </p:cTn>
                              </p:par>
                              <p:par>
                                <p:cTn id="180" presetID="22" presetClass="entr" presetSubtype="4" fill="hold" grpId="0" nodeType="withEffect">
                                  <p:stCondLst>
                                    <p:cond delay="600"/>
                                  </p:stCondLst>
                                  <p:childTnLst>
                                    <p:set>
                                      <p:cBhvr>
                                        <p:cTn id="181" dur="1" fill="hold">
                                          <p:stCondLst>
                                            <p:cond delay="0"/>
                                          </p:stCondLst>
                                        </p:cTn>
                                        <p:tgtEl>
                                          <p:spTgt spid="84"/>
                                        </p:tgtEl>
                                        <p:attrNameLst>
                                          <p:attrName>style.visibility</p:attrName>
                                        </p:attrNameLst>
                                      </p:cBhvr>
                                      <p:to>
                                        <p:strVal val="visible"/>
                                      </p:to>
                                    </p:set>
                                    <p:animEffect transition="in" filter="wipe(down)">
                                      <p:cBhvr>
                                        <p:cTn id="182" dur="500"/>
                                        <p:tgtEl>
                                          <p:spTgt spid="84"/>
                                        </p:tgtEl>
                                      </p:cBhvr>
                                    </p:animEffect>
                                  </p:childTnLst>
                                </p:cTn>
                              </p:par>
                            </p:childTnLst>
                          </p:cTn>
                        </p:par>
                        <p:par>
                          <p:cTn id="183" fill="hold">
                            <p:stCondLst>
                              <p:cond delay="8000"/>
                            </p:stCondLst>
                            <p:childTnLst>
                              <p:par>
                                <p:cTn id="184" presetID="22" presetClass="entr" presetSubtype="4" fill="hold" grpId="0" nodeType="afterEffect">
                                  <p:stCondLst>
                                    <p:cond delay="0"/>
                                  </p:stCondLst>
                                  <p:childTnLst>
                                    <p:set>
                                      <p:cBhvr>
                                        <p:cTn id="185" dur="1" fill="hold">
                                          <p:stCondLst>
                                            <p:cond delay="0"/>
                                          </p:stCondLst>
                                        </p:cTn>
                                        <p:tgtEl>
                                          <p:spTgt spid="88"/>
                                        </p:tgtEl>
                                        <p:attrNameLst>
                                          <p:attrName>style.visibility</p:attrName>
                                        </p:attrNameLst>
                                      </p:cBhvr>
                                      <p:to>
                                        <p:strVal val="visible"/>
                                      </p:to>
                                    </p:set>
                                    <p:animEffect transition="in" filter="wipe(down)">
                                      <p:cBhvr>
                                        <p:cTn id="186" dur="500"/>
                                        <p:tgtEl>
                                          <p:spTgt spid="88"/>
                                        </p:tgtEl>
                                      </p:cBhvr>
                                    </p:animEffect>
                                  </p:childTnLst>
                                </p:cTn>
                              </p:par>
                              <p:par>
                                <p:cTn id="187" presetID="22" presetClass="entr" presetSubtype="4" fill="hold" grpId="0" nodeType="withEffect">
                                  <p:stCondLst>
                                    <p:cond delay="0"/>
                                  </p:stCondLst>
                                  <p:childTnLst>
                                    <p:set>
                                      <p:cBhvr>
                                        <p:cTn id="188" dur="1" fill="hold">
                                          <p:stCondLst>
                                            <p:cond delay="0"/>
                                          </p:stCondLst>
                                        </p:cTn>
                                        <p:tgtEl>
                                          <p:spTgt spid="87"/>
                                        </p:tgtEl>
                                        <p:attrNameLst>
                                          <p:attrName>style.visibility</p:attrName>
                                        </p:attrNameLst>
                                      </p:cBhvr>
                                      <p:to>
                                        <p:strVal val="visible"/>
                                      </p:to>
                                    </p:set>
                                    <p:animEffect transition="in" filter="wipe(down)">
                                      <p:cBhvr>
                                        <p:cTn id="189" dur="500"/>
                                        <p:tgtEl>
                                          <p:spTgt spid="87"/>
                                        </p:tgtEl>
                                      </p:cBhvr>
                                    </p:animEffect>
                                  </p:childTnLst>
                                </p:cTn>
                              </p:par>
                              <p:par>
                                <p:cTn id="190" presetID="22" presetClass="entr" presetSubtype="4" fill="hold" grpId="0" nodeType="withEffect">
                                  <p:stCondLst>
                                    <p:cond delay="0"/>
                                  </p:stCondLst>
                                  <p:childTnLst>
                                    <p:set>
                                      <p:cBhvr>
                                        <p:cTn id="191" dur="1" fill="hold">
                                          <p:stCondLst>
                                            <p:cond delay="0"/>
                                          </p:stCondLst>
                                        </p:cTn>
                                        <p:tgtEl>
                                          <p:spTgt spid="86"/>
                                        </p:tgtEl>
                                        <p:attrNameLst>
                                          <p:attrName>style.visibility</p:attrName>
                                        </p:attrNameLst>
                                      </p:cBhvr>
                                      <p:to>
                                        <p:strVal val="visible"/>
                                      </p:to>
                                    </p:set>
                                    <p:animEffect transition="in" filter="wipe(down)">
                                      <p:cBhvr>
                                        <p:cTn id="192" dur="500"/>
                                        <p:tgtEl>
                                          <p:spTgt spid="86"/>
                                        </p:tgtEl>
                                      </p:cBhvr>
                                    </p:animEffect>
                                  </p:childTnLst>
                                </p:cTn>
                              </p:par>
                              <p:par>
                                <p:cTn id="193" presetID="22" presetClass="entr" presetSubtype="4" fill="hold" grpId="0" nodeType="withEffect">
                                  <p:stCondLst>
                                    <p:cond delay="0"/>
                                  </p:stCondLst>
                                  <p:childTnLst>
                                    <p:set>
                                      <p:cBhvr>
                                        <p:cTn id="194" dur="1" fill="hold">
                                          <p:stCondLst>
                                            <p:cond delay="0"/>
                                          </p:stCondLst>
                                        </p:cTn>
                                        <p:tgtEl>
                                          <p:spTgt spid="85"/>
                                        </p:tgtEl>
                                        <p:attrNameLst>
                                          <p:attrName>style.visibility</p:attrName>
                                        </p:attrNameLst>
                                      </p:cBhvr>
                                      <p:to>
                                        <p:strVal val="visible"/>
                                      </p:to>
                                    </p:set>
                                    <p:animEffect transition="in" filter="wipe(down)">
                                      <p:cBhvr>
                                        <p:cTn id="195" dur="500"/>
                                        <p:tgtEl>
                                          <p:spTgt spid="85"/>
                                        </p:tgtEl>
                                      </p:cBhvr>
                                    </p:animEffect>
                                  </p:childTnLst>
                                </p:cTn>
                              </p:par>
                            </p:childTnLst>
                          </p:cTn>
                        </p:par>
                        <p:par>
                          <p:cTn id="196" fill="hold">
                            <p:stCondLst>
                              <p:cond delay="8500"/>
                            </p:stCondLst>
                            <p:childTnLst>
                              <p:par>
                                <p:cTn id="197" presetID="10" presetClass="entr" presetSubtype="0" fill="hold" grpId="0" nodeType="afterEffect">
                                  <p:stCondLst>
                                    <p:cond delay="0"/>
                                  </p:stCondLst>
                                  <p:childTnLst>
                                    <p:set>
                                      <p:cBhvr>
                                        <p:cTn id="198" dur="1" fill="hold">
                                          <p:stCondLst>
                                            <p:cond delay="0"/>
                                          </p:stCondLst>
                                        </p:cTn>
                                        <p:tgtEl>
                                          <p:spTgt spid="51"/>
                                        </p:tgtEl>
                                        <p:attrNameLst>
                                          <p:attrName>style.visibility</p:attrName>
                                        </p:attrNameLst>
                                      </p:cBhvr>
                                      <p:to>
                                        <p:strVal val="visible"/>
                                      </p:to>
                                    </p:set>
                                    <p:animEffect transition="in" filter="fade">
                                      <p:cBhvr>
                                        <p:cTn id="199"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p:bldP spid="98" grpId="0"/>
      <p:bldP spid="99" grpId="0"/>
      <p:bldP spid="100" grpId="0"/>
      <p:bldP spid="101" grpId="0"/>
      <p:bldP spid="102" grpId="0"/>
      <p:bldP spid="103" grpId="0"/>
      <p:bldP spid="104" grpId="0"/>
      <p:bldP spid="50" grpId="0"/>
      <p:bldP spid="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1"/>
          <p:cNvSpPr txBox="1"/>
          <p:nvPr/>
        </p:nvSpPr>
        <p:spPr>
          <a:xfrm>
            <a:off x="683568" y="695498"/>
            <a:ext cx="2222528" cy="1316451"/>
          </a:xfrm>
          <a:prstGeom prst="rect">
            <a:avLst/>
          </a:prstGeom>
          <a:noFill/>
        </p:spPr>
        <p:txBody>
          <a:bodyPr wrap="none" lIns="68642" tIns="34322" rIns="68642" bIns="34322" rtlCol="0">
            <a:spAutoFit/>
          </a:bodyPr>
          <a:lstStyle/>
          <a:p>
            <a:pPr algn="ctr"/>
            <a:r>
              <a:rPr lang="zh-CN" altLang="en-US" sz="4050" b="1" kern="100" dirty="0">
                <a:solidFill>
                  <a:schemeClr val="bg1"/>
                </a:solidFill>
                <a:latin typeface="幼圆" panose="02010509060101010101" charset="-122"/>
                <a:ea typeface="幼圆" panose="02010509060101010101" charset="-122"/>
                <a:cs typeface="Times New Roman" panose="02020603050405020304" pitchFamily="18" charset="0"/>
              </a:rPr>
              <a:t>研究</a:t>
            </a:r>
            <a:r>
              <a:rPr lang="zh-CN" altLang="en-US" sz="4050" b="1" kern="100" dirty="0" smtClean="0">
                <a:solidFill>
                  <a:schemeClr val="bg1"/>
                </a:solidFill>
                <a:latin typeface="幼圆" panose="02010509060101010101" charset="-122"/>
                <a:ea typeface="幼圆" panose="02010509060101010101" charset="-122"/>
                <a:cs typeface="Times New Roman" panose="02020603050405020304" pitchFamily="18" charset="0"/>
              </a:rPr>
              <a:t>成果</a:t>
            </a:r>
            <a:endParaRPr lang="en-US" altLang="zh-CN" sz="4050" b="1" kern="100" dirty="0" smtClean="0">
              <a:solidFill>
                <a:schemeClr val="bg1"/>
              </a:solidFill>
              <a:latin typeface="幼圆" panose="02010509060101010101" charset="-122"/>
              <a:ea typeface="幼圆" panose="02010509060101010101" charset="-122"/>
              <a:cs typeface="Times New Roman" panose="02020603050405020304" pitchFamily="18" charset="0"/>
            </a:endParaRPr>
          </a:p>
          <a:p>
            <a:pPr algn="ctr"/>
            <a:r>
              <a:rPr lang="zh-CN" altLang="en-US" sz="4050" b="1" kern="100" dirty="0" smtClean="0">
                <a:solidFill>
                  <a:schemeClr val="bg1"/>
                </a:solidFill>
                <a:latin typeface="幼圆" panose="02010509060101010101" charset="-122"/>
                <a:ea typeface="幼圆" panose="02010509060101010101" charset="-122"/>
                <a:cs typeface="Times New Roman" panose="02020603050405020304" pitchFamily="18" charset="0"/>
              </a:rPr>
              <a:t>与</a:t>
            </a:r>
            <a:r>
              <a:rPr lang="zh-CN" altLang="en-US" sz="4050" b="1" kern="100" dirty="0">
                <a:solidFill>
                  <a:schemeClr val="bg1"/>
                </a:solidFill>
                <a:latin typeface="幼圆" panose="02010509060101010101" charset="-122"/>
                <a:ea typeface="幼圆" panose="02010509060101010101" charset="-122"/>
                <a:cs typeface="Times New Roman" panose="02020603050405020304" pitchFamily="18" charset="0"/>
              </a:rPr>
              <a:t>应用</a:t>
            </a:r>
            <a:endParaRPr lang="zh-CN" altLang="zh-CN" sz="4050" b="1" kern="100" dirty="0">
              <a:solidFill>
                <a:schemeClr val="bg1"/>
              </a:solidFill>
              <a:latin typeface="幼圆" panose="02010509060101010101" charset="-122"/>
              <a:ea typeface="幼圆" panose="02010509060101010101" charset="-122"/>
              <a:cs typeface="Times New Roman" panose="02020603050405020304" pitchFamily="18" charset="0"/>
            </a:endParaRPr>
          </a:p>
        </p:txBody>
      </p:sp>
      <p:sp>
        <p:nvSpPr>
          <p:cNvPr id="4" name="文本框 72"/>
          <p:cNvSpPr txBox="1"/>
          <p:nvPr/>
        </p:nvSpPr>
        <p:spPr>
          <a:xfrm>
            <a:off x="6299154" y="638565"/>
            <a:ext cx="1696180" cy="438473"/>
          </a:xfrm>
          <a:prstGeom prst="ellipse">
            <a:avLst/>
          </a:prstGeom>
          <a:noFill/>
        </p:spPr>
        <p:txBody>
          <a:bodyPr wrap="non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lgn="l">
              <a:buFont typeface="Wingdings" panose="05000000000000000000" pitchFamily="2" charset="2"/>
              <a:buChar char="ü"/>
            </a:pPr>
            <a:r>
              <a:rPr lang="zh-CN" altLang="en-US" sz="1575" b="0" dirty="0">
                <a:solidFill>
                  <a:schemeClr val="bg1">
                    <a:lumMod val="95000"/>
                  </a:schemeClr>
                </a:solidFill>
                <a:ea typeface="幼圆" panose="02010509060101010101" charset="-122"/>
              </a:rPr>
              <a:t>研究目标</a:t>
            </a:r>
          </a:p>
        </p:txBody>
      </p:sp>
      <p:sp>
        <p:nvSpPr>
          <p:cNvPr id="5" name="文本框 73"/>
          <p:cNvSpPr txBox="1"/>
          <p:nvPr/>
        </p:nvSpPr>
        <p:spPr>
          <a:xfrm>
            <a:off x="6299154" y="1134488"/>
            <a:ext cx="1696180" cy="438473"/>
          </a:xfrm>
          <a:prstGeom prst="ellipse">
            <a:avLst/>
          </a:prstGeom>
          <a:noFill/>
        </p:spPr>
        <p:txBody>
          <a:bodyPr wrap="non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lgn="l">
              <a:buFont typeface="Wingdings" panose="05000000000000000000" pitchFamily="2" charset="2"/>
              <a:buChar char="ü"/>
            </a:pPr>
            <a:r>
              <a:rPr lang="zh-CN" altLang="en-US" sz="1575" b="0" dirty="0">
                <a:solidFill>
                  <a:schemeClr val="bg1">
                    <a:lumMod val="95000"/>
                  </a:schemeClr>
                </a:solidFill>
                <a:ea typeface="幼圆" panose="02010509060101010101" charset="-122"/>
              </a:rPr>
              <a:t>研究成果</a:t>
            </a:r>
          </a:p>
        </p:txBody>
      </p:sp>
      <p:sp>
        <p:nvSpPr>
          <p:cNvPr id="6" name="文本框 74"/>
          <p:cNvSpPr txBox="1"/>
          <p:nvPr/>
        </p:nvSpPr>
        <p:spPr>
          <a:xfrm>
            <a:off x="6299154" y="1630411"/>
            <a:ext cx="1696180" cy="438473"/>
          </a:xfrm>
          <a:prstGeom prst="ellipse">
            <a:avLst/>
          </a:prstGeom>
          <a:noFill/>
        </p:spPr>
        <p:txBody>
          <a:bodyPr wrap="non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lgn="l">
              <a:buFont typeface="Wingdings" panose="05000000000000000000" pitchFamily="2" charset="2"/>
              <a:buChar char="ü"/>
            </a:pPr>
            <a:r>
              <a:rPr lang="zh-CN" altLang="en-US" sz="1575" b="0" dirty="0">
                <a:solidFill>
                  <a:schemeClr val="bg1">
                    <a:lumMod val="95000"/>
                  </a:schemeClr>
                </a:solidFill>
                <a:ea typeface="幼圆" panose="02010509060101010101" charset="-122"/>
              </a:rPr>
              <a:t>应用前景</a:t>
            </a:r>
          </a:p>
        </p:txBody>
      </p:sp>
      <p:sp>
        <p:nvSpPr>
          <p:cNvPr id="7"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5922678" y="-21551"/>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研究目标</a:t>
            </a:r>
          </a:p>
        </p:txBody>
      </p:sp>
      <p:grpSp>
        <p:nvGrpSpPr>
          <p:cNvPr id="54" name="Group 3"/>
          <p:cNvGrpSpPr/>
          <p:nvPr/>
        </p:nvGrpSpPr>
        <p:grpSpPr bwMode="auto">
          <a:xfrm>
            <a:off x="612986" y="1329656"/>
            <a:ext cx="4378079" cy="2892489"/>
            <a:chOff x="0" y="0"/>
            <a:chExt cx="5166566" cy="3409678"/>
          </a:xfrm>
        </p:grpSpPr>
        <p:sp>
          <p:nvSpPr>
            <p:cNvPr id="55" name="椭圆 2"/>
            <p:cNvSpPr/>
            <p:nvPr/>
          </p:nvSpPr>
          <p:spPr bwMode="auto">
            <a:xfrm rot="1748642">
              <a:off x="0" y="0"/>
              <a:ext cx="2211234" cy="2230539"/>
            </a:xfrm>
            <a:custGeom>
              <a:avLst/>
              <a:gdLst>
                <a:gd name="T0" fmla="*/ 2997604 w 2997604"/>
                <a:gd name="T1" fmla="*/ 1790780 h 3024336"/>
                <a:gd name="T2" fmla="*/ 1512168 w 2997604"/>
                <a:gd name="T3" fmla="*/ 3024336 h 3024336"/>
                <a:gd name="T4" fmla="*/ 0 w 2997604"/>
                <a:gd name="T5" fmla="*/ 1512168 h 3024336"/>
                <a:gd name="T6" fmla="*/ 1512168 w 2997604"/>
                <a:gd name="T7" fmla="*/ 0 h 3024336"/>
                <a:gd name="T8" fmla="*/ 1764196 w 2997604"/>
                <a:gd name="T9" fmla="*/ 22675 h 3024336"/>
              </a:gdLst>
              <a:ahLst/>
              <a:cxnLst>
                <a:cxn ang="0">
                  <a:pos x="T0" y="T1"/>
                </a:cxn>
                <a:cxn ang="0">
                  <a:pos x="T2" y="T3"/>
                </a:cxn>
                <a:cxn ang="0">
                  <a:pos x="T4" y="T5"/>
                </a:cxn>
                <a:cxn ang="0">
                  <a:pos x="T6" y="T7"/>
                </a:cxn>
                <a:cxn ang="0">
                  <a:pos x="T8" y="T9"/>
                </a:cxn>
              </a:cxnLst>
              <a:rect l="0" t="0" r="r" b="b"/>
              <a:pathLst>
                <a:path w="2997604" h="3024336">
                  <a:moveTo>
                    <a:pt x="2997604" y="1790780"/>
                  </a:moveTo>
                  <a:cubicBezTo>
                    <a:pt x="2867846" y="2492941"/>
                    <a:pt x="2252064" y="3024336"/>
                    <a:pt x="1512168" y="3024336"/>
                  </a:cubicBezTo>
                  <a:cubicBezTo>
                    <a:pt x="677021" y="3024336"/>
                    <a:pt x="0" y="2347315"/>
                    <a:pt x="0" y="1512168"/>
                  </a:cubicBezTo>
                  <a:cubicBezTo>
                    <a:pt x="0" y="677021"/>
                    <a:pt x="677021" y="0"/>
                    <a:pt x="1512168" y="0"/>
                  </a:cubicBezTo>
                  <a:cubicBezTo>
                    <a:pt x="1598138" y="0"/>
                    <a:pt x="1682432" y="7174"/>
                    <a:pt x="1764196" y="22675"/>
                  </a:cubicBezTo>
                </a:path>
              </a:pathLst>
            </a:custGeom>
            <a:noFill/>
            <a:ln w="25400" cap="flat" cmpd="sng">
              <a:solidFill>
                <a:schemeClr val="tx2">
                  <a:lumMod val="75000"/>
                </a:schemeClr>
              </a:solidFill>
              <a:prstDash val="sysDash"/>
              <a:round/>
              <a:tailEnd type="triangle" w="lg" len="lg"/>
            </a:ln>
            <a:extLst>
              <a:ext uri="{909E8E84-426E-40DD-AFC4-6F175D3DCCD1}">
                <a14:hiddenFill xmlns:a14="http://schemas.microsoft.com/office/drawing/2010/main" xmlns="">
                  <a:solidFill>
                    <a:srgbClr val="FFFFFF"/>
                  </a:solidFill>
                </a14:hiddenFill>
              </a:ext>
            </a:extLst>
          </p:spPr>
          <p:txBody>
            <a:bodyPr lIns="51455" tIns="25727" rIns="51455" bIns="25727" anchor="ctr"/>
            <a:lstStyle/>
            <a:p>
              <a:endParaRPr lang="zh-CN" altLang="en-US" sz="1350">
                <a:cs typeface="+mn-ea"/>
                <a:sym typeface="+mn-lt"/>
              </a:endParaRPr>
            </a:p>
          </p:txBody>
        </p:sp>
        <p:sp>
          <p:nvSpPr>
            <p:cNvPr id="56" name="椭圆 4"/>
            <p:cNvSpPr/>
            <p:nvPr/>
          </p:nvSpPr>
          <p:spPr bwMode="auto">
            <a:xfrm rot="1748642">
              <a:off x="2072242" y="1513229"/>
              <a:ext cx="1573837" cy="746788"/>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chemeClr val="tx2">
                  <a:lumMod val="75000"/>
                </a:schemeClr>
              </a:solidFill>
              <a:prstDash val="sysDash"/>
              <a:round/>
            </a:ln>
            <a:extLst>
              <a:ext uri="{909E8E84-426E-40DD-AFC4-6F175D3DCCD1}">
                <a14:hiddenFill xmlns:a14="http://schemas.microsoft.com/office/drawing/2010/main" xmlns="">
                  <a:solidFill>
                    <a:srgbClr val="FFFFFF"/>
                  </a:solidFill>
                </a14:hiddenFill>
              </a:ext>
            </a:extLst>
          </p:spPr>
          <p:txBody>
            <a:bodyPr lIns="51455" tIns="25727" rIns="51455" bIns="25727" anchor="ctr"/>
            <a:lstStyle/>
            <a:p>
              <a:endParaRPr lang="zh-CN" altLang="en-US" sz="1350">
                <a:cs typeface="+mn-ea"/>
                <a:sym typeface="+mn-lt"/>
              </a:endParaRPr>
            </a:p>
          </p:txBody>
        </p:sp>
        <p:sp>
          <p:nvSpPr>
            <p:cNvPr id="57" name="椭圆 4"/>
            <p:cNvSpPr/>
            <p:nvPr/>
          </p:nvSpPr>
          <p:spPr bwMode="auto">
            <a:xfrm rot="1748643" flipV="1">
              <a:off x="3158906" y="2877661"/>
              <a:ext cx="1121762" cy="532017"/>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chemeClr val="tx2">
                  <a:lumMod val="75000"/>
                </a:schemeClr>
              </a:solidFill>
              <a:prstDash val="sysDash"/>
              <a:round/>
            </a:ln>
            <a:extLst>
              <a:ext uri="{909E8E84-426E-40DD-AFC4-6F175D3DCCD1}">
                <a14:hiddenFill xmlns:a14="http://schemas.microsoft.com/office/drawing/2010/main" xmlns="">
                  <a:solidFill>
                    <a:srgbClr val="FFFFFF"/>
                  </a:solidFill>
                </a14:hiddenFill>
              </a:ext>
            </a:extLst>
          </p:spPr>
          <p:txBody>
            <a:bodyPr lIns="51455" tIns="25727" rIns="51455" bIns="25727" anchor="ctr"/>
            <a:lstStyle/>
            <a:p>
              <a:endParaRPr lang="zh-CN" altLang="en-US" sz="1350">
                <a:cs typeface="+mn-ea"/>
                <a:sym typeface="+mn-lt"/>
              </a:endParaRPr>
            </a:p>
          </p:txBody>
        </p:sp>
        <p:sp>
          <p:nvSpPr>
            <p:cNvPr id="58" name="椭圆 4"/>
            <p:cNvSpPr/>
            <p:nvPr/>
          </p:nvSpPr>
          <p:spPr bwMode="auto">
            <a:xfrm rot="1748642">
              <a:off x="4392985" y="3020842"/>
              <a:ext cx="773581" cy="366376"/>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noFill/>
            <a:ln w="25400" cap="flat" cmpd="sng">
              <a:solidFill>
                <a:schemeClr val="tx2">
                  <a:lumMod val="75000"/>
                </a:schemeClr>
              </a:solidFill>
              <a:prstDash val="sysDash"/>
              <a:round/>
            </a:ln>
            <a:extLst>
              <a:ext uri="{909E8E84-426E-40DD-AFC4-6F175D3DCCD1}">
                <a14:hiddenFill xmlns:a14="http://schemas.microsoft.com/office/drawing/2010/main" xmlns="">
                  <a:solidFill>
                    <a:srgbClr val="FFFFFF"/>
                  </a:solidFill>
                </a14:hiddenFill>
              </a:ext>
            </a:extLst>
          </p:spPr>
          <p:txBody>
            <a:bodyPr lIns="51455" tIns="25727" rIns="51455" bIns="25727" anchor="ctr"/>
            <a:lstStyle/>
            <a:p>
              <a:endParaRPr lang="zh-CN" altLang="en-US" sz="1350">
                <a:cs typeface="+mn-ea"/>
                <a:sym typeface="+mn-lt"/>
              </a:endParaRPr>
            </a:p>
          </p:txBody>
        </p:sp>
      </p:grpSp>
      <p:sp>
        <p:nvSpPr>
          <p:cNvPr id="59" name="KSO_GN4"/>
          <p:cNvSpPr>
            <a:spLocks noChangeArrowheads="1"/>
          </p:cNvSpPr>
          <p:nvPr/>
        </p:nvSpPr>
        <p:spPr bwMode="auto">
          <a:xfrm>
            <a:off x="724817" y="1446357"/>
            <a:ext cx="1664384" cy="1665950"/>
          </a:xfrm>
          <a:prstGeom prst="ellipse">
            <a:avLst/>
          </a:prstGeom>
          <a:solidFill>
            <a:srgbClr val="2F5596"/>
          </a:solidFill>
          <a:ln w="12700" cap="flat" cmpd="sng" algn="ctr">
            <a:noFill/>
            <a:prstDash val="solid"/>
            <a:miter lim="800000"/>
          </a:ln>
          <a:effectLst/>
        </p:spPr>
        <p:txBody>
          <a:bodyPr lIns="68546" tIns="34273" rIns="68546" bIns="34273" rtlCol="0" anchor="ctr"/>
          <a:lstStyle/>
          <a:p>
            <a:pPr algn="ctr"/>
            <a:r>
              <a:rPr lang="en-US" altLang="zh-CN" sz="2100" b="1" dirty="0">
                <a:solidFill>
                  <a:schemeClr val="bg1"/>
                </a:solidFill>
                <a:cs typeface="+mn-ea"/>
                <a:sym typeface="+mn-lt"/>
              </a:rPr>
              <a:t>04</a:t>
            </a:r>
          </a:p>
        </p:txBody>
      </p:sp>
      <p:sp>
        <p:nvSpPr>
          <p:cNvPr id="60" name="KSO_GN3"/>
          <p:cNvSpPr>
            <a:spLocks noChangeArrowheads="1"/>
          </p:cNvSpPr>
          <p:nvPr/>
        </p:nvSpPr>
        <p:spPr bwMode="auto">
          <a:xfrm>
            <a:off x="2257145" y="2666942"/>
            <a:ext cx="1177799" cy="1178906"/>
          </a:xfrm>
          <a:prstGeom prst="ellipse">
            <a:avLst/>
          </a:prstGeom>
          <a:solidFill>
            <a:srgbClr val="2F5596"/>
          </a:solidFill>
          <a:ln w="12700" cap="flat" cmpd="sng" algn="ctr">
            <a:noFill/>
            <a:prstDash val="solid"/>
            <a:miter lim="800000"/>
          </a:ln>
          <a:effectLst/>
        </p:spPr>
        <p:txBody>
          <a:bodyPr lIns="68546" tIns="34273" rIns="68546" bIns="34273" rtlCol="0" anchor="ctr"/>
          <a:lstStyle/>
          <a:p>
            <a:pPr algn="ctr"/>
            <a:r>
              <a:rPr lang="en-US" altLang="zh-CN" sz="2100" b="1" dirty="0">
                <a:solidFill>
                  <a:schemeClr val="bg1"/>
                </a:solidFill>
                <a:cs typeface="+mn-ea"/>
                <a:sym typeface="+mn-lt"/>
              </a:rPr>
              <a:t>03</a:t>
            </a:r>
          </a:p>
        </p:txBody>
      </p:sp>
      <p:sp>
        <p:nvSpPr>
          <p:cNvPr id="61" name="KSO_GN2"/>
          <p:cNvSpPr>
            <a:spLocks noChangeArrowheads="1"/>
          </p:cNvSpPr>
          <p:nvPr/>
        </p:nvSpPr>
        <p:spPr bwMode="auto">
          <a:xfrm rot="10800000" flipV="1">
            <a:off x="3478962" y="3318316"/>
            <a:ext cx="839925" cy="840716"/>
          </a:xfrm>
          <a:prstGeom prst="ellipse">
            <a:avLst/>
          </a:prstGeom>
          <a:solidFill>
            <a:srgbClr val="2F5596"/>
          </a:solidFill>
          <a:ln w="12700" cap="flat" cmpd="sng" algn="ctr">
            <a:noFill/>
            <a:prstDash val="solid"/>
            <a:miter lim="800000"/>
          </a:ln>
          <a:effectLst/>
        </p:spPr>
        <p:txBody>
          <a:bodyPr lIns="68546" tIns="34273" rIns="68546" bIns="34273" rtlCol="0" anchor="ctr"/>
          <a:lstStyle/>
          <a:p>
            <a:pPr algn="ctr"/>
            <a:r>
              <a:rPr lang="en-US" altLang="zh-CN" sz="2100" b="1">
                <a:solidFill>
                  <a:schemeClr val="bg1"/>
                </a:solidFill>
                <a:cs typeface="+mn-ea"/>
                <a:sym typeface="+mn-lt"/>
              </a:rPr>
              <a:t>02</a:t>
            </a:r>
          </a:p>
        </p:txBody>
      </p:sp>
      <p:sp>
        <p:nvSpPr>
          <p:cNvPr id="62" name="KSO_GN1"/>
          <p:cNvSpPr>
            <a:spLocks noChangeArrowheads="1"/>
          </p:cNvSpPr>
          <p:nvPr/>
        </p:nvSpPr>
        <p:spPr bwMode="auto">
          <a:xfrm>
            <a:off x="4279627" y="3936350"/>
            <a:ext cx="579382" cy="579926"/>
          </a:xfrm>
          <a:prstGeom prst="ellipse">
            <a:avLst/>
          </a:prstGeom>
          <a:solidFill>
            <a:srgbClr val="2F5596"/>
          </a:solidFill>
          <a:ln w="12700" cap="flat" cmpd="sng" algn="ctr">
            <a:noFill/>
            <a:prstDash val="solid"/>
            <a:miter lim="800000"/>
          </a:ln>
          <a:effectLst/>
        </p:spPr>
        <p:txBody>
          <a:bodyPr lIns="68546" tIns="34273" rIns="68546" bIns="34273" rtlCol="0" anchor="ctr"/>
          <a:lstStyle/>
          <a:p>
            <a:pPr algn="ctr"/>
            <a:r>
              <a:rPr lang="en-US" altLang="zh-CN" sz="1800" b="1" dirty="0">
                <a:solidFill>
                  <a:schemeClr val="bg1"/>
                </a:solidFill>
                <a:cs typeface="+mn-ea"/>
                <a:sym typeface="+mn-lt"/>
              </a:rPr>
              <a:t>01</a:t>
            </a:r>
          </a:p>
        </p:txBody>
      </p:sp>
      <p:sp>
        <p:nvSpPr>
          <p:cNvPr id="63" name="文本框 11"/>
          <p:cNvSpPr txBox="1">
            <a:spLocks noChangeArrowheads="1"/>
          </p:cNvSpPr>
          <p:nvPr/>
        </p:nvSpPr>
        <p:spPr bwMode="auto">
          <a:xfrm>
            <a:off x="2396605" y="1051569"/>
            <a:ext cx="4198529" cy="789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46" tIns="34273" rIns="68546" bIns="34273">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just" eaLnBrk="1" hangingPunct="1">
              <a:lnSpc>
                <a:spcPct val="130000"/>
              </a:lnSpc>
            </a:pPr>
            <a:r>
              <a:rPr lang="zh-CN" altLang="en-US" sz="1200" dirty="0">
                <a:solidFill>
                  <a:schemeClr val="tx1">
                    <a:lumMod val="50000"/>
                    <a:lumOff val="50000"/>
                  </a:schemeClr>
                </a:solidFill>
                <a:latin typeface="+mn-lt"/>
                <a:ea typeface="+mn-ea"/>
                <a:cs typeface="+mn-ea"/>
                <a:sym typeface="+mn-lt"/>
              </a:rPr>
              <a:t>点击此处输入文字点击此处输入文字点击此处输入文字</a:t>
            </a:r>
            <a:endParaRPr lang="en-US" altLang="zh-CN" sz="1200" dirty="0">
              <a:solidFill>
                <a:schemeClr val="tx1">
                  <a:lumMod val="50000"/>
                  <a:lumOff val="50000"/>
                </a:schemeClr>
              </a:solidFill>
              <a:latin typeface="+mn-lt"/>
              <a:ea typeface="+mn-ea"/>
              <a:cs typeface="+mn-ea"/>
              <a:sym typeface="+mn-lt"/>
            </a:endParaRPr>
          </a:p>
          <a:p>
            <a:pPr algn="just">
              <a:lnSpc>
                <a:spcPct val="130000"/>
              </a:lnSpc>
            </a:pPr>
            <a:r>
              <a:rPr lang="zh-CN" altLang="en-US" sz="1200" dirty="0">
                <a:solidFill>
                  <a:schemeClr val="tx1">
                    <a:lumMod val="50000"/>
                    <a:lumOff val="50000"/>
                  </a:schemeClr>
                </a:solidFill>
                <a:latin typeface="+mn-lt"/>
                <a:ea typeface="+mn-ea"/>
                <a:cs typeface="+mn-ea"/>
                <a:sym typeface="+mn-lt"/>
              </a:rPr>
              <a:t>点击此处输入文字点击此处输入文字点击此处输入文字</a:t>
            </a:r>
            <a:endParaRPr lang="en-US" altLang="zh-CN" sz="1200" dirty="0">
              <a:solidFill>
                <a:schemeClr val="tx1">
                  <a:lumMod val="50000"/>
                  <a:lumOff val="50000"/>
                </a:schemeClr>
              </a:solidFill>
              <a:latin typeface="+mn-lt"/>
              <a:ea typeface="+mn-ea"/>
              <a:cs typeface="+mn-ea"/>
              <a:sym typeface="+mn-lt"/>
            </a:endParaRPr>
          </a:p>
          <a:p>
            <a:pPr algn="just">
              <a:lnSpc>
                <a:spcPct val="130000"/>
              </a:lnSpc>
            </a:pPr>
            <a:r>
              <a:rPr lang="zh-CN" altLang="en-US" sz="1200" dirty="0">
                <a:solidFill>
                  <a:schemeClr val="tx1">
                    <a:lumMod val="50000"/>
                    <a:lumOff val="50000"/>
                  </a:schemeClr>
                </a:solidFill>
                <a:latin typeface="+mn-lt"/>
                <a:ea typeface="+mn-ea"/>
                <a:cs typeface="+mn-ea"/>
                <a:sym typeface="+mn-lt"/>
              </a:rPr>
              <a:t>点击此处输入文字点击此处输入文字点击此处输入文字</a:t>
            </a:r>
          </a:p>
        </p:txBody>
      </p:sp>
      <p:sp>
        <p:nvSpPr>
          <p:cNvPr id="64" name="文本框 12"/>
          <p:cNvSpPr txBox="1">
            <a:spLocks noChangeArrowheads="1"/>
          </p:cNvSpPr>
          <p:nvPr/>
        </p:nvSpPr>
        <p:spPr bwMode="auto">
          <a:xfrm>
            <a:off x="3329643" y="2184326"/>
            <a:ext cx="3933971" cy="549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46" tIns="34273" rIns="68546" bIns="34273">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just" eaLnBrk="1" hangingPunct="1">
              <a:lnSpc>
                <a:spcPct val="130000"/>
              </a:lnSpc>
            </a:pPr>
            <a:r>
              <a:rPr lang="zh-CN" altLang="en-US" sz="1200" dirty="0">
                <a:solidFill>
                  <a:schemeClr val="tx1">
                    <a:lumMod val="50000"/>
                    <a:lumOff val="50000"/>
                  </a:schemeClr>
                </a:solidFill>
                <a:latin typeface="+mn-lt"/>
                <a:ea typeface="+mn-ea"/>
                <a:cs typeface="+mn-ea"/>
                <a:sym typeface="+mn-lt"/>
              </a:rPr>
              <a:t>点击此处输入文字点击此处输入文字点击此处输入文字</a:t>
            </a:r>
            <a:endParaRPr lang="en-US" altLang="zh-CN" sz="1200" dirty="0">
              <a:solidFill>
                <a:schemeClr val="tx1">
                  <a:lumMod val="50000"/>
                  <a:lumOff val="50000"/>
                </a:schemeClr>
              </a:solidFill>
              <a:latin typeface="+mn-lt"/>
              <a:ea typeface="+mn-ea"/>
              <a:cs typeface="+mn-ea"/>
              <a:sym typeface="+mn-lt"/>
            </a:endParaRPr>
          </a:p>
          <a:p>
            <a:pPr algn="just">
              <a:lnSpc>
                <a:spcPct val="130000"/>
              </a:lnSpc>
            </a:pPr>
            <a:r>
              <a:rPr lang="zh-CN" altLang="en-US" sz="1200" dirty="0">
                <a:solidFill>
                  <a:schemeClr val="tx1">
                    <a:lumMod val="50000"/>
                    <a:lumOff val="50000"/>
                  </a:schemeClr>
                </a:solidFill>
                <a:latin typeface="+mn-lt"/>
                <a:ea typeface="+mn-ea"/>
                <a:cs typeface="+mn-ea"/>
                <a:sym typeface="+mn-lt"/>
              </a:rPr>
              <a:t>点击此处输入文字点击此处输入文字点击此处输入文字</a:t>
            </a:r>
          </a:p>
        </p:txBody>
      </p:sp>
      <p:sp>
        <p:nvSpPr>
          <p:cNvPr id="65" name="文本框 13"/>
          <p:cNvSpPr txBox="1">
            <a:spLocks noChangeArrowheads="1"/>
          </p:cNvSpPr>
          <p:nvPr/>
        </p:nvSpPr>
        <p:spPr bwMode="auto">
          <a:xfrm>
            <a:off x="4300992" y="3102574"/>
            <a:ext cx="3815749" cy="549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46" tIns="34273" rIns="68546" bIns="34273">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just">
              <a:lnSpc>
                <a:spcPct val="130000"/>
              </a:lnSpc>
            </a:pPr>
            <a:r>
              <a:rPr lang="zh-CN" altLang="en-US" sz="1200" dirty="0">
                <a:solidFill>
                  <a:schemeClr val="tx1">
                    <a:lumMod val="50000"/>
                    <a:lumOff val="50000"/>
                  </a:schemeClr>
                </a:solidFill>
                <a:latin typeface="+mn-lt"/>
                <a:ea typeface="+mn-ea"/>
                <a:cs typeface="+mn-ea"/>
                <a:sym typeface="+mn-lt"/>
              </a:rPr>
              <a:t>点击此处输入文字点击此处输入文字点击此处输入文字</a:t>
            </a:r>
            <a:endParaRPr lang="en-US" altLang="zh-CN" sz="1200" dirty="0">
              <a:solidFill>
                <a:schemeClr val="tx1">
                  <a:lumMod val="50000"/>
                  <a:lumOff val="50000"/>
                </a:schemeClr>
              </a:solidFill>
              <a:latin typeface="+mn-lt"/>
              <a:ea typeface="+mn-ea"/>
              <a:cs typeface="+mn-ea"/>
              <a:sym typeface="+mn-lt"/>
            </a:endParaRPr>
          </a:p>
          <a:p>
            <a:pPr algn="just">
              <a:lnSpc>
                <a:spcPct val="130000"/>
              </a:lnSpc>
            </a:pPr>
            <a:r>
              <a:rPr lang="zh-CN" altLang="en-US" sz="1200" dirty="0">
                <a:solidFill>
                  <a:schemeClr val="tx1">
                    <a:lumMod val="50000"/>
                    <a:lumOff val="50000"/>
                  </a:schemeClr>
                </a:solidFill>
                <a:latin typeface="+mn-lt"/>
                <a:ea typeface="+mn-ea"/>
                <a:cs typeface="+mn-ea"/>
                <a:sym typeface="+mn-lt"/>
              </a:rPr>
              <a:t>点击此处输入文字点击此处输入文字点击此处输入文字</a:t>
            </a:r>
          </a:p>
        </p:txBody>
      </p:sp>
      <p:sp>
        <p:nvSpPr>
          <p:cNvPr id="66" name="文本框 14"/>
          <p:cNvSpPr txBox="1">
            <a:spLocks noChangeArrowheads="1"/>
          </p:cNvSpPr>
          <p:nvPr/>
        </p:nvSpPr>
        <p:spPr bwMode="auto">
          <a:xfrm>
            <a:off x="4986869" y="3912793"/>
            <a:ext cx="3847085" cy="549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46" tIns="34273" rIns="68546" bIns="34273">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just">
              <a:lnSpc>
                <a:spcPct val="130000"/>
              </a:lnSpc>
            </a:pPr>
            <a:r>
              <a:rPr lang="zh-CN" altLang="en-US" sz="1200" dirty="0">
                <a:solidFill>
                  <a:schemeClr val="tx1">
                    <a:lumMod val="50000"/>
                    <a:lumOff val="50000"/>
                  </a:schemeClr>
                </a:solidFill>
                <a:latin typeface="+mn-lt"/>
                <a:ea typeface="+mn-ea"/>
                <a:cs typeface="+mn-ea"/>
                <a:sym typeface="+mn-lt"/>
              </a:rPr>
              <a:t>点击此处输入文字点击此处输入文字点击此处输入文字</a:t>
            </a:r>
            <a:endParaRPr lang="en-US" altLang="zh-CN" sz="1200" dirty="0">
              <a:solidFill>
                <a:schemeClr val="tx1">
                  <a:lumMod val="50000"/>
                  <a:lumOff val="50000"/>
                </a:schemeClr>
              </a:solidFill>
              <a:latin typeface="+mn-lt"/>
              <a:ea typeface="+mn-ea"/>
              <a:cs typeface="+mn-ea"/>
              <a:sym typeface="+mn-lt"/>
            </a:endParaRPr>
          </a:p>
          <a:p>
            <a:pPr algn="just">
              <a:lnSpc>
                <a:spcPct val="130000"/>
              </a:lnSpc>
            </a:pPr>
            <a:r>
              <a:rPr lang="zh-CN" altLang="en-US" sz="1200" dirty="0">
                <a:solidFill>
                  <a:schemeClr val="tx1">
                    <a:lumMod val="50000"/>
                    <a:lumOff val="50000"/>
                  </a:schemeClr>
                </a:solidFill>
                <a:latin typeface="+mn-lt"/>
                <a:ea typeface="+mn-ea"/>
                <a:cs typeface="+mn-ea"/>
                <a:sym typeface="+mn-lt"/>
              </a:rPr>
              <a:t>点击此处输入文字点击此处输入文字点击此处输入文字</a:t>
            </a:r>
          </a:p>
        </p:txBody>
      </p:sp>
      <p:sp>
        <p:nvSpPr>
          <p:cNvPr id="16"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wipe(down)">
                                      <p:cBhvr>
                                        <p:cTn id="12" dur="2750"/>
                                        <p:tgtEl>
                                          <p:spTgt spid="54"/>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500"/>
                                        <p:tgtEl>
                                          <p:spTgt spid="61"/>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41" presetClass="entr" presetSubtype="0" fill="hold" grpId="0" nodeType="clickEffect">
                                  <p:stCondLst>
                                    <p:cond delay="0"/>
                                  </p:stCondLst>
                                  <p:iterate type="lt">
                                    <p:tmPct val="10000"/>
                                  </p:iterate>
                                  <p:childTnLst>
                                    <p:set>
                                      <p:cBhvr>
                                        <p:cTn id="28" dur="1" fill="hold">
                                          <p:stCondLst>
                                            <p:cond delay="0"/>
                                          </p:stCondLst>
                                        </p:cTn>
                                        <p:tgtEl>
                                          <p:spTgt spid="63"/>
                                        </p:tgtEl>
                                        <p:attrNameLst>
                                          <p:attrName>style.visibility</p:attrName>
                                        </p:attrNameLst>
                                      </p:cBhvr>
                                      <p:to>
                                        <p:strVal val="visible"/>
                                      </p:to>
                                    </p:set>
                                    <p:anim calcmode="lin" valueType="num">
                                      <p:cBhvr>
                                        <p:cTn id="29" dur="500" fill="hold"/>
                                        <p:tgtEl>
                                          <p:spTgt spid="63"/>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63"/>
                                        </p:tgtEl>
                                        <p:attrNameLst>
                                          <p:attrName>ppt_y</p:attrName>
                                        </p:attrNameLst>
                                      </p:cBhvr>
                                      <p:tavLst>
                                        <p:tav tm="0">
                                          <p:val>
                                            <p:strVal val="#ppt_y"/>
                                          </p:val>
                                        </p:tav>
                                        <p:tav tm="100000">
                                          <p:val>
                                            <p:strVal val="#ppt_y"/>
                                          </p:val>
                                        </p:tav>
                                      </p:tavLst>
                                    </p:anim>
                                    <p:anim calcmode="lin" valueType="num">
                                      <p:cBhvr>
                                        <p:cTn id="31" dur="500" fill="hold"/>
                                        <p:tgtEl>
                                          <p:spTgt spid="63"/>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63"/>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63"/>
                                        </p:tgtEl>
                                      </p:cBhvr>
                                    </p:animEffect>
                                  </p:childTnLst>
                                </p:cTn>
                              </p:par>
                              <p:par>
                                <p:cTn id="34" presetID="41" presetClass="entr" presetSubtype="0" fill="hold" grpId="0" nodeType="withEffect">
                                  <p:stCondLst>
                                    <p:cond delay="0"/>
                                  </p:stCondLst>
                                  <p:iterate type="lt">
                                    <p:tmPct val="10000"/>
                                  </p:iterate>
                                  <p:childTnLst>
                                    <p:set>
                                      <p:cBhvr>
                                        <p:cTn id="35" dur="1" fill="hold">
                                          <p:stCondLst>
                                            <p:cond delay="0"/>
                                          </p:stCondLst>
                                        </p:cTn>
                                        <p:tgtEl>
                                          <p:spTgt spid="64"/>
                                        </p:tgtEl>
                                        <p:attrNameLst>
                                          <p:attrName>style.visibility</p:attrName>
                                        </p:attrNameLst>
                                      </p:cBhvr>
                                      <p:to>
                                        <p:strVal val="visible"/>
                                      </p:to>
                                    </p:set>
                                    <p:anim calcmode="lin" valueType="num">
                                      <p:cBhvr>
                                        <p:cTn id="36" dur="500" fill="hold"/>
                                        <p:tgtEl>
                                          <p:spTgt spid="64"/>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64"/>
                                        </p:tgtEl>
                                        <p:attrNameLst>
                                          <p:attrName>ppt_y</p:attrName>
                                        </p:attrNameLst>
                                      </p:cBhvr>
                                      <p:tavLst>
                                        <p:tav tm="0">
                                          <p:val>
                                            <p:strVal val="#ppt_y"/>
                                          </p:val>
                                        </p:tav>
                                        <p:tav tm="100000">
                                          <p:val>
                                            <p:strVal val="#ppt_y"/>
                                          </p:val>
                                        </p:tav>
                                      </p:tavLst>
                                    </p:anim>
                                    <p:anim calcmode="lin" valueType="num">
                                      <p:cBhvr>
                                        <p:cTn id="38" dur="500" fill="hold"/>
                                        <p:tgtEl>
                                          <p:spTgt spid="64"/>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64"/>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64"/>
                                        </p:tgtEl>
                                      </p:cBhvr>
                                    </p:animEffect>
                                  </p:childTnLst>
                                </p:cTn>
                              </p:par>
                              <p:par>
                                <p:cTn id="41" presetID="41" presetClass="entr" presetSubtype="0" fill="hold" grpId="0" nodeType="withEffect">
                                  <p:stCondLst>
                                    <p:cond delay="0"/>
                                  </p:stCondLst>
                                  <p:iterate type="lt">
                                    <p:tmPct val="10000"/>
                                  </p:iterate>
                                  <p:childTnLst>
                                    <p:set>
                                      <p:cBhvr>
                                        <p:cTn id="42" dur="1" fill="hold">
                                          <p:stCondLst>
                                            <p:cond delay="0"/>
                                          </p:stCondLst>
                                        </p:cTn>
                                        <p:tgtEl>
                                          <p:spTgt spid="65"/>
                                        </p:tgtEl>
                                        <p:attrNameLst>
                                          <p:attrName>style.visibility</p:attrName>
                                        </p:attrNameLst>
                                      </p:cBhvr>
                                      <p:to>
                                        <p:strVal val="visible"/>
                                      </p:to>
                                    </p:set>
                                    <p:anim calcmode="lin" valueType="num">
                                      <p:cBhvr>
                                        <p:cTn id="43" dur="500" fill="hold"/>
                                        <p:tgtEl>
                                          <p:spTgt spid="65"/>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65"/>
                                        </p:tgtEl>
                                        <p:attrNameLst>
                                          <p:attrName>ppt_y</p:attrName>
                                        </p:attrNameLst>
                                      </p:cBhvr>
                                      <p:tavLst>
                                        <p:tav tm="0">
                                          <p:val>
                                            <p:strVal val="#ppt_y"/>
                                          </p:val>
                                        </p:tav>
                                        <p:tav tm="100000">
                                          <p:val>
                                            <p:strVal val="#ppt_y"/>
                                          </p:val>
                                        </p:tav>
                                      </p:tavLst>
                                    </p:anim>
                                    <p:anim calcmode="lin" valueType="num">
                                      <p:cBhvr>
                                        <p:cTn id="45" dur="500" fill="hold"/>
                                        <p:tgtEl>
                                          <p:spTgt spid="65"/>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65"/>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65"/>
                                        </p:tgtEl>
                                      </p:cBhvr>
                                    </p:animEffect>
                                  </p:childTnLst>
                                </p:cTn>
                              </p:par>
                              <p:par>
                                <p:cTn id="48" presetID="41" presetClass="entr" presetSubtype="0" fill="hold" grpId="0" nodeType="withEffect">
                                  <p:stCondLst>
                                    <p:cond delay="0"/>
                                  </p:stCondLst>
                                  <p:iterate type="lt">
                                    <p:tmPct val="10000"/>
                                  </p:iterate>
                                  <p:childTnLst>
                                    <p:set>
                                      <p:cBhvr>
                                        <p:cTn id="49" dur="1" fill="hold">
                                          <p:stCondLst>
                                            <p:cond delay="0"/>
                                          </p:stCondLst>
                                        </p:cTn>
                                        <p:tgtEl>
                                          <p:spTgt spid="66"/>
                                        </p:tgtEl>
                                        <p:attrNameLst>
                                          <p:attrName>style.visibility</p:attrName>
                                        </p:attrNameLst>
                                      </p:cBhvr>
                                      <p:to>
                                        <p:strVal val="visible"/>
                                      </p:to>
                                    </p:set>
                                    <p:anim calcmode="lin" valueType="num">
                                      <p:cBhvr>
                                        <p:cTn id="50" dur="500" fill="hold"/>
                                        <p:tgtEl>
                                          <p:spTgt spid="66"/>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66"/>
                                        </p:tgtEl>
                                        <p:attrNameLst>
                                          <p:attrName>ppt_y</p:attrName>
                                        </p:attrNameLst>
                                      </p:cBhvr>
                                      <p:tavLst>
                                        <p:tav tm="0">
                                          <p:val>
                                            <p:strVal val="#ppt_y"/>
                                          </p:val>
                                        </p:tav>
                                        <p:tav tm="100000">
                                          <p:val>
                                            <p:strVal val="#ppt_y"/>
                                          </p:val>
                                        </p:tav>
                                      </p:tavLst>
                                    </p:anim>
                                    <p:anim calcmode="lin" valueType="num">
                                      <p:cBhvr>
                                        <p:cTn id="52" dur="500" fill="hold"/>
                                        <p:tgtEl>
                                          <p:spTgt spid="66"/>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66"/>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66"/>
                                        </p:tgtEl>
                                      </p:cBhvr>
                                    </p:animEffect>
                                  </p:childTnLst>
                                </p:cTn>
                              </p:par>
                            </p:childTnLst>
                          </p:cTn>
                        </p:par>
                        <p:par>
                          <p:cTn id="55" fill="hold">
                            <p:stCondLst>
                              <p:cond delay="4050"/>
                            </p:stCondLst>
                            <p:childTnLst>
                              <p:par>
                                <p:cTn id="56" presetID="10" presetClass="entr" presetSubtype="0"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9" grpId="0" animBg="1" autoUpdateAnimBg="0"/>
      <p:bldP spid="60" grpId="0" animBg="1" autoUpdateAnimBg="0"/>
      <p:bldP spid="61" grpId="0" animBg="1" autoUpdateAnimBg="0"/>
      <p:bldP spid="62" grpId="0" animBg="1" autoUpdateAnimBg="0"/>
      <p:bldP spid="63" grpId="0"/>
      <p:bldP spid="64" grpId="0"/>
      <p:bldP spid="65" grpId="0"/>
      <p:bldP spid="66"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434546" y="1278590"/>
            <a:ext cx="1116481" cy="1113371"/>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56641" tIns="28320" rIns="56641" bIns="28320" rtlCol="0" anchor="ctr"/>
          <a:lstStyle/>
          <a:p>
            <a:pPr algn="ctr"/>
            <a:endParaRPr lang="zh-CN" altLang="en-US" sz="1350">
              <a:ea typeface="幼圆" panose="02010509060101010101" charset="-122"/>
            </a:endParaRPr>
          </a:p>
        </p:txBody>
      </p:sp>
      <p:sp>
        <p:nvSpPr>
          <p:cNvPr id="27" name="矩形 26"/>
          <p:cNvSpPr/>
          <p:nvPr/>
        </p:nvSpPr>
        <p:spPr>
          <a:xfrm>
            <a:off x="1434546" y="2391959"/>
            <a:ext cx="1116481" cy="6680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6641" tIns="28320" rIns="56641" bIns="28320" rtlCol="0" anchor="ctr"/>
          <a:lstStyle/>
          <a:p>
            <a:pPr algn="ctr"/>
            <a:r>
              <a:rPr lang="zh-CN" altLang="en-US" sz="1125" dirty="0">
                <a:latin typeface="幼圆" panose="02010509060101010101" charset="-122"/>
                <a:ea typeface="幼圆" panose="02010509060101010101" charset="-122"/>
                <a:cs typeface="华文黑体" pitchFamily="2" charset="-122"/>
              </a:rPr>
              <a:t>点击添加标题</a:t>
            </a:r>
          </a:p>
          <a:p>
            <a:pPr algn="ctr"/>
            <a:r>
              <a:rPr lang="zh-CN" altLang="en-US" sz="1125" dirty="0">
                <a:latin typeface="幼圆" panose="02010509060101010101" charset="-122"/>
                <a:ea typeface="幼圆" panose="02010509060101010101" charset="-122"/>
                <a:cs typeface="华文黑体" pitchFamily="2" charset="-122"/>
              </a:rPr>
              <a:t>点击添加标题</a:t>
            </a:r>
          </a:p>
        </p:txBody>
      </p:sp>
      <p:sp>
        <p:nvSpPr>
          <p:cNvPr id="28" name="矩形 27"/>
          <p:cNvSpPr/>
          <p:nvPr/>
        </p:nvSpPr>
        <p:spPr>
          <a:xfrm>
            <a:off x="2696168" y="1278590"/>
            <a:ext cx="1116481" cy="1113371"/>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56641" tIns="28320" rIns="56641" bIns="28320" rtlCol="0" anchor="ctr"/>
          <a:lstStyle/>
          <a:p>
            <a:pPr algn="ctr"/>
            <a:endParaRPr lang="zh-CN" altLang="en-US" sz="1350">
              <a:ea typeface="幼圆" panose="02010509060101010101" charset="-122"/>
            </a:endParaRPr>
          </a:p>
        </p:txBody>
      </p:sp>
      <p:sp>
        <p:nvSpPr>
          <p:cNvPr id="29" name="矩形 28"/>
          <p:cNvSpPr/>
          <p:nvPr/>
        </p:nvSpPr>
        <p:spPr>
          <a:xfrm>
            <a:off x="2696168" y="2391959"/>
            <a:ext cx="1116481" cy="6680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6641" tIns="28320" rIns="56641" bIns="28320" rtlCol="0" anchor="ctr"/>
          <a:lstStyle/>
          <a:p>
            <a:pPr algn="ctr"/>
            <a:r>
              <a:rPr lang="zh-CN" altLang="en-US" sz="1125">
                <a:latin typeface="幼圆" panose="02010509060101010101" charset="-122"/>
                <a:ea typeface="幼圆" panose="02010509060101010101" charset="-122"/>
                <a:cs typeface="华文黑体" pitchFamily="2" charset="-122"/>
              </a:rPr>
              <a:t>点击添加标题</a:t>
            </a:r>
          </a:p>
          <a:p>
            <a:pPr algn="ctr"/>
            <a:r>
              <a:rPr lang="zh-CN" altLang="en-US" sz="1125">
                <a:latin typeface="幼圆" panose="02010509060101010101" charset="-122"/>
                <a:ea typeface="幼圆" panose="02010509060101010101" charset="-122"/>
                <a:cs typeface="华文黑体" pitchFamily="2" charset="-122"/>
              </a:rPr>
              <a:t>点击添加标题</a:t>
            </a:r>
          </a:p>
        </p:txBody>
      </p:sp>
      <p:sp>
        <p:nvSpPr>
          <p:cNvPr id="30" name="矩形 29"/>
          <p:cNvSpPr/>
          <p:nvPr/>
        </p:nvSpPr>
        <p:spPr>
          <a:xfrm>
            <a:off x="3957791" y="1278590"/>
            <a:ext cx="1116481" cy="1113371"/>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56641" tIns="28320" rIns="56641" bIns="28320" rtlCol="0" anchor="ctr"/>
          <a:lstStyle/>
          <a:p>
            <a:pPr algn="ctr"/>
            <a:endParaRPr lang="zh-CN" altLang="en-US" sz="1350">
              <a:ea typeface="幼圆" panose="02010509060101010101" charset="-122"/>
            </a:endParaRPr>
          </a:p>
        </p:txBody>
      </p:sp>
      <p:sp>
        <p:nvSpPr>
          <p:cNvPr id="31" name="矩形 30"/>
          <p:cNvSpPr/>
          <p:nvPr/>
        </p:nvSpPr>
        <p:spPr>
          <a:xfrm>
            <a:off x="3957791" y="2391959"/>
            <a:ext cx="1116481" cy="6680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6641" tIns="28320" rIns="56641" bIns="28320" rtlCol="0" anchor="ctr"/>
          <a:lstStyle/>
          <a:p>
            <a:pPr algn="ctr"/>
            <a:r>
              <a:rPr lang="zh-CN" altLang="en-US" sz="1125">
                <a:latin typeface="幼圆" panose="02010509060101010101" charset="-122"/>
                <a:ea typeface="幼圆" panose="02010509060101010101" charset="-122"/>
                <a:cs typeface="华文黑体" pitchFamily="2" charset="-122"/>
              </a:rPr>
              <a:t>点击添加标题</a:t>
            </a:r>
          </a:p>
          <a:p>
            <a:pPr algn="ctr"/>
            <a:r>
              <a:rPr lang="zh-CN" altLang="en-US" sz="1125">
                <a:latin typeface="幼圆" panose="02010509060101010101" charset="-122"/>
                <a:ea typeface="幼圆" panose="02010509060101010101" charset="-122"/>
                <a:cs typeface="华文黑体" pitchFamily="2" charset="-122"/>
              </a:rPr>
              <a:t>点击添加标题</a:t>
            </a:r>
          </a:p>
        </p:txBody>
      </p:sp>
      <p:sp>
        <p:nvSpPr>
          <p:cNvPr id="32" name="矩形 31"/>
          <p:cNvSpPr/>
          <p:nvPr/>
        </p:nvSpPr>
        <p:spPr>
          <a:xfrm>
            <a:off x="5219414" y="1278590"/>
            <a:ext cx="1116481" cy="1113371"/>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56641" tIns="28320" rIns="56641" bIns="28320" rtlCol="0" anchor="ctr"/>
          <a:lstStyle/>
          <a:p>
            <a:pPr algn="ctr"/>
            <a:endParaRPr lang="zh-CN" altLang="en-US" sz="1350">
              <a:ea typeface="幼圆" panose="02010509060101010101" charset="-122"/>
            </a:endParaRPr>
          </a:p>
        </p:txBody>
      </p:sp>
      <p:sp>
        <p:nvSpPr>
          <p:cNvPr id="33" name="矩形 32"/>
          <p:cNvSpPr/>
          <p:nvPr/>
        </p:nvSpPr>
        <p:spPr>
          <a:xfrm>
            <a:off x="5219414" y="2391959"/>
            <a:ext cx="1116481" cy="6680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6641" tIns="28320" rIns="56641" bIns="28320" rtlCol="0" anchor="ctr"/>
          <a:lstStyle/>
          <a:p>
            <a:pPr algn="ctr"/>
            <a:r>
              <a:rPr lang="zh-CN" altLang="en-US" sz="1125">
                <a:latin typeface="幼圆" panose="02010509060101010101" charset="-122"/>
                <a:ea typeface="幼圆" panose="02010509060101010101" charset="-122"/>
                <a:cs typeface="华文黑体" pitchFamily="2" charset="-122"/>
              </a:rPr>
              <a:t>点击添加标题</a:t>
            </a:r>
          </a:p>
          <a:p>
            <a:pPr algn="ctr"/>
            <a:r>
              <a:rPr lang="zh-CN" altLang="en-US" sz="1125">
                <a:latin typeface="幼圆" panose="02010509060101010101" charset="-122"/>
                <a:ea typeface="幼圆" panose="02010509060101010101" charset="-122"/>
                <a:cs typeface="华文黑体" pitchFamily="2" charset="-122"/>
              </a:rPr>
              <a:t>点击添加标题</a:t>
            </a:r>
          </a:p>
        </p:txBody>
      </p:sp>
      <p:sp>
        <p:nvSpPr>
          <p:cNvPr id="34" name="矩形 33"/>
          <p:cNvSpPr/>
          <p:nvPr/>
        </p:nvSpPr>
        <p:spPr>
          <a:xfrm>
            <a:off x="6481037" y="1278590"/>
            <a:ext cx="1116481" cy="1113371"/>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56641" tIns="28320" rIns="56641" bIns="28320" rtlCol="0" anchor="ctr"/>
          <a:lstStyle/>
          <a:p>
            <a:pPr algn="ctr"/>
            <a:endParaRPr lang="zh-CN" altLang="en-US" sz="1350">
              <a:ea typeface="幼圆" panose="02010509060101010101" charset="-122"/>
            </a:endParaRPr>
          </a:p>
        </p:txBody>
      </p:sp>
      <p:sp>
        <p:nvSpPr>
          <p:cNvPr id="35" name="矩形 34"/>
          <p:cNvSpPr/>
          <p:nvPr/>
        </p:nvSpPr>
        <p:spPr>
          <a:xfrm>
            <a:off x="6481037" y="2391959"/>
            <a:ext cx="1116481" cy="6680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6641" tIns="28320" rIns="56641" bIns="28320" rtlCol="0" anchor="ctr"/>
          <a:lstStyle/>
          <a:p>
            <a:pPr algn="ctr"/>
            <a:r>
              <a:rPr lang="zh-CN" altLang="en-US" sz="1125">
                <a:latin typeface="幼圆" panose="02010509060101010101" charset="-122"/>
                <a:ea typeface="幼圆" panose="02010509060101010101" charset="-122"/>
                <a:cs typeface="华文黑体" pitchFamily="2" charset="-122"/>
              </a:rPr>
              <a:t>点击添加标题</a:t>
            </a:r>
          </a:p>
          <a:p>
            <a:pPr algn="ctr"/>
            <a:r>
              <a:rPr lang="zh-CN" altLang="en-US" sz="1125">
                <a:latin typeface="幼圆" panose="02010509060101010101" charset="-122"/>
                <a:ea typeface="幼圆" panose="02010509060101010101" charset="-122"/>
                <a:cs typeface="华文黑体" pitchFamily="2" charset="-122"/>
              </a:rPr>
              <a:t>点击添加标题</a:t>
            </a:r>
          </a:p>
        </p:txBody>
      </p:sp>
      <p:grpSp>
        <p:nvGrpSpPr>
          <p:cNvPr id="36" name="组合 35"/>
          <p:cNvGrpSpPr/>
          <p:nvPr/>
        </p:nvGrpSpPr>
        <p:grpSpPr>
          <a:xfrm>
            <a:off x="1791983" y="1412192"/>
            <a:ext cx="401606" cy="514803"/>
            <a:chOff x="3095876" y="2479873"/>
            <a:chExt cx="366231" cy="470769"/>
          </a:xfrm>
        </p:grpSpPr>
        <p:sp>
          <p:nvSpPr>
            <p:cNvPr id="37" name="Freeform 108"/>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defRPr/>
              </a:pPr>
              <a:endParaRPr lang="zh-CN" altLang="en-US" sz="1125">
                <a:solidFill>
                  <a:sysClr val="windowText" lastClr="000000"/>
                </a:solidFill>
                <a:latin typeface="Calibri" panose="020F0502020204030204"/>
                <a:ea typeface="幼圆" panose="02010509060101010101" charset="-122"/>
              </a:endParaRPr>
            </a:p>
          </p:txBody>
        </p:sp>
        <p:sp>
          <p:nvSpPr>
            <p:cNvPr id="38"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defRPr/>
              </a:pPr>
              <a:endParaRPr lang="zh-CN" altLang="en-US" sz="1125">
                <a:solidFill>
                  <a:sysClr val="windowText" lastClr="000000"/>
                </a:solidFill>
                <a:latin typeface="Calibri" panose="020F0502020204030204"/>
                <a:ea typeface="幼圆" panose="02010509060101010101" charset="-122"/>
              </a:endParaRPr>
            </a:p>
          </p:txBody>
        </p:sp>
        <p:sp>
          <p:nvSpPr>
            <p:cNvPr id="39" name="Rectangle 110"/>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607" tIns="34304" rIns="68607" bIns="343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defRPr/>
              </a:pPr>
              <a:endParaRPr lang="zh-CN" altLang="en-US" sz="1125">
                <a:solidFill>
                  <a:sysClr val="windowText" lastClr="000000"/>
                </a:solidFill>
                <a:latin typeface="Calibri" panose="020F0502020204030204"/>
                <a:ea typeface="幼圆" panose="02010509060101010101" charset="-122"/>
              </a:endParaRPr>
            </a:p>
          </p:txBody>
        </p:sp>
        <p:sp>
          <p:nvSpPr>
            <p:cNvPr id="40" name="Rectangle 111"/>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607" tIns="34304" rIns="68607" bIns="343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defRPr/>
              </a:pPr>
              <a:endParaRPr lang="zh-CN" altLang="en-US" sz="1125">
                <a:solidFill>
                  <a:sysClr val="windowText" lastClr="000000"/>
                </a:solidFill>
                <a:latin typeface="Calibri" panose="020F0502020204030204"/>
                <a:ea typeface="幼圆" panose="02010509060101010101" charset="-122"/>
              </a:endParaRPr>
            </a:p>
          </p:txBody>
        </p:sp>
      </p:grpSp>
      <p:sp>
        <p:nvSpPr>
          <p:cNvPr id="41" name="Freeform 64"/>
          <p:cNvSpPr>
            <a:spLocks noEditPoints="1"/>
          </p:cNvSpPr>
          <p:nvPr/>
        </p:nvSpPr>
        <p:spPr bwMode="auto">
          <a:xfrm flipH="1">
            <a:off x="2977978" y="1441062"/>
            <a:ext cx="552862" cy="457062"/>
          </a:xfrm>
          <a:custGeom>
            <a:avLst/>
            <a:gdLst>
              <a:gd name="T0" fmla="*/ 188 w 308"/>
              <a:gd name="T1" fmla="*/ 19 h 256"/>
              <a:gd name="T2" fmla="*/ 154 w 308"/>
              <a:gd name="T3" fmla="*/ 0 h 256"/>
              <a:gd name="T4" fmla="*/ 120 w 308"/>
              <a:gd name="T5" fmla="*/ 19 h 256"/>
              <a:gd name="T6" fmla="*/ 8 w 308"/>
              <a:gd name="T7" fmla="*/ 195 h 256"/>
              <a:gd name="T8" fmla="*/ 7 w 308"/>
              <a:gd name="T9" fmla="*/ 235 h 256"/>
              <a:gd name="T10" fmla="*/ 42 w 308"/>
              <a:gd name="T11" fmla="*/ 256 h 256"/>
              <a:gd name="T12" fmla="*/ 266 w 308"/>
              <a:gd name="T13" fmla="*/ 256 h 256"/>
              <a:gd name="T14" fmla="*/ 301 w 308"/>
              <a:gd name="T15" fmla="*/ 235 h 256"/>
              <a:gd name="T16" fmla="*/ 300 w 308"/>
              <a:gd name="T17" fmla="*/ 195 h 256"/>
              <a:gd name="T18" fmla="*/ 188 w 308"/>
              <a:gd name="T19" fmla="*/ 19 h 256"/>
              <a:gd name="T20" fmla="*/ 154 w 308"/>
              <a:gd name="T21" fmla="*/ 216 h 256"/>
              <a:gd name="T22" fmla="*/ 138 w 308"/>
              <a:gd name="T23" fmla="*/ 200 h 256"/>
              <a:gd name="T24" fmla="*/ 154 w 308"/>
              <a:gd name="T25" fmla="*/ 184 h 256"/>
              <a:gd name="T26" fmla="*/ 170 w 308"/>
              <a:gd name="T27" fmla="*/ 200 h 256"/>
              <a:gd name="T28" fmla="*/ 154 w 308"/>
              <a:gd name="T29" fmla="*/ 216 h 256"/>
              <a:gd name="T30" fmla="*/ 170 w 308"/>
              <a:gd name="T31" fmla="*/ 152 h 256"/>
              <a:gd name="T32" fmla="*/ 154 w 308"/>
              <a:gd name="T33" fmla="*/ 168 h 256"/>
              <a:gd name="T34" fmla="*/ 138 w 308"/>
              <a:gd name="T35" fmla="*/ 152 h 256"/>
              <a:gd name="T36" fmla="*/ 138 w 308"/>
              <a:gd name="T37" fmla="*/ 96 h 256"/>
              <a:gd name="T38" fmla="*/ 154 w 308"/>
              <a:gd name="T39" fmla="*/ 80 h 256"/>
              <a:gd name="T40" fmla="*/ 170 w 308"/>
              <a:gd name="T41" fmla="*/ 96 h 256"/>
              <a:gd name="T42" fmla="*/ 170 w 308"/>
              <a:gd name="T43" fmla="*/ 15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56641" tIns="28320" rIns="56641" bIns="283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defRPr/>
            </a:pPr>
            <a:endParaRPr lang="zh-CN" altLang="en-US" sz="1125">
              <a:solidFill>
                <a:sysClr val="windowText" lastClr="000000"/>
              </a:solidFill>
              <a:latin typeface="Calibri" panose="020F0502020204030204"/>
              <a:ea typeface="幼圆" panose="02010509060101010101" charset="-122"/>
            </a:endParaRPr>
          </a:p>
        </p:txBody>
      </p:sp>
      <p:grpSp>
        <p:nvGrpSpPr>
          <p:cNvPr id="42" name="组合 41"/>
          <p:cNvGrpSpPr/>
          <p:nvPr/>
        </p:nvGrpSpPr>
        <p:grpSpPr>
          <a:xfrm>
            <a:off x="4343467" y="1419143"/>
            <a:ext cx="345130" cy="500905"/>
            <a:chOff x="5690315" y="3674507"/>
            <a:chExt cx="314729" cy="458061"/>
          </a:xfrm>
        </p:grpSpPr>
        <p:sp>
          <p:nvSpPr>
            <p:cNvPr id="43" name="Freeform 36"/>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defRPr/>
              </a:pPr>
              <a:endParaRPr lang="zh-CN" altLang="en-US" sz="1125">
                <a:solidFill>
                  <a:sysClr val="windowText" lastClr="000000"/>
                </a:solidFill>
                <a:latin typeface="Calibri" panose="020F0502020204030204"/>
                <a:ea typeface="幼圆" panose="02010509060101010101" charset="-122"/>
              </a:endParaRPr>
            </a:p>
          </p:txBody>
        </p:sp>
        <p:sp>
          <p:nvSpPr>
            <p:cNvPr id="44"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defRPr/>
              </a:pPr>
              <a:endParaRPr lang="zh-CN" altLang="en-US" sz="1125">
                <a:solidFill>
                  <a:sysClr val="windowText" lastClr="000000"/>
                </a:solidFill>
                <a:latin typeface="Calibri" panose="020F0502020204030204"/>
                <a:ea typeface="幼圆" panose="02010509060101010101" charset="-122"/>
              </a:endParaRPr>
            </a:p>
          </p:txBody>
        </p:sp>
      </p:grpSp>
      <p:sp>
        <p:nvSpPr>
          <p:cNvPr id="45" name="Freeform 9"/>
          <p:cNvSpPr/>
          <p:nvPr/>
        </p:nvSpPr>
        <p:spPr bwMode="auto">
          <a:xfrm flipH="1">
            <a:off x="5490782" y="1490386"/>
            <a:ext cx="573746" cy="358417"/>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56641" tIns="28320" rIns="56641" bIns="283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defRPr/>
            </a:pPr>
            <a:endParaRPr lang="zh-CN" altLang="en-US" sz="1125">
              <a:solidFill>
                <a:sysClr val="windowText" lastClr="000000"/>
              </a:solidFill>
              <a:latin typeface="Calibri" panose="020F0502020204030204"/>
              <a:ea typeface="幼圆" panose="02010509060101010101" charset="-122"/>
            </a:endParaRPr>
          </a:p>
        </p:txBody>
      </p:sp>
      <p:grpSp>
        <p:nvGrpSpPr>
          <p:cNvPr id="46" name="组合 45"/>
          <p:cNvGrpSpPr/>
          <p:nvPr/>
        </p:nvGrpSpPr>
        <p:grpSpPr>
          <a:xfrm>
            <a:off x="6794722" y="1440515"/>
            <a:ext cx="489113" cy="458161"/>
            <a:chOff x="1784487" y="2486066"/>
            <a:chExt cx="446032" cy="418971"/>
          </a:xfrm>
        </p:grpSpPr>
        <p:sp>
          <p:nvSpPr>
            <p:cNvPr id="47" name="Freeform 68"/>
            <p:cNvSpPr/>
            <p:nvPr/>
          </p:nvSpPr>
          <p:spPr bwMode="auto">
            <a:xfrm flipH="1">
              <a:off x="1784487" y="2669491"/>
              <a:ext cx="66153" cy="235546"/>
            </a:xfrm>
            <a:custGeom>
              <a:avLst/>
              <a:gdLst>
                <a:gd name="T0" fmla="*/ 24 w 40"/>
                <a:gd name="T1" fmla="*/ 0 h 144"/>
                <a:gd name="T2" fmla="*/ 0 w 40"/>
                <a:gd name="T3" fmla="*/ 0 h 144"/>
                <a:gd name="T4" fmla="*/ 0 w 40"/>
                <a:gd name="T5" fmla="*/ 100 h 144"/>
                <a:gd name="T6" fmla="*/ 9 w 40"/>
                <a:gd name="T7" fmla="*/ 108 h 144"/>
                <a:gd name="T8" fmla="*/ 9 w 40"/>
                <a:gd name="T9" fmla="*/ 109 h 144"/>
                <a:gd name="T10" fmla="*/ 11 w 40"/>
                <a:gd name="T11" fmla="*/ 111 h 144"/>
                <a:gd name="T12" fmla="*/ 12 w 40"/>
                <a:gd name="T13" fmla="*/ 113 h 144"/>
                <a:gd name="T14" fmla="*/ 13 w 40"/>
                <a:gd name="T15" fmla="*/ 115 h 144"/>
                <a:gd name="T16" fmla="*/ 14 w 40"/>
                <a:gd name="T17" fmla="*/ 117 h 144"/>
                <a:gd name="T18" fmla="*/ 15 w 40"/>
                <a:gd name="T19" fmla="*/ 119 h 144"/>
                <a:gd name="T20" fmla="*/ 15 w 40"/>
                <a:gd name="T21" fmla="*/ 122 h 144"/>
                <a:gd name="T22" fmla="*/ 16 w 40"/>
                <a:gd name="T23" fmla="*/ 123 h 144"/>
                <a:gd name="T24" fmla="*/ 16 w 40"/>
                <a:gd name="T25" fmla="*/ 128 h 144"/>
                <a:gd name="T26" fmla="*/ 15 w 40"/>
                <a:gd name="T27" fmla="*/ 133 h 144"/>
                <a:gd name="T28" fmla="*/ 15 w 40"/>
                <a:gd name="T29" fmla="*/ 136 h 144"/>
                <a:gd name="T30" fmla="*/ 14 w 40"/>
                <a:gd name="T31" fmla="*/ 138 h 144"/>
                <a:gd name="T32" fmla="*/ 12 w 40"/>
                <a:gd name="T33" fmla="*/ 144 h 144"/>
                <a:gd name="T34" fmla="*/ 24 w 40"/>
                <a:gd name="T35" fmla="*/ 144 h 144"/>
                <a:gd name="T36" fmla="*/ 40 w 40"/>
                <a:gd name="T37" fmla="*/ 128 h 144"/>
                <a:gd name="T38" fmla="*/ 40 w 40"/>
                <a:gd name="T39" fmla="*/ 16 h 144"/>
                <a:gd name="T40" fmla="*/ 24 w 40"/>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44">
                  <a:moveTo>
                    <a:pt x="24" y="0"/>
                  </a:moveTo>
                  <a:cubicBezTo>
                    <a:pt x="0" y="0"/>
                    <a:pt x="0" y="0"/>
                    <a:pt x="0" y="0"/>
                  </a:cubicBezTo>
                  <a:cubicBezTo>
                    <a:pt x="0" y="100"/>
                    <a:pt x="0" y="100"/>
                    <a:pt x="0" y="100"/>
                  </a:cubicBezTo>
                  <a:cubicBezTo>
                    <a:pt x="3" y="102"/>
                    <a:pt x="6" y="105"/>
                    <a:pt x="9" y="108"/>
                  </a:cubicBezTo>
                  <a:cubicBezTo>
                    <a:pt x="9" y="109"/>
                    <a:pt x="9" y="109"/>
                    <a:pt x="9" y="109"/>
                  </a:cubicBezTo>
                  <a:cubicBezTo>
                    <a:pt x="10" y="109"/>
                    <a:pt x="10" y="110"/>
                    <a:pt x="11" y="111"/>
                  </a:cubicBezTo>
                  <a:cubicBezTo>
                    <a:pt x="11" y="112"/>
                    <a:pt x="12" y="112"/>
                    <a:pt x="12" y="113"/>
                  </a:cubicBezTo>
                  <a:cubicBezTo>
                    <a:pt x="12" y="113"/>
                    <a:pt x="13" y="114"/>
                    <a:pt x="13" y="115"/>
                  </a:cubicBezTo>
                  <a:cubicBezTo>
                    <a:pt x="13" y="115"/>
                    <a:pt x="14" y="116"/>
                    <a:pt x="14" y="117"/>
                  </a:cubicBezTo>
                  <a:cubicBezTo>
                    <a:pt x="14" y="118"/>
                    <a:pt x="14" y="118"/>
                    <a:pt x="15" y="119"/>
                  </a:cubicBezTo>
                  <a:cubicBezTo>
                    <a:pt x="15" y="120"/>
                    <a:pt x="15" y="121"/>
                    <a:pt x="15" y="122"/>
                  </a:cubicBezTo>
                  <a:cubicBezTo>
                    <a:pt x="15" y="122"/>
                    <a:pt x="16" y="123"/>
                    <a:pt x="16" y="123"/>
                  </a:cubicBezTo>
                  <a:cubicBezTo>
                    <a:pt x="16" y="125"/>
                    <a:pt x="16" y="126"/>
                    <a:pt x="16" y="128"/>
                  </a:cubicBezTo>
                  <a:cubicBezTo>
                    <a:pt x="16" y="130"/>
                    <a:pt x="16" y="132"/>
                    <a:pt x="15" y="133"/>
                  </a:cubicBezTo>
                  <a:cubicBezTo>
                    <a:pt x="15" y="134"/>
                    <a:pt x="15" y="135"/>
                    <a:pt x="15" y="136"/>
                  </a:cubicBezTo>
                  <a:cubicBezTo>
                    <a:pt x="15" y="136"/>
                    <a:pt x="15" y="137"/>
                    <a:pt x="14" y="138"/>
                  </a:cubicBezTo>
                  <a:cubicBezTo>
                    <a:pt x="14" y="140"/>
                    <a:pt x="13" y="142"/>
                    <a:pt x="12" y="144"/>
                  </a:cubicBezTo>
                  <a:cubicBezTo>
                    <a:pt x="24" y="144"/>
                    <a:pt x="24" y="144"/>
                    <a:pt x="24" y="144"/>
                  </a:cubicBezTo>
                  <a:cubicBezTo>
                    <a:pt x="33" y="144"/>
                    <a:pt x="40" y="137"/>
                    <a:pt x="40" y="128"/>
                  </a:cubicBezTo>
                  <a:cubicBezTo>
                    <a:pt x="40" y="16"/>
                    <a:pt x="40" y="16"/>
                    <a:pt x="40" y="16"/>
                  </a:cubicBezTo>
                  <a:cubicBezTo>
                    <a:pt x="40" y="7"/>
                    <a:pt x="33" y="0"/>
                    <a:pt x="2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defRPr/>
              </a:pPr>
              <a:endParaRPr lang="zh-CN" altLang="en-US" sz="1125">
                <a:solidFill>
                  <a:sysClr val="windowText" lastClr="000000"/>
                </a:solidFill>
                <a:latin typeface="Calibri" panose="020F0502020204030204"/>
                <a:ea typeface="幼圆" panose="02010509060101010101" charset="-122"/>
              </a:endParaRPr>
            </a:p>
          </p:txBody>
        </p:sp>
        <p:sp>
          <p:nvSpPr>
            <p:cNvPr id="48" name="Freeform 69"/>
            <p:cNvSpPr/>
            <p:nvPr/>
          </p:nvSpPr>
          <p:spPr bwMode="auto">
            <a:xfrm flipH="1">
              <a:off x="1850640" y="2852915"/>
              <a:ext cx="313727" cy="52121"/>
            </a:xfrm>
            <a:custGeom>
              <a:avLst/>
              <a:gdLst>
                <a:gd name="T0" fmla="*/ 191 w 192"/>
                <a:gd name="T1" fmla="*/ 10 h 32"/>
                <a:gd name="T2" fmla="*/ 189 w 192"/>
                <a:gd name="T3" fmla="*/ 8 h 32"/>
                <a:gd name="T4" fmla="*/ 188 w 192"/>
                <a:gd name="T5" fmla="*/ 6 h 32"/>
                <a:gd name="T6" fmla="*/ 187 w 192"/>
                <a:gd name="T7" fmla="*/ 4 h 32"/>
                <a:gd name="T8" fmla="*/ 184 w 192"/>
                <a:gd name="T9" fmla="*/ 3 h 32"/>
                <a:gd name="T10" fmla="*/ 181 w 192"/>
                <a:gd name="T11" fmla="*/ 1 h 32"/>
                <a:gd name="T12" fmla="*/ 176 w 192"/>
                <a:gd name="T13" fmla="*/ 0 h 32"/>
                <a:gd name="T14" fmla="*/ 16 w 192"/>
                <a:gd name="T15" fmla="*/ 0 h 32"/>
                <a:gd name="T16" fmla="*/ 11 w 192"/>
                <a:gd name="T17" fmla="*/ 1 h 32"/>
                <a:gd name="T18" fmla="*/ 8 w 192"/>
                <a:gd name="T19" fmla="*/ 3 h 32"/>
                <a:gd name="T20" fmla="*/ 5 w 192"/>
                <a:gd name="T21" fmla="*/ 4 h 32"/>
                <a:gd name="T22" fmla="*/ 4 w 192"/>
                <a:gd name="T23" fmla="*/ 6 h 32"/>
                <a:gd name="T24" fmla="*/ 3 w 192"/>
                <a:gd name="T25" fmla="*/ 8 h 32"/>
                <a:gd name="T26" fmla="*/ 1 w 192"/>
                <a:gd name="T27" fmla="*/ 10 h 32"/>
                <a:gd name="T28" fmla="*/ 1 w 192"/>
                <a:gd name="T29" fmla="*/ 11 h 32"/>
                <a:gd name="T30" fmla="*/ 0 w 192"/>
                <a:gd name="T31" fmla="*/ 16 h 32"/>
                <a:gd name="T32" fmla="*/ 2 w 192"/>
                <a:gd name="T33" fmla="*/ 24 h 32"/>
                <a:gd name="T34" fmla="*/ 3 w 192"/>
                <a:gd name="T35" fmla="*/ 25 h 32"/>
                <a:gd name="T36" fmla="*/ 16 w 192"/>
                <a:gd name="T37" fmla="*/ 32 h 32"/>
                <a:gd name="T38" fmla="*/ 176 w 192"/>
                <a:gd name="T39" fmla="*/ 32 h 32"/>
                <a:gd name="T40" fmla="*/ 189 w 192"/>
                <a:gd name="T41" fmla="*/ 25 h 32"/>
                <a:gd name="T42" fmla="*/ 190 w 192"/>
                <a:gd name="T43" fmla="*/ 24 h 32"/>
                <a:gd name="T44" fmla="*/ 192 w 192"/>
                <a:gd name="T45" fmla="*/ 16 h 32"/>
                <a:gd name="T46" fmla="*/ 191 w 192"/>
                <a:gd name="T47" fmla="*/ 11 h 32"/>
                <a:gd name="T48" fmla="*/ 191 w 192"/>
                <a:gd name="T4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32">
                  <a:moveTo>
                    <a:pt x="191" y="10"/>
                  </a:moveTo>
                  <a:cubicBezTo>
                    <a:pt x="190" y="9"/>
                    <a:pt x="190" y="8"/>
                    <a:pt x="189" y="8"/>
                  </a:cubicBezTo>
                  <a:cubicBezTo>
                    <a:pt x="189" y="7"/>
                    <a:pt x="188" y="6"/>
                    <a:pt x="188" y="6"/>
                  </a:cubicBezTo>
                  <a:cubicBezTo>
                    <a:pt x="188" y="5"/>
                    <a:pt x="187" y="5"/>
                    <a:pt x="187" y="4"/>
                  </a:cubicBezTo>
                  <a:cubicBezTo>
                    <a:pt x="186" y="4"/>
                    <a:pt x="185" y="3"/>
                    <a:pt x="184" y="3"/>
                  </a:cubicBezTo>
                  <a:cubicBezTo>
                    <a:pt x="183" y="2"/>
                    <a:pt x="182" y="1"/>
                    <a:pt x="181" y="1"/>
                  </a:cubicBezTo>
                  <a:cubicBezTo>
                    <a:pt x="180" y="0"/>
                    <a:pt x="178" y="0"/>
                    <a:pt x="176" y="0"/>
                  </a:cubicBezTo>
                  <a:cubicBezTo>
                    <a:pt x="16" y="0"/>
                    <a:pt x="16" y="0"/>
                    <a:pt x="16" y="0"/>
                  </a:cubicBezTo>
                  <a:cubicBezTo>
                    <a:pt x="14" y="0"/>
                    <a:pt x="12" y="0"/>
                    <a:pt x="11" y="1"/>
                  </a:cubicBezTo>
                  <a:cubicBezTo>
                    <a:pt x="10" y="1"/>
                    <a:pt x="9" y="2"/>
                    <a:pt x="8" y="3"/>
                  </a:cubicBezTo>
                  <a:cubicBezTo>
                    <a:pt x="7" y="3"/>
                    <a:pt x="6" y="4"/>
                    <a:pt x="5" y="4"/>
                  </a:cubicBezTo>
                  <a:cubicBezTo>
                    <a:pt x="5" y="5"/>
                    <a:pt x="4" y="5"/>
                    <a:pt x="4" y="6"/>
                  </a:cubicBezTo>
                  <a:cubicBezTo>
                    <a:pt x="4" y="6"/>
                    <a:pt x="3" y="7"/>
                    <a:pt x="3" y="8"/>
                  </a:cubicBezTo>
                  <a:cubicBezTo>
                    <a:pt x="2" y="8"/>
                    <a:pt x="2" y="9"/>
                    <a:pt x="1" y="10"/>
                  </a:cubicBezTo>
                  <a:cubicBezTo>
                    <a:pt x="1" y="10"/>
                    <a:pt x="1" y="11"/>
                    <a:pt x="1" y="11"/>
                  </a:cubicBezTo>
                  <a:cubicBezTo>
                    <a:pt x="0" y="13"/>
                    <a:pt x="0" y="14"/>
                    <a:pt x="0" y="16"/>
                  </a:cubicBezTo>
                  <a:cubicBezTo>
                    <a:pt x="0" y="19"/>
                    <a:pt x="1" y="21"/>
                    <a:pt x="2" y="24"/>
                  </a:cubicBezTo>
                  <a:cubicBezTo>
                    <a:pt x="3" y="25"/>
                    <a:pt x="3" y="25"/>
                    <a:pt x="3" y="25"/>
                  </a:cubicBezTo>
                  <a:cubicBezTo>
                    <a:pt x="5" y="29"/>
                    <a:pt x="10" y="32"/>
                    <a:pt x="16" y="32"/>
                  </a:cubicBezTo>
                  <a:cubicBezTo>
                    <a:pt x="176" y="32"/>
                    <a:pt x="176" y="32"/>
                    <a:pt x="176" y="32"/>
                  </a:cubicBezTo>
                  <a:cubicBezTo>
                    <a:pt x="182" y="32"/>
                    <a:pt x="187" y="29"/>
                    <a:pt x="189" y="25"/>
                  </a:cubicBezTo>
                  <a:cubicBezTo>
                    <a:pt x="190" y="24"/>
                    <a:pt x="190" y="24"/>
                    <a:pt x="190" y="24"/>
                  </a:cubicBezTo>
                  <a:cubicBezTo>
                    <a:pt x="191" y="21"/>
                    <a:pt x="192" y="19"/>
                    <a:pt x="192" y="16"/>
                  </a:cubicBezTo>
                  <a:cubicBezTo>
                    <a:pt x="192" y="14"/>
                    <a:pt x="192" y="13"/>
                    <a:pt x="191" y="11"/>
                  </a:cubicBezTo>
                  <a:cubicBezTo>
                    <a:pt x="191" y="11"/>
                    <a:pt x="191" y="10"/>
                    <a:pt x="191" y="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defRPr/>
              </a:pPr>
              <a:endParaRPr lang="zh-CN" altLang="en-US" sz="1125">
                <a:solidFill>
                  <a:sysClr val="windowText" lastClr="000000"/>
                </a:solidFill>
                <a:latin typeface="Calibri" panose="020F0502020204030204"/>
                <a:ea typeface="幼圆" panose="02010509060101010101" charset="-122"/>
              </a:endParaRPr>
            </a:p>
          </p:txBody>
        </p:sp>
        <p:sp>
          <p:nvSpPr>
            <p:cNvPr id="49" name="Freeform 70"/>
            <p:cNvSpPr/>
            <p:nvPr/>
          </p:nvSpPr>
          <p:spPr bwMode="auto">
            <a:xfrm flipH="1">
              <a:off x="2164366" y="2669491"/>
              <a:ext cx="66153" cy="235546"/>
            </a:xfrm>
            <a:custGeom>
              <a:avLst/>
              <a:gdLst>
                <a:gd name="T0" fmla="*/ 40 w 40"/>
                <a:gd name="T1" fmla="*/ 96 h 144"/>
                <a:gd name="T2" fmla="*/ 40 w 40"/>
                <a:gd name="T3" fmla="*/ 64 h 144"/>
                <a:gd name="T4" fmla="*/ 24 w 40"/>
                <a:gd name="T5" fmla="*/ 64 h 144"/>
                <a:gd name="T6" fmla="*/ 24 w 40"/>
                <a:gd name="T7" fmla="*/ 48 h 144"/>
                <a:gd name="T8" fmla="*/ 40 w 40"/>
                <a:gd name="T9" fmla="*/ 48 h 144"/>
                <a:gd name="T10" fmla="*/ 40 w 40"/>
                <a:gd name="T11" fmla="*/ 32 h 144"/>
                <a:gd name="T12" fmla="*/ 24 w 40"/>
                <a:gd name="T13" fmla="*/ 32 h 144"/>
                <a:gd name="T14" fmla="*/ 24 w 40"/>
                <a:gd name="T15" fmla="*/ 16 h 144"/>
                <a:gd name="T16" fmla="*/ 40 w 40"/>
                <a:gd name="T17" fmla="*/ 16 h 144"/>
                <a:gd name="T18" fmla="*/ 40 w 40"/>
                <a:gd name="T19" fmla="*/ 0 h 144"/>
                <a:gd name="T20" fmla="*/ 16 w 40"/>
                <a:gd name="T21" fmla="*/ 0 h 144"/>
                <a:gd name="T22" fmla="*/ 0 w 40"/>
                <a:gd name="T23" fmla="*/ 16 h 144"/>
                <a:gd name="T24" fmla="*/ 0 w 40"/>
                <a:gd name="T25" fmla="*/ 128 h 144"/>
                <a:gd name="T26" fmla="*/ 16 w 40"/>
                <a:gd name="T27" fmla="*/ 144 h 144"/>
                <a:gd name="T28" fmla="*/ 28 w 40"/>
                <a:gd name="T29" fmla="*/ 144 h 144"/>
                <a:gd name="T30" fmla="*/ 26 w 40"/>
                <a:gd name="T31" fmla="*/ 138 h 144"/>
                <a:gd name="T32" fmla="*/ 25 w 40"/>
                <a:gd name="T33" fmla="*/ 136 h 144"/>
                <a:gd name="T34" fmla="*/ 25 w 40"/>
                <a:gd name="T35" fmla="*/ 133 h 144"/>
                <a:gd name="T36" fmla="*/ 24 w 40"/>
                <a:gd name="T37" fmla="*/ 128 h 144"/>
                <a:gd name="T38" fmla="*/ 24 w 40"/>
                <a:gd name="T39" fmla="*/ 123 h 144"/>
                <a:gd name="T40" fmla="*/ 25 w 40"/>
                <a:gd name="T41" fmla="*/ 122 h 144"/>
                <a:gd name="T42" fmla="*/ 25 w 40"/>
                <a:gd name="T43" fmla="*/ 119 h 144"/>
                <a:gd name="T44" fmla="*/ 26 w 40"/>
                <a:gd name="T45" fmla="*/ 117 h 144"/>
                <a:gd name="T46" fmla="*/ 27 w 40"/>
                <a:gd name="T47" fmla="*/ 115 h 144"/>
                <a:gd name="T48" fmla="*/ 28 w 40"/>
                <a:gd name="T49" fmla="*/ 113 h 144"/>
                <a:gd name="T50" fmla="*/ 29 w 40"/>
                <a:gd name="T51" fmla="*/ 111 h 144"/>
                <a:gd name="T52" fmla="*/ 31 w 40"/>
                <a:gd name="T53" fmla="*/ 109 h 144"/>
                <a:gd name="T54" fmla="*/ 31 w 40"/>
                <a:gd name="T55" fmla="*/ 108 h 144"/>
                <a:gd name="T56" fmla="*/ 40 w 40"/>
                <a:gd name="T57" fmla="*/ 100 h 144"/>
                <a:gd name="T58" fmla="*/ 40 w 40"/>
                <a:gd name="T59"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144">
                  <a:moveTo>
                    <a:pt x="40" y="96"/>
                  </a:moveTo>
                  <a:cubicBezTo>
                    <a:pt x="40" y="64"/>
                    <a:pt x="40" y="64"/>
                    <a:pt x="40" y="64"/>
                  </a:cubicBezTo>
                  <a:cubicBezTo>
                    <a:pt x="24" y="64"/>
                    <a:pt x="24" y="64"/>
                    <a:pt x="24" y="64"/>
                  </a:cubicBezTo>
                  <a:cubicBezTo>
                    <a:pt x="24" y="48"/>
                    <a:pt x="24" y="48"/>
                    <a:pt x="24" y="48"/>
                  </a:cubicBezTo>
                  <a:cubicBezTo>
                    <a:pt x="40" y="48"/>
                    <a:pt x="40" y="48"/>
                    <a:pt x="40" y="48"/>
                  </a:cubicBezTo>
                  <a:cubicBezTo>
                    <a:pt x="40" y="32"/>
                    <a:pt x="40" y="32"/>
                    <a:pt x="40" y="32"/>
                  </a:cubicBezTo>
                  <a:cubicBezTo>
                    <a:pt x="24" y="32"/>
                    <a:pt x="24" y="32"/>
                    <a:pt x="24" y="32"/>
                  </a:cubicBezTo>
                  <a:cubicBezTo>
                    <a:pt x="24" y="16"/>
                    <a:pt x="24" y="16"/>
                    <a:pt x="24" y="16"/>
                  </a:cubicBezTo>
                  <a:cubicBezTo>
                    <a:pt x="40" y="16"/>
                    <a:pt x="40" y="16"/>
                    <a:pt x="40" y="16"/>
                  </a:cubicBezTo>
                  <a:cubicBezTo>
                    <a:pt x="40" y="0"/>
                    <a:pt x="40" y="0"/>
                    <a:pt x="40" y="0"/>
                  </a:cubicBezTo>
                  <a:cubicBezTo>
                    <a:pt x="16" y="0"/>
                    <a:pt x="16" y="0"/>
                    <a:pt x="16" y="0"/>
                  </a:cubicBezTo>
                  <a:cubicBezTo>
                    <a:pt x="7" y="0"/>
                    <a:pt x="0" y="7"/>
                    <a:pt x="0" y="16"/>
                  </a:cubicBezTo>
                  <a:cubicBezTo>
                    <a:pt x="0" y="128"/>
                    <a:pt x="0" y="128"/>
                    <a:pt x="0" y="128"/>
                  </a:cubicBezTo>
                  <a:cubicBezTo>
                    <a:pt x="0" y="137"/>
                    <a:pt x="7" y="144"/>
                    <a:pt x="16" y="144"/>
                  </a:cubicBezTo>
                  <a:cubicBezTo>
                    <a:pt x="28" y="144"/>
                    <a:pt x="28" y="144"/>
                    <a:pt x="28" y="144"/>
                  </a:cubicBezTo>
                  <a:cubicBezTo>
                    <a:pt x="27" y="142"/>
                    <a:pt x="26" y="140"/>
                    <a:pt x="26" y="138"/>
                  </a:cubicBezTo>
                  <a:cubicBezTo>
                    <a:pt x="25" y="137"/>
                    <a:pt x="25" y="136"/>
                    <a:pt x="25" y="136"/>
                  </a:cubicBezTo>
                  <a:cubicBezTo>
                    <a:pt x="25" y="135"/>
                    <a:pt x="25" y="134"/>
                    <a:pt x="25" y="133"/>
                  </a:cubicBezTo>
                  <a:cubicBezTo>
                    <a:pt x="24" y="132"/>
                    <a:pt x="24" y="130"/>
                    <a:pt x="24" y="128"/>
                  </a:cubicBezTo>
                  <a:cubicBezTo>
                    <a:pt x="24" y="126"/>
                    <a:pt x="24" y="125"/>
                    <a:pt x="24" y="123"/>
                  </a:cubicBezTo>
                  <a:cubicBezTo>
                    <a:pt x="24" y="123"/>
                    <a:pt x="25" y="122"/>
                    <a:pt x="25" y="122"/>
                  </a:cubicBezTo>
                  <a:cubicBezTo>
                    <a:pt x="25" y="121"/>
                    <a:pt x="25" y="120"/>
                    <a:pt x="25" y="119"/>
                  </a:cubicBezTo>
                  <a:cubicBezTo>
                    <a:pt x="26" y="118"/>
                    <a:pt x="26" y="118"/>
                    <a:pt x="26" y="117"/>
                  </a:cubicBezTo>
                  <a:cubicBezTo>
                    <a:pt x="26" y="116"/>
                    <a:pt x="27" y="115"/>
                    <a:pt x="27" y="115"/>
                  </a:cubicBezTo>
                  <a:cubicBezTo>
                    <a:pt x="27" y="114"/>
                    <a:pt x="28" y="113"/>
                    <a:pt x="28" y="113"/>
                  </a:cubicBezTo>
                  <a:cubicBezTo>
                    <a:pt x="28" y="112"/>
                    <a:pt x="29" y="112"/>
                    <a:pt x="29" y="111"/>
                  </a:cubicBezTo>
                  <a:cubicBezTo>
                    <a:pt x="30" y="110"/>
                    <a:pt x="30" y="109"/>
                    <a:pt x="31" y="109"/>
                  </a:cubicBezTo>
                  <a:cubicBezTo>
                    <a:pt x="31" y="108"/>
                    <a:pt x="31" y="108"/>
                    <a:pt x="31" y="108"/>
                  </a:cubicBezTo>
                  <a:cubicBezTo>
                    <a:pt x="34" y="105"/>
                    <a:pt x="37" y="102"/>
                    <a:pt x="40" y="100"/>
                  </a:cubicBezTo>
                  <a:lnTo>
                    <a:pt x="40" y="96"/>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defRPr/>
              </a:pPr>
              <a:endParaRPr lang="zh-CN" altLang="en-US" sz="1125">
                <a:solidFill>
                  <a:sysClr val="windowText" lastClr="000000"/>
                </a:solidFill>
                <a:latin typeface="Calibri" panose="020F0502020204030204"/>
                <a:ea typeface="幼圆" panose="02010509060101010101" charset="-122"/>
              </a:endParaRPr>
            </a:p>
          </p:txBody>
        </p:sp>
        <p:sp>
          <p:nvSpPr>
            <p:cNvPr id="50" name="Freeform 71"/>
            <p:cNvSpPr/>
            <p:nvPr/>
          </p:nvSpPr>
          <p:spPr bwMode="auto">
            <a:xfrm flipH="1">
              <a:off x="1863670" y="2486066"/>
              <a:ext cx="91211" cy="91211"/>
            </a:xfrm>
            <a:custGeom>
              <a:avLst/>
              <a:gdLst>
                <a:gd name="T0" fmla="*/ 16 w 56"/>
                <a:gd name="T1" fmla="*/ 56 h 56"/>
                <a:gd name="T2" fmla="*/ 56 w 56"/>
                <a:gd name="T3" fmla="*/ 56 h 56"/>
                <a:gd name="T4" fmla="*/ 0 w 56"/>
                <a:gd name="T5" fmla="*/ 0 h 56"/>
                <a:gd name="T6" fmla="*/ 0 w 56"/>
                <a:gd name="T7" fmla="*/ 40 h 56"/>
                <a:gd name="T8" fmla="*/ 16 w 56"/>
                <a:gd name="T9" fmla="*/ 56 h 56"/>
              </a:gdLst>
              <a:ahLst/>
              <a:cxnLst>
                <a:cxn ang="0">
                  <a:pos x="T0" y="T1"/>
                </a:cxn>
                <a:cxn ang="0">
                  <a:pos x="T2" y="T3"/>
                </a:cxn>
                <a:cxn ang="0">
                  <a:pos x="T4" y="T5"/>
                </a:cxn>
                <a:cxn ang="0">
                  <a:pos x="T6" y="T7"/>
                </a:cxn>
                <a:cxn ang="0">
                  <a:pos x="T8" y="T9"/>
                </a:cxn>
              </a:cxnLst>
              <a:rect l="0" t="0" r="r" b="b"/>
              <a:pathLst>
                <a:path w="56" h="56">
                  <a:moveTo>
                    <a:pt x="16" y="56"/>
                  </a:moveTo>
                  <a:cubicBezTo>
                    <a:pt x="56" y="56"/>
                    <a:pt x="56" y="56"/>
                    <a:pt x="56" y="56"/>
                  </a:cubicBezTo>
                  <a:cubicBezTo>
                    <a:pt x="0" y="0"/>
                    <a:pt x="0" y="0"/>
                    <a:pt x="0" y="0"/>
                  </a:cubicBezTo>
                  <a:cubicBezTo>
                    <a:pt x="0" y="40"/>
                    <a:pt x="0" y="40"/>
                    <a:pt x="0" y="40"/>
                  </a:cubicBezTo>
                  <a:cubicBezTo>
                    <a:pt x="0" y="49"/>
                    <a:pt x="7" y="56"/>
                    <a:pt x="16" y="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defRPr/>
              </a:pPr>
              <a:endParaRPr lang="zh-CN" altLang="en-US" sz="1125">
                <a:solidFill>
                  <a:sysClr val="windowText" lastClr="000000"/>
                </a:solidFill>
                <a:latin typeface="Calibri" panose="020F0502020204030204"/>
                <a:ea typeface="幼圆" panose="02010509060101010101" charset="-122"/>
              </a:endParaRPr>
            </a:p>
          </p:txBody>
        </p:sp>
        <p:sp>
          <p:nvSpPr>
            <p:cNvPr id="51" name="Freeform 72"/>
            <p:cNvSpPr/>
            <p:nvPr/>
          </p:nvSpPr>
          <p:spPr bwMode="auto">
            <a:xfrm flipH="1">
              <a:off x="1863670" y="2486066"/>
              <a:ext cx="287666" cy="157365"/>
            </a:xfrm>
            <a:custGeom>
              <a:avLst/>
              <a:gdLst>
                <a:gd name="T0" fmla="*/ 176 w 176"/>
                <a:gd name="T1" fmla="*/ 72 h 96"/>
                <a:gd name="T2" fmla="*/ 120 w 176"/>
                <a:gd name="T3" fmla="*/ 72 h 96"/>
                <a:gd name="T4" fmla="*/ 104 w 176"/>
                <a:gd name="T5" fmla="*/ 56 h 96"/>
                <a:gd name="T6" fmla="*/ 104 w 176"/>
                <a:gd name="T7" fmla="*/ 40 h 96"/>
                <a:gd name="T8" fmla="*/ 104 w 176"/>
                <a:gd name="T9" fmla="*/ 0 h 96"/>
                <a:gd name="T10" fmla="*/ 16 w 176"/>
                <a:gd name="T11" fmla="*/ 0 h 96"/>
                <a:gd name="T12" fmla="*/ 0 w 176"/>
                <a:gd name="T13" fmla="*/ 16 h 96"/>
                <a:gd name="T14" fmla="*/ 0 w 176"/>
                <a:gd name="T15" fmla="*/ 96 h 96"/>
                <a:gd name="T16" fmla="*/ 176 w 176"/>
                <a:gd name="T17" fmla="*/ 96 h 96"/>
                <a:gd name="T18" fmla="*/ 176 w 176"/>
                <a:gd name="T19"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96">
                  <a:moveTo>
                    <a:pt x="176" y="72"/>
                  </a:moveTo>
                  <a:cubicBezTo>
                    <a:pt x="120" y="72"/>
                    <a:pt x="120" y="72"/>
                    <a:pt x="120" y="72"/>
                  </a:cubicBezTo>
                  <a:cubicBezTo>
                    <a:pt x="111" y="72"/>
                    <a:pt x="104" y="65"/>
                    <a:pt x="104" y="56"/>
                  </a:cubicBezTo>
                  <a:cubicBezTo>
                    <a:pt x="104" y="40"/>
                    <a:pt x="104" y="40"/>
                    <a:pt x="104" y="40"/>
                  </a:cubicBezTo>
                  <a:cubicBezTo>
                    <a:pt x="104" y="0"/>
                    <a:pt x="104" y="0"/>
                    <a:pt x="104" y="0"/>
                  </a:cubicBezTo>
                  <a:cubicBezTo>
                    <a:pt x="16" y="0"/>
                    <a:pt x="16" y="0"/>
                    <a:pt x="16" y="0"/>
                  </a:cubicBezTo>
                  <a:cubicBezTo>
                    <a:pt x="7" y="0"/>
                    <a:pt x="0" y="7"/>
                    <a:pt x="0" y="16"/>
                  </a:cubicBezTo>
                  <a:cubicBezTo>
                    <a:pt x="0" y="96"/>
                    <a:pt x="0" y="96"/>
                    <a:pt x="0" y="96"/>
                  </a:cubicBezTo>
                  <a:cubicBezTo>
                    <a:pt x="176" y="96"/>
                    <a:pt x="176" y="96"/>
                    <a:pt x="176" y="96"/>
                  </a:cubicBezTo>
                  <a:lnTo>
                    <a:pt x="176" y="7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defRPr/>
              </a:pPr>
              <a:endParaRPr lang="zh-CN" altLang="en-US" sz="1125">
                <a:solidFill>
                  <a:sysClr val="windowText" lastClr="000000"/>
                </a:solidFill>
                <a:latin typeface="Calibri" panose="020F0502020204030204"/>
                <a:ea typeface="幼圆" panose="02010509060101010101" charset="-122"/>
              </a:endParaRPr>
            </a:p>
          </p:txBody>
        </p:sp>
        <p:sp>
          <p:nvSpPr>
            <p:cNvPr id="52" name="Rectangle 73"/>
            <p:cNvSpPr>
              <a:spLocks noChangeArrowheads="1"/>
            </p:cNvSpPr>
            <p:nvPr/>
          </p:nvSpPr>
          <p:spPr bwMode="auto">
            <a:xfrm flipH="1">
              <a:off x="1876700" y="2669491"/>
              <a:ext cx="261606" cy="15636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607" tIns="34304" rIns="68607" bIns="343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65785">
                <a:defRPr/>
              </a:pPr>
              <a:endParaRPr lang="zh-CN" altLang="en-US" sz="1125">
                <a:solidFill>
                  <a:sysClr val="windowText" lastClr="000000"/>
                </a:solidFill>
                <a:latin typeface="Calibri" panose="020F0502020204030204"/>
                <a:ea typeface="幼圆" panose="02010509060101010101" charset="-122"/>
              </a:endParaRPr>
            </a:p>
          </p:txBody>
        </p:sp>
      </p:grpSp>
      <p:grpSp>
        <p:nvGrpSpPr>
          <p:cNvPr id="53" name="组合 52"/>
          <p:cNvGrpSpPr/>
          <p:nvPr/>
        </p:nvGrpSpPr>
        <p:grpSpPr>
          <a:xfrm>
            <a:off x="1925798" y="2080215"/>
            <a:ext cx="5180468" cy="133606"/>
            <a:chOff x="1918742" y="3212976"/>
            <a:chExt cx="8352927" cy="216024"/>
          </a:xfrm>
        </p:grpSpPr>
        <p:sp>
          <p:nvSpPr>
            <p:cNvPr id="54" name="椭圆 53"/>
            <p:cNvSpPr/>
            <p:nvPr/>
          </p:nvSpPr>
          <p:spPr>
            <a:xfrm>
              <a:off x="1918742"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幼圆" panose="02010509060101010101" charset="-122"/>
              </a:endParaRPr>
            </a:p>
          </p:txBody>
        </p:sp>
        <p:sp>
          <p:nvSpPr>
            <p:cNvPr id="55" name="椭圆 54"/>
            <p:cNvSpPr/>
            <p:nvPr/>
          </p:nvSpPr>
          <p:spPr>
            <a:xfrm>
              <a:off x="3913428"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幼圆" panose="02010509060101010101" charset="-122"/>
              </a:endParaRPr>
            </a:p>
          </p:txBody>
        </p:sp>
        <p:sp>
          <p:nvSpPr>
            <p:cNvPr id="56" name="椭圆 55"/>
            <p:cNvSpPr/>
            <p:nvPr/>
          </p:nvSpPr>
          <p:spPr>
            <a:xfrm>
              <a:off x="5987194"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幼圆" panose="02010509060101010101" charset="-122"/>
              </a:endParaRPr>
            </a:p>
          </p:txBody>
        </p:sp>
        <p:sp>
          <p:nvSpPr>
            <p:cNvPr id="57" name="椭圆 56"/>
            <p:cNvSpPr/>
            <p:nvPr/>
          </p:nvSpPr>
          <p:spPr>
            <a:xfrm>
              <a:off x="8021420"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幼圆" panose="02010509060101010101" charset="-122"/>
              </a:endParaRPr>
            </a:p>
          </p:txBody>
        </p:sp>
        <p:sp>
          <p:nvSpPr>
            <p:cNvPr id="58" name="椭圆 57"/>
            <p:cNvSpPr/>
            <p:nvPr/>
          </p:nvSpPr>
          <p:spPr>
            <a:xfrm>
              <a:off x="10055645"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幼圆" panose="02010509060101010101" charset="-122"/>
              </a:endParaRPr>
            </a:p>
          </p:txBody>
        </p:sp>
        <p:sp>
          <p:nvSpPr>
            <p:cNvPr id="59" name="矩形 58"/>
            <p:cNvSpPr/>
            <p:nvPr/>
          </p:nvSpPr>
          <p:spPr>
            <a:xfrm>
              <a:off x="1959948" y="3298129"/>
              <a:ext cx="813690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幼圆" panose="02010509060101010101" charset="-122"/>
              </a:endParaRPr>
            </a:p>
          </p:txBody>
        </p:sp>
      </p:grpSp>
      <p:sp>
        <p:nvSpPr>
          <p:cNvPr id="60" name="等腰三角形 59"/>
          <p:cNvSpPr/>
          <p:nvPr/>
        </p:nvSpPr>
        <p:spPr>
          <a:xfrm flipV="1">
            <a:off x="1915079" y="3059982"/>
            <a:ext cx="155414" cy="133606"/>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6641" tIns="28320" rIns="56641" bIns="28320" rtlCol="0" anchor="ctr"/>
          <a:lstStyle/>
          <a:p>
            <a:pPr algn="ctr"/>
            <a:endParaRPr lang="zh-CN" altLang="en-US" sz="1350">
              <a:ea typeface="幼圆" panose="02010509060101010101" charset="-122"/>
            </a:endParaRPr>
          </a:p>
        </p:txBody>
      </p:sp>
      <p:sp>
        <p:nvSpPr>
          <p:cNvPr id="61" name="等腰三角形 60"/>
          <p:cNvSpPr/>
          <p:nvPr/>
        </p:nvSpPr>
        <p:spPr>
          <a:xfrm flipV="1">
            <a:off x="3176702" y="3059982"/>
            <a:ext cx="155414" cy="133606"/>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6641" tIns="28320" rIns="56641" bIns="28320" rtlCol="0" anchor="ctr"/>
          <a:lstStyle/>
          <a:p>
            <a:pPr algn="ctr"/>
            <a:endParaRPr lang="zh-CN" altLang="en-US" sz="1350">
              <a:ea typeface="幼圆" panose="02010509060101010101" charset="-122"/>
            </a:endParaRPr>
          </a:p>
        </p:txBody>
      </p:sp>
      <p:sp>
        <p:nvSpPr>
          <p:cNvPr id="62" name="等腰三角形 61"/>
          <p:cNvSpPr/>
          <p:nvPr/>
        </p:nvSpPr>
        <p:spPr>
          <a:xfrm flipV="1">
            <a:off x="4438324" y="3059982"/>
            <a:ext cx="155414" cy="133606"/>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6641" tIns="28320" rIns="56641" bIns="28320" rtlCol="0" anchor="ctr"/>
          <a:lstStyle/>
          <a:p>
            <a:pPr algn="ctr"/>
            <a:endParaRPr lang="zh-CN" altLang="en-US" sz="1350">
              <a:ea typeface="幼圆" panose="02010509060101010101" charset="-122"/>
            </a:endParaRPr>
          </a:p>
        </p:txBody>
      </p:sp>
      <p:sp>
        <p:nvSpPr>
          <p:cNvPr id="63" name="等腰三角形 62"/>
          <p:cNvSpPr/>
          <p:nvPr/>
        </p:nvSpPr>
        <p:spPr>
          <a:xfrm flipV="1">
            <a:off x="5699947" y="3059982"/>
            <a:ext cx="155414" cy="133606"/>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6641" tIns="28320" rIns="56641" bIns="28320" rtlCol="0" anchor="ctr"/>
          <a:lstStyle/>
          <a:p>
            <a:pPr algn="ctr"/>
            <a:endParaRPr lang="zh-CN" altLang="en-US" sz="1350">
              <a:ea typeface="幼圆" panose="02010509060101010101" charset="-122"/>
            </a:endParaRPr>
          </a:p>
        </p:txBody>
      </p:sp>
      <p:sp>
        <p:nvSpPr>
          <p:cNvPr id="64" name="等腰三角形 63"/>
          <p:cNvSpPr/>
          <p:nvPr/>
        </p:nvSpPr>
        <p:spPr>
          <a:xfrm flipV="1">
            <a:off x="6961570" y="3059982"/>
            <a:ext cx="155414" cy="133606"/>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6641" tIns="28320" rIns="56641" bIns="28320" rtlCol="0" anchor="ctr"/>
          <a:lstStyle/>
          <a:p>
            <a:pPr algn="ctr"/>
            <a:endParaRPr lang="zh-CN" altLang="en-US" sz="1350">
              <a:ea typeface="幼圆" panose="02010509060101010101" charset="-122"/>
            </a:endParaRPr>
          </a:p>
        </p:txBody>
      </p:sp>
      <p:sp>
        <p:nvSpPr>
          <p:cNvPr id="65" name="TextBox 64"/>
          <p:cNvSpPr txBox="1"/>
          <p:nvPr/>
        </p:nvSpPr>
        <p:spPr>
          <a:xfrm>
            <a:off x="1586137" y="3276911"/>
            <a:ext cx="813299" cy="265071"/>
          </a:xfrm>
          <a:prstGeom prst="rect">
            <a:avLst/>
          </a:prstGeom>
          <a:noFill/>
        </p:spPr>
        <p:txBody>
          <a:bodyPr wrap="none" lIns="56641" tIns="28320" rIns="56641" bIns="28320" rtlCol="0">
            <a:spAutoFit/>
          </a:bodyPr>
          <a:lstStyle/>
          <a:p>
            <a:pPr algn="ctr"/>
            <a:r>
              <a:rPr lang="zh-CN" altLang="en-US" sz="1350" b="1" dirty="0">
                <a:solidFill>
                  <a:srgbClr val="333333"/>
                </a:solidFill>
                <a:latin typeface="幼圆" panose="02010509060101010101" charset="-122"/>
                <a:ea typeface="幼圆" panose="02010509060101010101" charset="-122"/>
              </a:rPr>
              <a:t>添加文字</a:t>
            </a:r>
          </a:p>
        </p:txBody>
      </p:sp>
      <p:sp>
        <p:nvSpPr>
          <p:cNvPr id="66" name="TextBox 65"/>
          <p:cNvSpPr txBox="1"/>
          <p:nvPr/>
        </p:nvSpPr>
        <p:spPr>
          <a:xfrm>
            <a:off x="2847760" y="3276911"/>
            <a:ext cx="813299" cy="265071"/>
          </a:xfrm>
          <a:prstGeom prst="rect">
            <a:avLst/>
          </a:prstGeom>
          <a:noFill/>
        </p:spPr>
        <p:txBody>
          <a:bodyPr wrap="none" lIns="56641" tIns="28320" rIns="56641" bIns="28320" rtlCol="0">
            <a:spAutoFit/>
          </a:bodyPr>
          <a:lstStyle/>
          <a:p>
            <a:pPr algn="ctr"/>
            <a:r>
              <a:rPr lang="zh-CN" altLang="en-US" sz="1350" b="1">
                <a:solidFill>
                  <a:srgbClr val="333333"/>
                </a:solidFill>
                <a:latin typeface="幼圆" panose="02010509060101010101" charset="-122"/>
                <a:ea typeface="幼圆" panose="02010509060101010101" charset="-122"/>
              </a:rPr>
              <a:t>添加文字</a:t>
            </a:r>
          </a:p>
        </p:txBody>
      </p:sp>
      <p:sp>
        <p:nvSpPr>
          <p:cNvPr id="67" name="TextBox 66"/>
          <p:cNvSpPr txBox="1"/>
          <p:nvPr/>
        </p:nvSpPr>
        <p:spPr>
          <a:xfrm>
            <a:off x="4109383" y="3276911"/>
            <a:ext cx="813299" cy="265071"/>
          </a:xfrm>
          <a:prstGeom prst="rect">
            <a:avLst/>
          </a:prstGeom>
          <a:noFill/>
        </p:spPr>
        <p:txBody>
          <a:bodyPr wrap="none" lIns="56641" tIns="28320" rIns="56641" bIns="28320" rtlCol="0">
            <a:spAutoFit/>
          </a:bodyPr>
          <a:lstStyle/>
          <a:p>
            <a:pPr algn="ctr"/>
            <a:r>
              <a:rPr lang="zh-CN" altLang="en-US" sz="1350" b="1">
                <a:solidFill>
                  <a:srgbClr val="333333"/>
                </a:solidFill>
                <a:latin typeface="幼圆" panose="02010509060101010101" charset="-122"/>
                <a:ea typeface="幼圆" panose="02010509060101010101" charset="-122"/>
              </a:rPr>
              <a:t>添加文字</a:t>
            </a:r>
          </a:p>
        </p:txBody>
      </p:sp>
      <p:sp>
        <p:nvSpPr>
          <p:cNvPr id="68" name="TextBox 67"/>
          <p:cNvSpPr txBox="1"/>
          <p:nvPr/>
        </p:nvSpPr>
        <p:spPr>
          <a:xfrm>
            <a:off x="5371006" y="3276911"/>
            <a:ext cx="813299" cy="265071"/>
          </a:xfrm>
          <a:prstGeom prst="rect">
            <a:avLst/>
          </a:prstGeom>
          <a:noFill/>
        </p:spPr>
        <p:txBody>
          <a:bodyPr wrap="none" lIns="56641" tIns="28320" rIns="56641" bIns="28320" rtlCol="0">
            <a:spAutoFit/>
          </a:bodyPr>
          <a:lstStyle/>
          <a:p>
            <a:pPr algn="ctr"/>
            <a:r>
              <a:rPr lang="zh-CN" altLang="en-US" sz="1350" b="1">
                <a:solidFill>
                  <a:srgbClr val="333333"/>
                </a:solidFill>
                <a:latin typeface="幼圆" panose="02010509060101010101" charset="-122"/>
                <a:ea typeface="幼圆" panose="02010509060101010101" charset="-122"/>
              </a:rPr>
              <a:t>添加文字</a:t>
            </a:r>
          </a:p>
        </p:txBody>
      </p:sp>
      <p:sp>
        <p:nvSpPr>
          <p:cNvPr id="69" name="TextBox 68"/>
          <p:cNvSpPr txBox="1"/>
          <p:nvPr/>
        </p:nvSpPr>
        <p:spPr>
          <a:xfrm>
            <a:off x="6632628" y="3276911"/>
            <a:ext cx="813299" cy="265071"/>
          </a:xfrm>
          <a:prstGeom prst="rect">
            <a:avLst/>
          </a:prstGeom>
          <a:noFill/>
        </p:spPr>
        <p:txBody>
          <a:bodyPr wrap="none" lIns="56641" tIns="28320" rIns="56641" bIns="28320" rtlCol="0">
            <a:spAutoFit/>
          </a:bodyPr>
          <a:lstStyle/>
          <a:p>
            <a:pPr algn="ctr"/>
            <a:r>
              <a:rPr lang="zh-CN" altLang="en-US" sz="1350" b="1">
                <a:solidFill>
                  <a:srgbClr val="333333"/>
                </a:solidFill>
                <a:latin typeface="幼圆" panose="02010509060101010101" charset="-122"/>
                <a:ea typeface="幼圆" panose="02010509060101010101" charset="-122"/>
              </a:rPr>
              <a:t>添加文字</a:t>
            </a:r>
          </a:p>
        </p:txBody>
      </p:sp>
      <p:sp>
        <p:nvSpPr>
          <p:cNvPr id="70" name="矩形 69"/>
          <p:cNvSpPr/>
          <p:nvPr/>
        </p:nvSpPr>
        <p:spPr>
          <a:xfrm>
            <a:off x="1434547" y="3594402"/>
            <a:ext cx="6162971" cy="364408"/>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56641" tIns="28320" rIns="56641" bIns="28320" rtlCol="0" anchor="ctr"/>
          <a:lstStyle/>
          <a:p>
            <a:pPr algn="ctr"/>
            <a:r>
              <a:rPr lang="zh-CN" altLang="en-US" sz="1350">
                <a:latin typeface="幼圆" panose="02010509060101010101" charset="-122"/>
                <a:ea typeface="幼圆" panose="02010509060101010101" charset="-122"/>
              </a:rPr>
              <a:t>研究成果</a:t>
            </a:r>
          </a:p>
        </p:txBody>
      </p:sp>
      <p:sp>
        <p:nvSpPr>
          <p:cNvPr id="71" name="矩形 3"/>
          <p:cNvSpPr>
            <a:spLocks noChangeArrowheads="1"/>
          </p:cNvSpPr>
          <p:nvPr/>
        </p:nvSpPr>
        <p:spPr bwMode="auto">
          <a:xfrm>
            <a:off x="5922678" y="-100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研究成果</a:t>
            </a:r>
          </a:p>
        </p:txBody>
      </p:sp>
      <p:sp>
        <p:nvSpPr>
          <p:cNvPr id="72"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fill="hold" grpId="0" nodeType="withEffect">
                                  <p:stCondLst>
                                    <p:cond delay="50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par>
                                <p:cTn id="29" presetID="2" presetClass="entr" presetSubtype="1" fill="hold" grpId="0" nodeType="withEffect">
                                  <p:stCondLst>
                                    <p:cond delay="100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150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15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0-#ppt_h/2"/>
                                          </p:val>
                                        </p:tav>
                                        <p:tav tm="100000">
                                          <p:val>
                                            <p:strVal val="#ppt_y"/>
                                          </p:val>
                                        </p:tav>
                                      </p:tavLst>
                                    </p:anim>
                                  </p:childTnLst>
                                </p:cTn>
                              </p:par>
                              <p:par>
                                <p:cTn id="41" presetID="2" presetClass="entr" presetSubtype="4" fill="hold" grpId="0" nodeType="withEffect">
                                  <p:stCondLst>
                                    <p:cond delay="200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par>
                                <p:cTn id="45" presetID="2" presetClass="entr" presetSubtype="1" fill="hold" grpId="0" nodeType="withEffect">
                                  <p:stCondLst>
                                    <p:cond delay="200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fill="hold"/>
                                        <p:tgtEl>
                                          <p:spTgt spid="35"/>
                                        </p:tgtEl>
                                        <p:attrNameLst>
                                          <p:attrName>ppt_x</p:attrName>
                                        </p:attrNameLst>
                                      </p:cBhvr>
                                      <p:tavLst>
                                        <p:tav tm="0">
                                          <p:val>
                                            <p:strVal val="#ppt_x"/>
                                          </p:val>
                                        </p:tav>
                                        <p:tav tm="100000">
                                          <p:val>
                                            <p:strVal val="#ppt_x"/>
                                          </p:val>
                                        </p:tav>
                                      </p:tavLst>
                                    </p:anim>
                                    <p:anim calcmode="lin" valueType="num">
                                      <p:cBhvr additive="base">
                                        <p:cTn id="48" dur="500" fill="hold"/>
                                        <p:tgtEl>
                                          <p:spTgt spid="35"/>
                                        </p:tgtEl>
                                        <p:attrNameLst>
                                          <p:attrName>ppt_y</p:attrName>
                                        </p:attrNameLst>
                                      </p:cBhvr>
                                      <p:tavLst>
                                        <p:tav tm="0">
                                          <p:val>
                                            <p:strVal val="0-#ppt_h/2"/>
                                          </p:val>
                                        </p:tav>
                                        <p:tav tm="100000">
                                          <p:val>
                                            <p:strVal val="#ppt_y"/>
                                          </p:val>
                                        </p:tav>
                                      </p:tavLst>
                                    </p:anim>
                                  </p:childTnLst>
                                </p:cTn>
                              </p:par>
                              <p:par>
                                <p:cTn id="49" presetID="42" presetClass="entr" presetSubtype="0" fill="hold" nodeType="withEffect">
                                  <p:stCondLst>
                                    <p:cond delay="250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1000"/>
                                        <p:tgtEl>
                                          <p:spTgt spid="36"/>
                                        </p:tgtEl>
                                      </p:cBhvr>
                                    </p:animEffect>
                                    <p:anim calcmode="lin" valueType="num">
                                      <p:cBhvr>
                                        <p:cTn id="52" dur="1000" fill="hold"/>
                                        <p:tgtEl>
                                          <p:spTgt spid="36"/>
                                        </p:tgtEl>
                                        <p:attrNameLst>
                                          <p:attrName>ppt_x</p:attrName>
                                        </p:attrNameLst>
                                      </p:cBhvr>
                                      <p:tavLst>
                                        <p:tav tm="0">
                                          <p:val>
                                            <p:strVal val="#ppt_x"/>
                                          </p:val>
                                        </p:tav>
                                        <p:tav tm="100000">
                                          <p:val>
                                            <p:strVal val="#ppt_x"/>
                                          </p:val>
                                        </p:tav>
                                      </p:tavLst>
                                    </p:anim>
                                    <p:anim calcmode="lin" valueType="num">
                                      <p:cBhvr>
                                        <p:cTn id="53" dur="1000" fill="hold"/>
                                        <p:tgtEl>
                                          <p:spTgt spid="3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250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1000"/>
                                        <p:tgtEl>
                                          <p:spTgt spid="41"/>
                                        </p:tgtEl>
                                      </p:cBhvr>
                                    </p:animEffect>
                                    <p:anim calcmode="lin" valueType="num">
                                      <p:cBhvr>
                                        <p:cTn id="57" dur="1000" fill="hold"/>
                                        <p:tgtEl>
                                          <p:spTgt spid="41"/>
                                        </p:tgtEl>
                                        <p:attrNameLst>
                                          <p:attrName>ppt_x</p:attrName>
                                        </p:attrNameLst>
                                      </p:cBhvr>
                                      <p:tavLst>
                                        <p:tav tm="0">
                                          <p:val>
                                            <p:strVal val="#ppt_x"/>
                                          </p:val>
                                        </p:tav>
                                        <p:tav tm="100000">
                                          <p:val>
                                            <p:strVal val="#ppt_x"/>
                                          </p:val>
                                        </p:tav>
                                      </p:tavLst>
                                    </p:anim>
                                    <p:anim calcmode="lin" valueType="num">
                                      <p:cBhvr>
                                        <p:cTn id="58" dur="1000" fill="hold"/>
                                        <p:tgtEl>
                                          <p:spTgt spid="41"/>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250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1000"/>
                                        <p:tgtEl>
                                          <p:spTgt spid="42"/>
                                        </p:tgtEl>
                                      </p:cBhvr>
                                    </p:animEffect>
                                    <p:anim calcmode="lin" valueType="num">
                                      <p:cBhvr>
                                        <p:cTn id="62" dur="1000" fill="hold"/>
                                        <p:tgtEl>
                                          <p:spTgt spid="42"/>
                                        </p:tgtEl>
                                        <p:attrNameLst>
                                          <p:attrName>ppt_x</p:attrName>
                                        </p:attrNameLst>
                                      </p:cBhvr>
                                      <p:tavLst>
                                        <p:tav tm="0">
                                          <p:val>
                                            <p:strVal val="#ppt_x"/>
                                          </p:val>
                                        </p:tav>
                                        <p:tav tm="100000">
                                          <p:val>
                                            <p:strVal val="#ppt_x"/>
                                          </p:val>
                                        </p:tav>
                                      </p:tavLst>
                                    </p:anim>
                                    <p:anim calcmode="lin" valueType="num">
                                      <p:cBhvr>
                                        <p:cTn id="63" dur="1000" fill="hold"/>
                                        <p:tgtEl>
                                          <p:spTgt spid="42"/>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250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1000"/>
                                        <p:tgtEl>
                                          <p:spTgt spid="45"/>
                                        </p:tgtEl>
                                      </p:cBhvr>
                                    </p:animEffect>
                                    <p:anim calcmode="lin" valueType="num">
                                      <p:cBhvr>
                                        <p:cTn id="67" dur="1000" fill="hold"/>
                                        <p:tgtEl>
                                          <p:spTgt spid="45"/>
                                        </p:tgtEl>
                                        <p:attrNameLst>
                                          <p:attrName>ppt_x</p:attrName>
                                        </p:attrNameLst>
                                      </p:cBhvr>
                                      <p:tavLst>
                                        <p:tav tm="0">
                                          <p:val>
                                            <p:strVal val="#ppt_x"/>
                                          </p:val>
                                        </p:tav>
                                        <p:tav tm="100000">
                                          <p:val>
                                            <p:strVal val="#ppt_x"/>
                                          </p:val>
                                        </p:tav>
                                      </p:tavLst>
                                    </p:anim>
                                    <p:anim calcmode="lin" valueType="num">
                                      <p:cBhvr>
                                        <p:cTn id="68" dur="1000" fill="hold"/>
                                        <p:tgtEl>
                                          <p:spTgt spid="45"/>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250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anim calcmode="lin" valueType="num">
                                      <p:cBhvr>
                                        <p:cTn id="72" dur="1000" fill="hold"/>
                                        <p:tgtEl>
                                          <p:spTgt spid="46"/>
                                        </p:tgtEl>
                                        <p:attrNameLst>
                                          <p:attrName>ppt_x</p:attrName>
                                        </p:attrNameLst>
                                      </p:cBhvr>
                                      <p:tavLst>
                                        <p:tav tm="0">
                                          <p:val>
                                            <p:strVal val="#ppt_x"/>
                                          </p:val>
                                        </p:tav>
                                        <p:tav tm="100000">
                                          <p:val>
                                            <p:strVal val="#ppt_x"/>
                                          </p:val>
                                        </p:tav>
                                      </p:tavLst>
                                    </p:anim>
                                    <p:anim calcmode="lin" valueType="num">
                                      <p:cBhvr>
                                        <p:cTn id="73" dur="1000" fill="hold"/>
                                        <p:tgtEl>
                                          <p:spTgt spid="46"/>
                                        </p:tgtEl>
                                        <p:attrNameLst>
                                          <p:attrName>ppt_y</p:attrName>
                                        </p:attrNameLst>
                                      </p:cBhvr>
                                      <p:tavLst>
                                        <p:tav tm="0">
                                          <p:val>
                                            <p:strVal val="#ppt_y+.1"/>
                                          </p:val>
                                        </p:tav>
                                        <p:tav tm="100000">
                                          <p:val>
                                            <p:strVal val="#ppt_y"/>
                                          </p:val>
                                        </p:tav>
                                      </p:tavLst>
                                    </p:anim>
                                  </p:childTnLst>
                                </p:cTn>
                              </p:par>
                              <p:par>
                                <p:cTn id="74" presetID="22" presetClass="entr" presetSubtype="8" fill="hold" nodeType="withEffect">
                                  <p:stCondLst>
                                    <p:cond delay="3000"/>
                                  </p:stCondLst>
                                  <p:childTnLst>
                                    <p:set>
                                      <p:cBhvr>
                                        <p:cTn id="75" dur="1" fill="hold">
                                          <p:stCondLst>
                                            <p:cond delay="0"/>
                                          </p:stCondLst>
                                        </p:cTn>
                                        <p:tgtEl>
                                          <p:spTgt spid="53"/>
                                        </p:tgtEl>
                                        <p:attrNameLst>
                                          <p:attrName>style.visibility</p:attrName>
                                        </p:attrNameLst>
                                      </p:cBhvr>
                                      <p:to>
                                        <p:strVal val="visible"/>
                                      </p:to>
                                    </p:set>
                                    <p:animEffect transition="in" filter="wipe(left)">
                                      <p:cBhvr>
                                        <p:cTn id="76" dur="500"/>
                                        <p:tgtEl>
                                          <p:spTgt spid="53"/>
                                        </p:tgtEl>
                                      </p:cBhvr>
                                    </p:animEffect>
                                  </p:childTnLst>
                                </p:cTn>
                              </p:par>
                              <p:par>
                                <p:cTn id="77" presetID="10" presetClass="entr" presetSubtype="0" fill="hold" grpId="0" nodeType="withEffect">
                                  <p:stCondLst>
                                    <p:cond delay="2500"/>
                                  </p:stCondLst>
                                  <p:childTnLst>
                                    <p:set>
                                      <p:cBhvr>
                                        <p:cTn id="78" dur="1" fill="hold">
                                          <p:stCondLst>
                                            <p:cond delay="0"/>
                                          </p:stCondLst>
                                        </p:cTn>
                                        <p:tgtEl>
                                          <p:spTgt spid="60"/>
                                        </p:tgtEl>
                                        <p:attrNameLst>
                                          <p:attrName>style.visibility</p:attrName>
                                        </p:attrNameLst>
                                      </p:cBhvr>
                                      <p:to>
                                        <p:strVal val="visible"/>
                                      </p:to>
                                    </p:set>
                                    <p:animEffect transition="in" filter="fade">
                                      <p:cBhvr>
                                        <p:cTn id="79" dur="500"/>
                                        <p:tgtEl>
                                          <p:spTgt spid="60"/>
                                        </p:tgtEl>
                                      </p:cBhvr>
                                    </p:animEffect>
                                  </p:childTnLst>
                                </p:cTn>
                              </p:par>
                              <p:par>
                                <p:cTn id="80" presetID="42" presetClass="entr" presetSubtype="0" fill="hold" grpId="0" nodeType="withEffect">
                                  <p:stCondLst>
                                    <p:cond delay="250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anim calcmode="lin" valueType="num">
                                      <p:cBhvr>
                                        <p:cTn id="83" dur="500" fill="hold"/>
                                        <p:tgtEl>
                                          <p:spTgt spid="65"/>
                                        </p:tgtEl>
                                        <p:attrNameLst>
                                          <p:attrName>ppt_x</p:attrName>
                                        </p:attrNameLst>
                                      </p:cBhvr>
                                      <p:tavLst>
                                        <p:tav tm="0">
                                          <p:val>
                                            <p:strVal val="#ppt_x"/>
                                          </p:val>
                                        </p:tav>
                                        <p:tav tm="100000">
                                          <p:val>
                                            <p:strVal val="#ppt_x"/>
                                          </p:val>
                                        </p:tav>
                                      </p:tavLst>
                                    </p:anim>
                                    <p:anim calcmode="lin" valueType="num">
                                      <p:cBhvr>
                                        <p:cTn id="84" dur="500" fill="hold"/>
                                        <p:tgtEl>
                                          <p:spTgt spid="65"/>
                                        </p:tgtEl>
                                        <p:attrNameLst>
                                          <p:attrName>ppt_y</p:attrName>
                                        </p:attrNameLst>
                                      </p:cBhvr>
                                      <p:tavLst>
                                        <p:tav tm="0">
                                          <p:val>
                                            <p:strVal val="#ppt_y+.1"/>
                                          </p:val>
                                        </p:tav>
                                        <p:tav tm="100000">
                                          <p:val>
                                            <p:strVal val="#ppt_y"/>
                                          </p:val>
                                        </p:tav>
                                      </p:tavLst>
                                    </p:anim>
                                  </p:childTnLst>
                                </p:cTn>
                              </p:par>
                              <p:par>
                                <p:cTn id="85" presetID="10" presetClass="entr" presetSubtype="0" fill="hold" grpId="0" nodeType="withEffect">
                                  <p:stCondLst>
                                    <p:cond delay="3000"/>
                                  </p:stCondLst>
                                  <p:childTnLst>
                                    <p:set>
                                      <p:cBhvr>
                                        <p:cTn id="86" dur="1" fill="hold">
                                          <p:stCondLst>
                                            <p:cond delay="0"/>
                                          </p:stCondLst>
                                        </p:cTn>
                                        <p:tgtEl>
                                          <p:spTgt spid="61"/>
                                        </p:tgtEl>
                                        <p:attrNameLst>
                                          <p:attrName>style.visibility</p:attrName>
                                        </p:attrNameLst>
                                      </p:cBhvr>
                                      <p:to>
                                        <p:strVal val="visible"/>
                                      </p:to>
                                    </p:set>
                                    <p:animEffect transition="in" filter="fade">
                                      <p:cBhvr>
                                        <p:cTn id="87" dur="500"/>
                                        <p:tgtEl>
                                          <p:spTgt spid="61"/>
                                        </p:tgtEl>
                                      </p:cBhvr>
                                    </p:animEffect>
                                  </p:childTnLst>
                                </p:cTn>
                              </p:par>
                              <p:par>
                                <p:cTn id="88" presetID="10" presetClass="entr" presetSubtype="0" fill="hold" grpId="0" nodeType="withEffect">
                                  <p:stCondLst>
                                    <p:cond delay="3500"/>
                                  </p:stCondLst>
                                  <p:childTnLst>
                                    <p:set>
                                      <p:cBhvr>
                                        <p:cTn id="89" dur="1" fill="hold">
                                          <p:stCondLst>
                                            <p:cond delay="0"/>
                                          </p:stCondLst>
                                        </p:cTn>
                                        <p:tgtEl>
                                          <p:spTgt spid="62"/>
                                        </p:tgtEl>
                                        <p:attrNameLst>
                                          <p:attrName>style.visibility</p:attrName>
                                        </p:attrNameLst>
                                      </p:cBhvr>
                                      <p:to>
                                        <p:strVal val="visible"/>
                                      </p:to>
                                    </p:set>
                                    <p:animEffect transition="in" filter="fade">
                                      <p:cBhvr>
                                        <p:cTn id="90" dur="500"/>
                                        <p:tgtEl>
                                          <p:spTgt spid="62"/>
                                        </p:tgtEl>
                                      </p:cBhvr>
                                    </p:animEffect>
                                  </p:childTnLst>
                                </p:cTn>
                              </p:par>
                              <p:par>
                                <p:cTn id="91" presetID="10" presetClass="entr" presetSubtype="0" fill="hold" grpId="0" nodeType="withEffect">
                                  <p:stCondLst>
                                    <p:cond delay="4000"/>
                                  </p:stCondLst>
                                  <p:childTnLst>
                                    <p:set>
                                      <p:cBhvr>
                                        <p:cTn id="92" dur="1" fill="hold">
                                          <p:stCondLst>
                                            <p:cond delay="0"/>
                                          </p:stCondLst>
                                        </p:cTn>
                                        <p:tgtEl>
                                          <p:spTgt spid="63"/>
                                        </p:tgtEl>
                                        <p:attrNameLst>
                                          <p:attrName>style.visibility</p:attrName>
                                        </p:attrNameLst>
                                      </p:cBhvr>
                                      <p:to>
                                        <p:strVal val="visible"/>
                                      </p:to>
                                    </p:set>
                                    <p:animEffect transition="in" filter="fade">
                                      <p:cBhvr>
                                        <p:cTn id="93" dur="500"/>
                                        <p:tgtEl>
                                          <p:spTgt spid="63"/>
                                        </p:tgtEl>
                                      </p:cBhvr>
                                    </p:animEffect>
                                  </p:childTnLst>
                                </p:cTn>
                              </p:par>
                              <p:par>
                                <p:cTn id="94" presetID="10" presetClass="entr" presetSubtype="0" fill="hold" grpId="0" nodeType="withEffect">
                                  <p:stCondLst>
                                    <p:cond delay="450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42" presetClass="entr" presetSubtype="0" fill="hold" grpId="0" nodeType="withEffect">
                                  <p:stCondLst>
                                    <p:cond delay="3000"/>
                                  </p:stCondLst>
                                  <p:childTnLst>
                                    <p:set>
                                      <p:cBhvr>
                                        <p:cTn id="98" dur="1" fill="hold">
                                          <p:stCondLst>
                                            <p:cond delay="0"/>
                                          </p:stCondLst>
                                        </p:cTn>
                                        <p:tgtEl>
                                          <p:spTgt spid="66"/>
                                        </p:tgtEl>
                                        <p:attrNameLst>
                                          <p:attrName>style.visibility</p:attrName>
                                        </p:attrNameLst>
                                      </p:cBhvr>
                                      <p:to>
                                        <p:strVal val="visible"/>
                                      </p:to>
                                    </p:set>
                                    <p:animEffect transition="in" filter="fade">
                                      <p:cBhvr>
                                        <p:cTn id="99" dur="500"/>
                                        <p:tgtEl>
                                          <p:spTgt spid="66"/>
                                        </p:tgtEl>
                                      </p:cBhvr>
                                    </p:animEffect>
                                    <p:anim calcmode="lin" valueType="num">
                                      <p:cBhvr>
                                        <p:cTn id="100" dur="500" fill="hold"/>
                                        <p:tgtEl>
                                          <p:spTgt spid="66"/>
                                        </p:tgtEl>
                                        <p:attrNameLst>
                                          <p:attrName>ppt_x</p:attrName>
                                        </p:attrNameLst>
                                      </p:cBhvr>
                                      <p:tavLst>
                                        <p:tav tm="0">
                                          <p:val>
                                            <p:strVal val="#ppt_x"/>
                                          </p:val>
                                        </p:tav>
                                        <p:tav tm="100000">
                                          <p:val>
                                            <p:strVal val="#ppt_x"/>
                                          </p:val>
                                        </p:tav>
                                      </p:tavLst>
                                    </p:anim>
                                    <p:anim calcmode="lin" valueType="num">
                                      <p:cBhvr>
                                        <p:cTn id="101" dur="500" fill="hold"/>
                                        <p:tgtEl>
                                          <p:spTgt spid="6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3500"/>
                                  </p:stCondLst>
                                  <p:childTnLst>
                                    <p:set>
                                      <p:cBhvr>
                                        <p:cTn id="103" dur="1" fill="hold">
                                          <p:stCondLst>
                                            <p:cond delay="0"/>
                                          </p:stCondLst>
                                        </p:cTn>
                                        <p:tgtEl>
                                          <p:spTgt spid="67"/>
                                        </p:tgtEl>
                                        <p:attrNameLst>
                                          <p:attrName>style.visibility</p:attrName>
                                        </p:attrNameLst>
                                      </p:cBhvr>
                                      <p:to>
                                        <p:strVal val="visible"/>
                                      </p:to>
                                    </p:set>
                                    <p:animEffect transition="in" filter="fade">
                                      <p:cBhvr>
                                        <p:cTn id="104" dur="500"/>
                                        <p:tgtEl>
                                          <p:spTgt spid="67"/>
                                        </p:tgtEl>
                                      </p:cBhvr>
                                    </p:animEffect>
                                    <p:anim calcmode="lin" valueType="num">
                                      <p:cBhvr>
                                        <p:cTn id="105" dur="500" fill="hold"/>
                                        <p:tgtEl>
                                          <p:spTgt spid="67"/>
                                        </p:tgtEl>
                                        <p:attrNameLst>
                                          <p:attrName>ppt_x</p:attrName>
                                        </p:attrNameLst>
                                      </p:cBhvr>
                                      <p:tavLst>
                                        <p:tav tm="0">
                                          <p:val>
                                            <p:strVal val="#ppt_x"/>
                                          </p:val>
                                        </p:tav>
                                        <p:tav tm="100000">
                                          <p:val>
                                            <p:strVal val="#ppt_x"/>
                                          </p:val>
                                        </p:tav>
                                      </p:tavLst>
                                    </p:anim>
                                    <p:anim calcmode="lin" valueType="num">
                                      <p:cBhvr>
                                        <p:cTn id="106" dur="500" fill="hold"/>
                                        <p:tgtEl>
                                          <p:spTgt spid="6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4000"/>
                                  </p:stCondLst>
                                  <p:childTnLst>
                                    <p:set>
                                      <p:cBhvr>
                                        <p:cTn id="108" dur="1" fill="hold">
                                          <p:stCondLst>
                                            <p:cond delay="0"/>
                                          </p:stCondLst>
                                        </p:cTn>
                                        <p:tgtEl>
                                          <p:spTgt spid="68"/>
                                        </p:tgtEl>
                                        <p:attrNameLst>
                                          <p:attrName>style.visibility</p:attrName>
                                        </p:attrNameLst>
                                      </p:cBhvr>
                                      <p:to>
                                        <p:strVal val="visible"/>
                                      </p:to>
                                    </p:set>
                                    <p:animEffect transition="in" filter="fade">
                                      <p:cBhvr>
                                        <p:cTn id="109" dur="500"/>
                                        <p:tgtEl>
                                          <p:spTgt spid="68"/>
                                        </p:tgtEl>
                                      </p:cBhvr>
                                    </p:animEffect>
                                    <p:anim calcmode="lin" valueType="num">
                                      <p:cBhvr>
                                        <p:cTn id="110" dur="500" fill="hold"/>
                                        <p:tgtEl>
                                          <p:spTgt spid="68"/>
                                        </p:tgtEl>
                                        <p:attrNameLst>
                                          <p:attrName>ppt_x</p:attrName>
                                        </p:attrNameLst>
                                      </p:cBhvr>
                                      <p:tavLst>
                                        <p:tav tm="0">
                                          <p:val>
                                            <p:strVal val="#ppt_x"/>
                                          </p:val>
                                        </p:tav>
                                        <p:tav tm="100000">
                                          <p:val>
                                            <p:strVal val="#ppt_x"/>
                                          </p:val>
                                        </p:tav>
                                      </p:tavLst>
                                    </p:anim>
                                    <p:anim calcmode="lin" valueType="num">
                                      <p:cBhvr>
                                        <p:cTn id="111" dur="500" fill="hold"/>
                                        <p:tgtEl>
                                          <p:spTgt spid="6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4500"/>
                                  </p:stCondLst>
                                  <p:childTnLst>
                                    <p:set>
                                      <p:cBhvr>
                                        <p:cTn id="113" dur="1" fill="hold">
                                          <p:stCondLst>
                                            <p:cond delay="0"/>
                                          </p:stCondLst>
                                        </p:cTn>
                                        <p:tgtEl>
                                          <p:spTgt spid="69"/>
                                        </p:tgtEl>
                                        <p:attrNameLst>
                                          <p:attrName>style.visibility</p:attrName>
                                        </p:attrNameLst>
                                      </p:cBhvr>
                                      <p:to>
                                        <p:strVal val="visible"/>
                                      </p:to>
                                    </p:set>
                                    <p:animEffect transition="in" filter="fade">
                                      <p:cBhvr>
                                        <p:cTn id="114" dur="500"/>
                                        <p:tgtEl>
                                          <p:spTgt spid="69"/>
                                        </p:tgtEl>
                                      </p:cBhvr>
                                    </p:animEffect>
                                    <p:anim calcmode="lin" valueType="num">
                                      <p:cBhvr>
                                        <p:cTn id="115" dur="500" fill="hold"/>
                                        <p:tgtEl>
                                          <p:spTgt spid="69"/>
                                        </p:tgtEl>
                                        <p:attrNameLst>
                                          <p:attrName>ppt_x</p:attrName>
                                        </p:attrNameLst>
                                      </p:cBhvr>
                                      <p:tavLst>
                                        <p:tav tm="0">
                                          <p:val>
                                            <p:strVal val="#ppt_x"/>
                                          </p:val>
                                        </p:tav>
                                        <p:tav tm="100000">
                                          <p:val>
                                            <p:strVal val="#ppt_x"/>
                                          </p:val>
                                        </p:tav>
                                      </p:tavLst>
                                    </p:anim>
                                    <p:anim calcmode="lin" valueType="num">
                                      <p:cBhvr>
                                        <p:cTn id="116" dur="500" fill="hold"/>
                                        <p:tgtEl>
                                          <p:spTgt spid="69"/>
                                        </p:tgtEl>
                                        <p:attrNameLst>
                                          <p:attrName>ppt_y</p:attrName>
                                        </p:attrNameLst>
                                      </p:cBhvr>
                                      <p:tavLst>
                                        <p:tav tm="0">
                                          <p:val>
                                            <p:strVal val="#ppt_y+.1"/>
                                          </p:val>
                                        </p:tav>
                                        <p:tav tm="100000">
                                          <p:val>
                                            <p:strVal val="#ppt_y"/>
                                          </p:val>
                                        </p:tav>
                                      </p:tavLst>
                                    </p:anim>
                                  </p:childTnLst>
                                </p:cTn>
                              </p:par>
                            </p:childTnLst>
                          </p:cTn>
                        </p:par>
                        <p:par>
                          <p:cTn id="117" fill="hold">
                            <p:stCondLst>
                              <p:cond delay="1000"/>
                            </p:stCondLst>
                            <p:childTnLst>
                              <p:par>
                                <p:cTn id="118" presetID="42" presetClass="entr" presetSubtype="0" fill="hold" grpId="0" nodeType="afterEffect">
                                  <p:stCondLst>
                                    <p:cond delay="0"/>
                                  </p:stCondLst>
                                  <p:childTnLst>
                                    <p:set>
                                      <p:cBhvr>
                                        <p:cTn id="119" dur="1" fill="hold">
                                          <p:stCondLst>
                                            <p:cond delay="0"/>
                                          </p:stCondLst>
                                        </p:cTn>
                                        <p:tgtEl>
                                          <p:spTgt spid="70"/>
                                        </p:tgtEl>
                                        <p:attrNameLst>
                                          <p:attrName>style.visibility</p:attrName>
                                        </p:attrNameLst>
                                      </p:cBhvr>
                                      <p:to>
                                        <p:strVal val="visible"/>
                                      </p:to>
                                    </p:set>
                                    <p:animEffect transition="in" filter="fade">
                                      <p:cBhvr>
                                        <p:cTn id="120" dur="1000"/>
                                        <p:tgtEl>
                                          <p:spTgt spid="70"/>
                                        </p:tgtEl>
                                      </p:cBhvr>
                                    </p:animEffect>
                                    <p:anim calcmode="lin" valueType="num">
                                      <p:cBhvr>
                                        <p:cTn id="121" dur="1000" fill="hold"/>
                                        <p:tgtEl>
                                          <p:spTgt spid="70"/>
                                        </p:tgtEl>
                                        <p:attrNameLst>
                                          <p:attrName>ppt_x</p:attrName>
                                        </p:attrNameLst>
                                      </p:cBhvr>
                                      <p:tavLst>
                                        <p:tav tm="0">
                                          <p:val>
                                            <p:strVal val="#ppt_x"/>
                                          </p:val>
                                        </p:tav>
                                        <p:tav tm="100000">
                                          <p:val>
                                            <p:strVal val="#ppt_x"/>
                                          </p:val>
                                        </p:tav>
                                      </p:tavLst>
                                    </p:anim>
                                    <p:anim calcmode="lin" valueType="num">
                                      <p:cBhvr>
                                        <p:cTn id="122" dur="1000" fill="hold"/>
                                        <p:tgtEl>
                                          <p:spTgt spid="70"/>
                                        </p:tgtEl>
                                        <p:attrNameLst>
                                          <p:attrName>ppt_y</p:attrName>
                                        </p:attrNameLst>
                                      </p:cBhvr>
                                      <p:tavLst>
                                        <p:tav tm="0">
                                          <p:val>
                                            <p:strVal val="#ppt_y+.1"/>
                                          </p:val>
                                        </p:tav>
                                        <p:tav tm="100000">
                                          <p:val>
                                            <p:strVal val="#ppt_y"/>
                                          </p:val>
                                        </p:tav>
                                      </p:tavLst>
                                    </p:anim>
                                  </p:childTnLst>
                                </p:cTn>
                              </p:par>
                            </p:childTnLst>
                          </p:cTn>
                        </p:par>
                        <p:par>
                          <p:cTn id="123" fill="hold">
                            <p:stCondLst>
                              <p:cond delay="2000"/>
                            </p:stCondLst>
                            <p:childTnLst>
                              <p:par>
                                <p:cTn id="124" presetID="10" presetClass="entr" presetSubtype="0" fill="hold" grpId="0" nodeType="afterEffect">
                                  <p:stCondLst>
                                    <p:cond delay="0"/>
                                  </p:stCondLst>
                                  <p:childTnLst>
                                    <p:set>
                                      <p:cBhvr>
                                        <p:cTn id="125" dur="1" fill="hold">
                                          <p:stCondLst>
                                            <p:cond delay="0"/>
                                          </p:stCondLst>
                                        </p:cTn>
                                        <p:tgtEl>
                                          <p:spTgt spid="72"/>
                                        </p:tgtEl>
                                        <p:attrNameLst>
                                          <p:attrName>style.visibility</p:attrName>
                                        </p:attrNameLst>
                                      </p:cBhvr>
                                      <p:to>
                                        <p:strVal val="visible"/>
                                      </p:to>
                                    </p:set>
                                    <p:animEffect transition="in" filter="fade">
                                      <p:cBhvr>
                                        <p:cTn id="126" dur="2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41" grpId="0" animBg="1"/>
      <p:bldP spid="45" grpId="0" animBg="1"/>
      <p:bldP spid="60" grpId="0" animBg="1"/>
      <p:bldP spid="61" grpId="0" animBg="1"/>
      <p:bldP spid="62" grpId="0" animBg="1"/>
      <p:bldP spid="63" grpId="0" animBg="1"/>
      <p:bldP spid="64" grpId="0" animBg="1"/>
      <p:bldP spid="65" grpId="0"/>
      <p:bldP spid="66" grpId="0"/>
      <p:bldP spid="67" grpId="0"/>
      <p:bldP spid="68" grpId="0"/>
      <p:bldP spid="69" grpId="0"/>
      <p:bldP spid="70" grpId="0" animBg="1"/>
      <p:bldP spid="71" grpId="0"/>
      <p:bldP spid="7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a:xfrm>
            <a:off x="1197953" y="2262236"/>
            <a:ext cx="149114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1197953" y="3343688"/>
            <a:ext cx="149114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1126841" y="1216441"/>
            <a:ext cx="1102541" cy="323288"/>
          </a:xfrm>
          <a:prstGeom prst="rect">
            <a:avLst/>
          </a:prstGeom>
        </p:spPr>
        <p:txBody>
          <a:bodyPr wrap="square" lIns="68573" tIns="34287" rIns="68573" bIns="34287">
            <a:spAutoFit/>
          </a:bodyPr>
          <a:lstStyle/>
          <a:p>
            <a:r>
              <a:rPr lang="zh-CN" altLang="en-US" sz="1650" b="1" dirty="0">
                <a:solidFill>
                  <a:schemeClr val="tx1">
                    <a:lumMod val="65000"/>
                    <a:lumOff val="35000"/>
                  </a:schemeClr>
                </a:solidFill>
                <a:latin typeface="幼圆" panose="02010509060101010101" charset="-122"/>
                <a:ea typeface="幼圆" panose="02010509060101010101" charset="-122"/>
              </a:rPr>
              <a:t>添加标题</a:t>
            </a:r>
            <a:endParaRPr lang="en-US" altLang="zh-CN" sz="1650" b="1" dirty="0">
              <a:solidFill>
                <a:schemeClr val="tx1">
                  <a:lumMod val="65000"/>
                  <a:lumOff val="35000"/>
                </a:schemeClr>
              </a:solidFill>
              <a:latin typeface="幼圆" panose="02010509060101010101" charset="-122"/>
              <a:ea typeface="幼圆" panose="02010509060101010101" charset="-122"/>
            </a:endParaRPr>
          </a:p>
        </p:txBody>
      </p:sp>
      <p:sp>
        <p:nvSpPr>
          <p:cNvPr id="94" name="矩形 47"/>
          <p:cNvSpPr>
            <a:spLocks noChangeArrowheads="1"/>
          </p:cNvSpPr>
          <p:nvPr/>
        </p:nvSpPr>
        <p:spPr bwMode="auto">
          <a:xfrm>
            <a:off x="1129150" y="1527239"/>
            <a:ext cx="1699715" cy="651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在此录入上述图表的描述说明，在此录入上述图表的描述说明。</a:t>
            </a:r>
          </a:p>
        </p:txBody>
      </p:sp>
      <p:sp>
        <p:nvSpPr>
          <p:cNvPr id="95" name="矩形 94"/>
          <p:cNvSpPr/>
          <p:nvPr/>
        </p:nvSpPr>
        <p:spPr>
          <a:xfrm>
            <a:off x="1126841" y="2321967"/>
            <a:ext cx="1102541" cy="323288"/>
          </a:xfrm>
          <a:prstGeom prst="rect">
            <a:avLst/>
          </a:prstGeom>
        </p:spPr>
        <p:txBody>
          <a:bodyPr wrap="square" lIns="68573" tIns="34287" rIns="68573" bIns="34287">
            <a:spAutoFit/>
          </a:bodyPr>
          <a:lstStyle/>
          <a:p>
            <a:r>
              <a:rPr lang="zh-CN" altLang="en-US" sz="1650" b="1" dirty="0">
                <a:solidFill>
                  <a:schemeClr val="tx1">
                    <a:lumMod val="65000"/>
                    <a:lumOff val="35000"/>
                  </a:schemeClr>
                </a:solidFill>
                <a:latin typeface="幼圆" panose="02010509060101010101" charset="-122"/>
                <a:ea typeface="幼圆" panose="02010509060101010101" charset="-122"/>
              </a:rPr>
              <a:t>添加标题</a:t>
            </a:r>
            <a:endParaRPr lang="en-US" altLang="zh-CN" sz="1650" b="1" dirty="0">
              <a:solidFill>
                <a:schemeClr val="tx1">
                  <a:lumMod val="65000"/>
                  <a:lumOff val="35000"/>
                </a:schemeClr>
              </a:solidFill>
              <a:latin typeface="幼圆" panose="02010509060101010101" charset="-122"/>
              <a:ea typeface="幼圆" panose="02010509060101010101" charset="-122"/>
            </a:endParaRPr>
          </a:p>
        </p:txBody>
      </p:sp>
      <p:sp>
        <p:nvSpPr>
          <p:cNvPr id="96" name="矩形 47"/>
          <p:cNvSpPr>
            <a:spLocks noChangeArrowheads="1"/>
          </p:cNvSpPr>
          <p:nvPr/>
        </p:nvSpPr>
        <p:spPr bwMode="auto">
          <a:xfrm>
            <a:off x="1129150" y="2632763"/>
            <a:ext cx="1699715" cy="651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在此录入上述图表的描述说明，在此录入上述图表的描述说明。</a:t>
            </a:r>
          </a:p>
        </p:txBody>
      </p:sp>
      <p:sp>
        <p:nvSpPr>
          <p:cNvPr id="97" name="矩形 96"/>
          <p:cNvSpPr/>
          <p:nvPr/>
        </p:nvSpPr>
        <p:spPr>
          <a:xfrm>
            <a:off x="1126841" y="3427491"/>
            <a:ext cx="1102541" cy="323288"/>
          </a:xfrm>
          <a:prstGeom prst="rect">
            <a:avLst/>
          </a:prstGeom>
        </p:spPr>
        <p:txBody>
          <a:bodyPr wrap="square" lIns="68573" tIns="34287" rIns="68573" bIns="34287">
            <a:spAutoFit/>
          </a:bodyPr>
          <a:lstStyle/>
          <a:p>
            <a:r>
              <a:rPr lang="zh-CN" altLang="en-US" sz="1650" b="1" dirty="0">
                <a:solidFill>
                  <a:schemeClr val="tx1">
                    <a:lumMod val="65000"/>
                    <a:lumOff val="35000"/>
                  </a:schemeClr>
                </a:solidFill>
                <a:latin typeface="幼圆" panose="02010509060101010101" charset="-122"/>
                <a:ea typeface="幼圆" panose="02010509060101010101" charset="-122"/>
              </a:rPr>
              <a:t>添加标题</a:t>
            </a:r>
            <a:endParaRPr lang="en-US" altLang="zh-CN" sz="1650" b="1" dirty="0">
              <a:solidFill>
                <a:schemeClr val="tx1">
                  <a:lumMod val="65000"/>
                  <a:lumOff val="35000"/>
                </a:schemeClr>
              </a:solidFill>
              <a:latin typeface="幼圆" panose="02010509060101010101" charset="-122"/>
              <a:ea typeface="幼圆" panose="02010509060101010101" charset="-122"/>
            </a:endParaRPr>
          </a:p>
        </p:txBody>
      </p:sp>
      <p:sp>
        <p:nvSpPr>
          <p:cNvPr id="98" name="矩形 47"/>
          <p:cNvSpPr>
            <a:spLocks noChangeArrowheads="1"/>
          </p:cNvSpPr>
          <p:nvPr/>
        </p:nvSpPr>
        <p:spPr bwMode="auto">
          <a:xfrm>
            <a:off x="1129150" y="3738290"/>
            <a:ext cx="1699715" cy="651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在此录入上述图表的描述说明，在此录入上述图表的描述说明。</a:t>
            </a:r>
          </a:p>
        </p:txBody>
      </p:sp>
      <p:grpSp>
        <p:nvGrpSpPr>
          <p:cNvPr id="99" name="组合 98"/>
          <p:cNvGrpSpPr/>
          <p:nvPr/>
        </p:nvGrpSpPr>
        <p:grpSpPr>
          <a:xfrm>
            <a:off x="2934025" y="2869396"/>
            <a:ext cx="1646263" cy="1421004"/>
            <a:chOff x="3474720" y="4038600"/>
            <a:chExt cx="2331720" cy="1752600"/>
          </a:xfrm>
        </p:grpSpPr>
        <p:sp>
          <p:nvSpPr>
            <p:cNvPr id="100" name="文本框 99"/>
            <p:cNvSpPr txBox="1"/>
            <p:nvPr/>
          </p:nvSpPr>
          <p:spPr>
            <a:xfrm>
              <a:off x="3596580" y="4758223"/>
              <a:ext cx="2088001" cy="327561"/>
            </a:xfrm>
            <a:prstGeom prst="rect">
              <a:avLst/>
            </a:prstGeom>
            <a:noFill/>
          </p:spPr>
          <p:txBody>
            <a:bodyPr wrap="square" rtlCol="0">
              <a:spAutoFit/>
            </a:bodyPr>
            <a:lstStyle/>
            <a:p>
              <a:pPr algn="ctr"/>
              <a:r>
                <a:rPr lang="en-US" altLang="zh-CN" sz="1125"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rPr>
                <a:t>TEXT HERE</a:t>
              </a:r>
              <a:endParaRPr lang="zh-CN" altLang="en-US" sz="1125" baseline="-3000"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endParaRPr>
            </a:p>
          </p:txBody>
        </p:sp>
        <p:sp>
          <p:nvSpPr>
            <p:cNvPr id="101" name="文本框 100"/>
            <p:cNvSpPr txBox="1"/>
            <p:nvPr/>
          </p:nvSpPr>
          <p:spPr>
            <a:xfrm>
              <a:off x="3596580" y="5299085"/>
              <a:ext cx="2088001" cy="327561"/>
            </a:xfrm>
            <a:prstGeom prst="rect">
              <a:avLst/>
            </a:prstGeom>
            <a:noFill/>
          </p:spPr>
          <p:txBody>
            <a:bodyPr wrap="square" rtlCol="0">
              <a:spAutoFit/>
            </a:bodyPr>
            <a:lstStyle/>
            <a:p>
              <a:pPr algn="ctr"/>
              <a:r>
                <a:rPr lang="en-US" altLang="zh-CN" sz="1125"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rPr>
                <a:t>TEXT HERE</a:t>
              </a:r>
              <a:endParaRPr lang="zh-CN" altLang="en-US" sz="1125" baseline="-3000"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endParaRPr>
            </a:p>
          </p:txBody>
        </p:sp>
        <p:sp>
          <p:nvSpPr>
            <p:cNvPr id="102" name="文本框 101"/>
            <p:cNvSpPr txBox="1"/>
            <p:nvPr/>
          </p:nvSpPr>
          <p:spPr>
            <a:xfrm>
              <a:off x="3596580" y="4217363"/>
              <a:ext cx="2088001" cy="327561"/>
            </a:xfrm>
            <a:prstGeom prst="rect">
              <a:avLst/>
            </a:prstGeom>
            <a:noFill/>
          </p:spPr>
          <p:txBody>
            <a:bodyPr wrap="square" rtlCol="0">
              <a:spAutoFit/>
            </a:bodyPr>
            <a:lstStyle/>
            <a:p>
              <a:pPr algn="ctr"/>
              <a:r>
                <a:rPr lang="en-US" altLang="zh-CN" sz="1125"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rPr>
                <a:t>TEXT HERE</a:t>
              </a:r>
              <a:endParaRPr lang="zh-CN" altLang="en-US" sz="1125" baseline="-3000"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endParaRPr>
            </a:p>
          </p:txBody>
        </p:sp>
        <p:sp>
          <p:nvSpPr>
            <p:cNvPr id="103" name="矩形 102"/>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endParaRPr>
            </a:p>
          </p:txBody>
        </p:sp>
        <p:cxnSp>
          <p:nvCxnSpPr>
            <p:cNvPr id="104" name="直接连接符 103"/>
            <p:cNvCxnSpPr/>
            <p:nvPr/>
          </p:nvCxnSpPr>
          <p:spPr>
            <a:xfrm>
              <a:off x="3596580" y="464348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a:off x="4772224" y="2869396"/>
            <a:ext cx="1646263" cy="1421004"/>
            <a:chOff x="3474720" y="4038600"/>
            <a:chExt cx="2331720" cy="1752600"/>
          </a:xfrm>
        </p:grpSpPr>
        <p:sp>
          <p:nvSpPr>
            <p:cNvPr id="107" name="文本框 106"/>
            <p:cNvSpPr txBox="1"/>
            <p:nvPr/>
          </p:nvSpPr>
          <p:spPr>
            <a:xfrm>
              <a:off x="3596580" y="4758223"/>
              <a:ext cx="2088001" cy="327561"/>
            </a:xfrm>
            <a:prstGeom prst="rect">
              <a:avLst/>
            </a:prstGeom>
            <a:noFill/>
          </p:spPr>
          <p:txBody>
            <a:bodyPr wrap="square" rtlCol="0">
              <a:spAutoFit/>
            </a:bodyPr>
            <a:lstStyle/>
            <a:p>
              <a:pPr algn="ctr"/>
              <a:r>
                <a:rPr lang="en-US" altLang="zh-CN" sz="1125"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rPr>
                <a:t>TEXT HERE</a:t>
              </a:r>
              <a:endParaRPr lang="zh-CN" altLang="en-US" sz="1125" baseline="-3000"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endParaRPr>
            </a:p>
          </p:txBody>
        </p:sp>
        <p:sp>
          <p:nvSpPr>
            <p:cNvPr id="108" name="文本框 107"/>
            <p:cNvSpPr txBox="1"/>
            <p:nvPr/>
          </p:nvSpPr>
          <p:spPr>
            <a:xfrm>
              <a:off x="3596580" y="5299085"/>
              <a:ext cx="2088001" cy="327561"/>
            </a:xfrm>
            <a:prstGeom prst="rect">
              <a:avLst/>
            </a:prstGeom>
            <a:noFill/>
          </p:spPr>
          <p:txBody>
            <a:bodyPr wrap="square" rtlCol="0">
              <a:spAutoFit/>
            </a:bodyPr>
            <a:lstStyle/>
            <a:p>
              <a:pPr algn="ctr"/>
              <a:r>
                <a:rPr lang="en-US" altLang="zh-CN" sz="1125"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rPr>
                <a:t>TEXT HERE</a:t>
              </a:r>
              <a:endParaRPr lang="zh-CN" altLang="en-US" sz="1125" baseline="-3000"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endParaRPr>
            </a:p>
          </p:txBody>
        </p:sp>
        <p:sp>
          <p:nvSpPr>
            <p:cNvPr id="109" name="文本框 108"/>
            <p:cNvSpPr txBox="1"/>
            <p:nvPr/>
          </p:nvSpPr>
          <p:spPr>
            <a:xfrm>
              <a:off x="3596580" y="4217363"/>
              <a:ext cx="2088001" cy="327561"/>
            </a:xfrm>
            <a:prstGeom prst="rect">
              <a:avLst/>
            </a:prstGeom>
            <a:noFill/>
          </p:spPr>
          <p:txBody>
            <a:bodyPr wrap="square" rtlCol="0">
              <a:spAutoFit/>
            </a:bodyPr>
            <a:lstStyle/>
            <a:p>
              <a:pPr algn="ctr"/>
              <a:r>
                <a:rPr lang="en-US" altLang="zh-CN" sz="1125"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rPr>
                <a:t>TEXT HERE</a:t>
              </a:r>
              <a:endParaRPr lang="zh-CN" altLang="en-US" sz="1125" baseline="-3000"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endParaRPr>
            </a:p>
          </p:txBody>
        </p:sp>
        <p:sp>
          <p:nvSpPr>
            <p:cNvPr id="110" name="矩形 109"/>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endParaRPr>
            </a:p>
          </p:txBody>
        </p:sp>
        <p:cxnSp>
          <p:nvCxnSpPr>
            <p:cNvPr id="111" name="直接连接符 110"/>
            <p:cNvCxnSpPr/>
            <p:nvPr/>
          </p:nvCxnSpPr>
          <p:spPr>
            <a:xfrm>
              <a:off x="3596580" y="464348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6578411" y="2869396"/>
            <a:ext cx="1646263" cy="1421004"/>
            <a:chOff x="3474720" y="4038600"/>
            <a:chExt cx="2331720" cy="1752600"/>
          </a:xfrm>
        </p:grpSpPr>
        <p:sp>
          <p:nvSpPr>
            <p:cNvPr id="114" name="文本框 113"/>
            <p:cNvSpPr txBox="1"/>
            <p:nvPr/>
          </p:nvSpPr>
          <p:spPr>
            <a:xfrm>
              <a:off x="3596580" y="4758223"/>
              <a:ext cx="2088001" cy="327561"/>
            </a:xfrm>
            <a:prstGeom prst="rect">
              <a:avLst/>
            </a:prstGeom>
            <a:noFill/>
          </p:spPr>
          <p:txBody>
            <a:bodyPr wrap="square" rtlCol="0">
              <a:spAutoFit/>
            </a:bodyPr>
            <a:lstStyle/>
            <a:p>
              <a:pPr algn="ctr"/>
              <a:r>
                <a:rPr lang="en-US" altLang="zh-CN" sz="1125"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rPr>
                <a:t>TEXT HERE</a:t>
              </a:r>
              <a:endParaRPr lang="zh-CN" altLang="en-US" sz="1125" baseline="-3000"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endParaRPr>
            </a:p>
          </p:txBody>
        </p:sp>
        <p:sp>
          <p:nvSpPr>
            <p:cNvPr id="115" name="文本框 114"/>
            <p:cNvSpPr txBox="1"/>
            <p:nvPr/>
          </p:nvSpPr>
          <p:spPr>
            <a:xfrm>
              <a:off x="3596580" y="5299085"/>
              <a:ext cx="2088001" cy="327561"/>
            </a:xfrm>
            <a:prstGeom prst="rect">
              <a:avLst/>
            </a:prstGeom>
            <a:noFill/>
          </p:spPr>
          <p:txBody>
            <a:bodyPr wrap="square" rtlCol="0">
              <a:spAutoFit/>
            </a:bodyPr>
            <a:lstStyle/>
            <a:p>
              <a:pPr algn="ctr"/>
              <a:r>
                <a:rPr lang="en-US" altLang="zh-CN" sz="1125"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rPr>
                <a:t>TEXT HERE</a:t>
              </a:r>
              <a:endParaRPr lang="zh-CN" altLang="en-US" sz="1125" baseline="-3000"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endParaRPr>
            </a:p>
          </p:txBody>
        </p:sp>
        <p:sp>
          <p:nvSpPr>
            <p:cNvPr id="116" name="文本框 115"/>
            <p:cNvSpPr txBox="1"/>
            <p:nvPr/>
          </p:nvSpPr>
          <p:spPr>
            <a:xfrm>
              <a:off x="3596580" y="4217363"/>
              <a:ext cx="2088001" cy="327561"/>
            </a:xfrm>
            <a:prstGeom prst="rect">
              <a:avLst/>
            </a:prstGeom>
            <a:noFill/>
          </p:spPr>
          <p:txBody>
            <a:bodyPr wrap="square" rtlCol="0">
              <a:spAutoFit/>
            </a:bodyPr>
            <a:lstStyle/>
            <a:p>
              <a:pPr algn="ctr"/>
              <a:r>
                <a:rPr lang="en-US" altLang="zh-CN" sz="1125"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rPr>
                <a:t>TEXT HERE</a:t>
              </a:r>
              <a:endParaRPr lang="zh-CN" altLang="en-US" sz="1125" baseline="-3000" dirty="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endParaRPr>
            </a:p>
          </p:txBody>
        </p:sp>
        <p:sp>
          <p:nvSpPr>
            <p:cNvPr id="117" name="矩形 116"/>
            <p:cNvSpPr/>
            <p:nvPr/>
          </p:nvSpPr>
          <p:spPr>
            <a:xfrm>
              <a:off x="3474720" y="4038600"/>
              <a:ext cx="2331720" cy="1752600"/>
            </a:xfrm>
            <a:prstGeom prst="rect">
              <a:avLst/>
            </a:prstGeom>
            <a:ln w="12700">
              <a:solidFill>
                <a:srgbClr val="9DA8B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solidFill>
                  <a:schemeClr val="tx1">
                    <a:lumMod val="50000"/>
                    <a:lumOff val="50000"/>
                  </a:schemeClr>
                </a:solidFill>
                <a:latin typeface="Arial" panose="020B0604020202020204" pitchFamily="34" charset="0"/>
                <a:ea typeface="幼圆" panose="02010509060101010101" charset="-122"/>
                <a:cs typeface="Arial" panose="020B0604020202020204" pitchFamily="34" charset="0"/>
              </a:endParaRPr>
            </a:p>
          </p:txBody>
        </p:sp>
        <p:cxnSp>
          <p:nvCxnSpPr>
            <p:cNvPr id="118" name="直接连接符 117"/>
            <p:cNvCxnSpPr/>
            <p:nvPr/>
          </p:nvCxnSpPr>
          <p:spPr>
            <a:xfrm>
              <a:off x="3596580" y="464348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120" name="组合 119"/>
          <p:cNvGrpSpPr/>
          <p:nvPr/>
        </p:nvGrpSpPr>
        <p:grpSpPr>
          <a:xfrm>
            <a:off x="2934025" y="1312981"/>
            <a:ext cx="1646263" cy="1556927"/>
            <a:chOff x="3569970" y="1908810"/>
            <a:chExt cx="2331720" cy="1920240"/>
          </a:xfrm>
        </p:grpSpPr>
        <p:sp>
          <p:nvSpPr>
            <p:cNvPr id="121" name="矩形 120"/>
            <p:cNvSpPr/>
            <p:nvPr/>
          </p:nvSpPr>
          <p:spPr>
            <a:xfrm>
              <a:off x="3569970" y="1908810"/>
              <a:ext cx="2331720" cy="192024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122" name="Freeform 151"/>
            <p:cNvSpPr>
              <a:spLocks noEditPoints="1"/>
            </p:cNvSpPr>
            <p:nvPr/>
          </p:nvSpPr>
          <p:spPr bwMode="auto">
            <a:xfrm>
              <a:off x="4226741" y="2245834"/>
              <a:ext cx="984095" cy="863594"/>
            </a:xfrm>
            <a:custGeom>
              <a:avLst/>
              <a:gdLst>
                <a:gd name="T0" fmla="*/ 93 w 123"/>
                <a:gd name="T1" fmla="*/ 129 h 129"/>
                <a:gd name="T2" fmla="*/ 62 w 123"/>
                <a:gd name="T3" fmla="*/ 111 h 129"/>
                <a:gd name="T4" fmla="*/ 89 w 123"/>
                <a:gd name="T5" fmla="*/ 84 h 129"/>
                <a:gd name="T6" fmla="*/ 91 w 123"/>
                <a:gd name="T7" fmla="*/ 98 h 129"/>
                <a:gd name="T8" fmla="*/ 111 w 123"/>
                <a:gd name="T9" fmla="*/ 70 h 129"/>
                <a:gd name="T10" fmla="*/ 109 w 123"/>
                <a:gd name="T11" fmla="*/ 62 h 129"/>
                <a:gd name="T12" fmla="*/ 114 w 123"/>
                <a:gd name="T13" fmla="*/ 59 h 129"/>
                <a:gd name="T14" fmla="*/ 122 w 123"/>
                <a:gd name="T15" fmla="*/ 79 h 129"/>
                <a:gd name="T16" fmla="*/ 92 w 123"/>
                <a:gd name="T17" fmla="*/ 118 h 129"/>
                <a:gd name="T18" fmla="*/ 93 w 123"/>
                <a:gd name="T19" fmla="*/ 129 h 129"/>
                <a:gd name="T20" fmla="*/ 0 w 123"/>
                <a:gd name="T21" fmla="*/ 58 h 129"/>
                <a:gd name="T22" fmla="*/ 30 w 123"/>
                <a:gd name="T23" fmla="*/ 38 h 129"/>
                <a:gd name="T24" fmla="*/ 42 w 123"/>
                <a:gd name="T25" fmla="*/ 74 h 129"/>
                <a:gd name="T26" fmla="*/ 29 w 123"/>
                <a:gd name="T27" fmla="*/ 69 h 129"/>
                <a:gd name="T28" fmla="*/ 45 w 123"/>
                <a:gd name="T29" fmla="*/ 99 h 129"/>
                <a:gd name="T30" fmla="*/ 53 w 123"/>
                <a:gd name="T31" fmla="*/ 101 h 129"/>
                <a:gd name="T32" fmla="*/ 53 w 123"/>
                <a:gd name="T33" fmla="*/ 107 h 129"/>
                <a:gd name="T34" fmla="*/ 33 w 123"/>
                <a:gd name="T35" fmla="*/ 105 h 129"/>
                <a:gd name="T36" fmla="*/ 11 w 123"/>
                <a:gd name="T37" fmla="*/ 62 h 129"/>
                <a:gd name="T38" fmla="*/ 0 w 123"/>
                <a:gd name="T39" fmla="*/ 58 h 129"/>
                <a:gd name="T40" fmla="*/ 111 w 123"/>
                <a:gd name="T41" fmla="*/ 9 h 129"/>
                <a:gd name="T42" fmla="*/ 102 w 123"/>
                <a:gd name="T43" fmla="*/ 16 h 129"/>
                <a:gd name="T44" fmla="*/ 54 w 123"/>
                <a:gd name="T45" fmla="*/ 12 h 129"/>
                <a:gd name="T46" fmla="*/ 41 w 123"/>
                <a:gd name="T47" fmla="*/ 28 h 129"/>
                <a:gd name="T48" fmla="*/ 46 w 123"/>
                <a:gd name="T49" fmla="*/ 32 h 129"/>
                <a:gd name="T50" fmla="*/ 52 w 123"/>
                <a:gd name="T51" fmla="*/ 26 h 129"/>
                <a:gd name="T52" fmla="*/ 86 w 123"/>
                <a:gd name="T53" fmla="*/ 28 h 129"/>
                <a:gd name="T54" fmla="*/ 75 w 123"/>
                <a:gd name="T55" fmla="*/ 37 h 129"/>
                <a:gd name="T56" fmla="*/ 112 w 123"/>
                <a:gd name="T57" fmla="*/ 46 h 129"/>
                <a:gd name="T58" fmla="*/ 111 w 123"/>
                <a:gd name="T59" fmla="*/ 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29">
                  <a:moveTo>
                    <a:pt x="93" y="129"/>
                  </a:moveTo>
                  <a:cubicBezTo>
                    <a:pt x="62" y="111"/>
                    <a:pt x="62" y="111"/>
                    <a:pt x="62" y="111"/>
                  </a:cubicBezTo>
                  <a:cubicBezTo>
                    <a:pt x="89" y="84"/>
                    <a:pt x="89" y="84"/>
                    <a:pt x="89" y="84"/>
                  </a:cubicBezTo>
                  <a:cubicBezTo>
                    <a:pt x="91" y="98"/>
                    <a:pt x="91" y="98"/>
                    <a:pt x="91" y="98"/>
                  </a:cubicBezTo>
                  <a:cubicBezTo>
                    <a:pt x="103" y="95"/>
                    <a:pt x="112" y="83"/>
                    <a:pt x="111" y="70"/>
                  </a:cubicBezTo>
                  <a:cubicBezTo>
                    <a:pt x="110" y="67"/>
                    <a:pt x="110" y="64"/>
                    <a:pt x="109" y="62"/>
                  </a:cubicBezTo>
                  <a:cubicBezTo>
                    <a:pt x="114" y="59"/>
                    <a:pt x="114" y="59"/>
                    <a:pt x="114" y="59"/>
                  </a:cubicBezTo>
                  <a:cubicBezTo>
                    <a:pt x="118" y="65"/>
                    <a:pt x="121" y="71"/>
                    <a:pt x="122" y="79"/>
                  </a:cubicBezTo>
                  <a:cubicBezTo>
                    <a:pt x="123" y="98"/>
                    <a:pt x="111" y="114"/>
                    <a:pt x="92" y="118"/>
                  </a:cubicBezTo>
                  <a:cubicBezTo>
                    <a:pt x="93" y="129"/>
                    <a:pt x="93" y="129"/>
                    <a:pt x="93" y="129"/>
                  </a:cubicBezTo>
                  <a:close/>
                  <a:moveTo>
                    <a:pt x="0" y="58"/>
                  </a:moveTo>
                  <a:cubicBezTo>
                    <a:pt x="30" y="38"/>
                    <a:pt x="30" y="38"/>
                    <a:pt x="30" y="38"/>
                  </a:cubicBezTo>
                  <a:cubicBezTo>
                    <a:pt x="42" y="74"/>
                    <a:pt x="42" y="74"/>
                    <a:pt x="42" y="74"/>
                  </a:cubicBezTo>
                  <a:cubicBezTo>
                    <a:pt x="29" y="69"/>
                    <a:pt x="29" y="69"/>
                    <a:pt x="29" y="69"/>
                  </a:cubicBezTo>
                  <a:cubicBezTo>
                    <a:pt x="26" y="82"/>
                    <a:pt x="33" y="95"/>
                    <a:pt x="45" y="99"/>
                  </a:cubicBezTo>
                  <a:cubicBezTo>
                    <a:pt x="48" y="100"/>
                    <a:pt x="51" y="101"/>
                    <a:pt x="53" y="101"/>
                  </a:cubicBezTo>
                  <a:cubicBezTo>
                    <a:pt x="53" y="107"/>
                    <a:pt x="53" y="107"/>
                    <a:pt x="53" y="107"/>
                  </a:cubicBezTo>
                  <a:cubicBezTo>
                    <a:pt x="47" y="108"/>
                    <a:pt x="39" y="108"/>
                    <a:pt x="33" y="105"/>
                  </a:cubicBezTo>
                  <a:cubicBezTo>
                    <a:pt x="15" y="99"/>
                    <a:pt x="6" y="80"/>
                    <a:pt x="11" y="62"/>
                  </a:cubicBezTo>
                  <a:cubicBezTo>
                    <a:pt x="0" y="58"/>
                    <a:pt x="0" y="58"/>
                    <a:pt x="0" y="58"/>
                  </a:cubicBezTo>
                  <a:close/>
                  <a:moveTo>
                    <a:pt x="111" y="9"/>
                  </a:moveTo>
                  <a:cubicBezTo>
                    <a:pt x="102" y="16"/>
                    <a:pt x="102" y="16"/>
                    <a:pt x="102" y="16"/>
                  </a:cubicBezTo>
                  <a:cubicBezTo>
                    <a:pt x="90" y="3"/>
                    <a:pt x="69" y="0"/>
                    <a:pt x="54" y="12"/>
                  </a:cubicBezTo>
                  <a:cubicBezTo>
                    <a:pt x="48" y="16"/>
                    <a:pt x="44" y="22"/>
                    <a:pt x="41" y="28"/>
                  </a:cubicBezTo>
                  <a:cubicBezTo>
                    <a:pt x="46" y="32"/>
                    <a:pt x="46" y="32"/>
                    <a:pt x="46" y="32"/>
                  </a:cubicBezTo>
                  <a:cubicBezTo>
                    <a:pt x="48" y="29"/>
                    <a:pt x="49" y="27"/>
                    <a:pt x="52" y="26"/>
                  </a:cubicBezTo>
                  <a:cubicBezTo>
                    <a:pt x="62" y="18"/>
                    <a:pt x="77" y="19"/>
                    <a:pt x="86" y="28"/>
                  </a:cubicBezTo>
                  <a:cubicBezTo>
                    <a:pt x="75" y="37"/>
                    <a:pt x="75" y="37"/>
                    <a:pt x="75" y="37"/>
                  </a:cubicBezTo>
                  <a:cubicBezTo>
                    <a:pt x="112" y="46"/>
                    <a:pt x="112" y="46"/>
                    <a:pt x="112" y="46"/>
                  </a:cubicBezTo>
                  <a:lnTo>
                    <a:pt x="111" y="9"/>
                  </a:lnTo>
                  <a:close/>
                </a:path>
              </a:pathLst>
            </a:custGeom>
            <a:solidFill>
              <a:schemeClr val="bg1">
                <a:lumMod val="95000"/>
              </a:schemeClr>
            </a:solidFill>
            <a:ln>
              <a:noFill/>
            </a:ln>
          </p:spPr>
          <p:txBody>
            <a:bodyPr vert="horz" wrap="square" lIns="91476" tIns="45738" rIns="91476" bIns="45738" numCol="1" anchor="t" anchorCtr="0" compatLnSpc="1"/>
            <a:lstStyle/>
            <a:p>
              <a:endParaRPr lang="zh-CN" altLang="en-US" sz="180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123" name="文本框 122"/>
            <p:cNvSpPr txBox="1"/>
            <p:nvPr/>
          </p:nvSpPr>
          <p:spPr>
            <a:xfrm>
              <a:off x="3691830" y="3351636"/>
              <a:ext cx="2088001" cy="384500"/>
            </a:xfrm>
            <a:prstGeom prst="rect">
              <a:avLst/>
            </a:prstGeom>
            <a:noFill/>
          </p:spPr>
          <p:txBody>
            <a:bodyPr wrap="square" rtlCol="0">
              <a:spAutoFit/>
            </a:bodyPr>
            <a:lstStyle/>
            <a:p>
              <a:pPr algn="ctr"/>
              <a:r>
                <a:rPr lang="en-US" altLang="zh-CN" sz="1425" dirty="0">
                  <a:solidFill>
                    <a:schemeClr val="bg1">
                      <a:lumMod val="95000"/>
                    </a:schemeClr>
                  </a:solidFill>
                  <a:latin typeface="Arial" panose="020B0604020202020204" pitchFamily="34" charset="0"/>
                  <a:ea typeface="幼圆" panose="02010509060101010101" charset="-122"/>
                  <a:cs typeface="Arial" panose="020B0604020202020204" pitchFamily="34" charset="0"/>
                </a:rPr>
                <a:t>TEXT HERE</a:t>
              </a:r>
              <a:endParaRPr lang="zh-CN" altLang="en-US" sz="1425" baseline="-3000" dirty="0">
                <a:solidFill>
                  <a:schemeClr val="bg1">
                    <a:lumMod val="95000"/>
                  </a:schemeClr>
                </a:solidFill>
                <a:latin typeface="Arial" panose="020B0604020202020204" pitchFamily="34" charset="0"/>
                <a:ea typeface="幼圆" panose="02010509060101010101" charset="-122"/>
                <a:cs typeface="Arial" panose="020B0604020202020204" pitchFamily="34" charset="0"/>
              </a:endParaRPr>
            </a:p>
          </p:txBody>
        </p:sp>
      </p:grpSp>
      <p:grpSp>
        <p:nvGrpSpPr>
          <p:cNvPr id="124" name="组合 123"/>
          <p:cNvGrpSpPr/>
          <p:nvPr/>
        </p:nvGrpSpPr>
        <p:grpSpPr>
          <a:xfrm>
            <a:off x="4783655" y="1312981"/>
            <a:ext cx="1646263" cy="1556927"/>
            <a:chOff x="6252210" y="1908810"/>
            <a:chExt cx="2331720" cy="1920240"/>
          </a:xfrm>
        </p:grpSpPr>
        <p:sp>
          <p:nvSpPr>
            <p:cNvPr id="125" name="矩形 124"/>
            <p:cNvSpPr/>
            <p:nvPr/>
          </p:nvSpPr>
          <p:spPr>
            <a:xfrm>
              <a:off x="6252210" y="1908810"/>
              <a:ext cx="2331720" cy="192024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幼圆" panose="02010509060101010101" charset="-122"/>
                <a:cs typeface="Arial" panose="020B0604020202020204" pitchFamily="34" charset="0"/>
              </a:endParaRPr>
            </a:p>
          </p:txBody>
        </p:sp>
        <p:sp>
          <p:nvSpPr>
            <p:cNvPr id="126" name="文本框 125"/>
            <p:cNvSpPr txBox="1"/>
            <p:nvPr/>
          </p:nvSpPr>
          <p:spPr>
            <a:xfrm>
              <a:off x="6358830" y="3351636"/>
              <a:ext cx="2088001" cy="384500"/>
            </a:xfrm>
            <a:prstGeom prst="rect">
              <a:avLst/>
            </a:prstGeom>
            <a:noFill/>
          </p:spPr>
          <p:txBody>
            <a:bodyPr wrap="square" rtlCol="0">
              <a:spAutoFit/>
            </a:bodyPr>
            <a:lstStyle>
              <a:defPPr>
                <a:defRPr lang="zh-CN"/>
              </a:defPPr>
              <a:lvl1pPr algn="ctr">
                <a:defRPr sz="1600">
                  <a:solidFill>
                    <a:srgbClr val="E7E7E7"/>
                  </a:solidFill>
                  <a:latin typeface="TeXGyreAdventor" panose="00000500000000000000" pitchFamily="50" charset="0"/>
                </a:defRPr>
              </a:lvl1pPr>
            </a:lstStyle>
            <a:p>
              <a:r>
                <a:rPr lang="en-US" altLang="zh-CN" sz="1425" dirty="0">
                  <a:solidFill>
                    <a:schemeClr val="bg1">
                      <a:lumMod val="95000"/>
                    </a:schemeClr>
                  </a:solidFill>
                  <a:latin typeface="Arial" panose="020B0604020202020204" pitchFamily="34" charset="0"/>
                  <a:ea typeface="幼圆" panose="02010509060101010101" charset="-122"/>
                  <a:cs typeface="Arial" panose="020B0604020202020204" pitchFamily="34" charset="0"/>
                </a:rPr>
                <a:t>TEXT HERE</a:t>
              </a:r>
              <a:endParaRPr lang="zh-CN" altLang="en-US" sz="1425" dirty="0">
                <a:solidFill>
                  <a:schemeClr val="bg1">
                    <a:lumMod val="95000"/>
                  </a:schemeClr>
                </a:solidFill>
                <a:latin typeface="Arial" panose="020B0604020202020204" pitchFamily="34" charset="0"/>
                <a:ea typeface="幼圆" panose="02010509060101010101" charset="-122"/>
                <a:cs typeface="Arial" panose="020B0604020202020204" pitchFamily="34" charset="0"/>
              </a:endParaRPr>
            </a:p>
          </p:txBody>
        </p:sp>
      </p:grpSp>
      <p:grpSp>
        <p:nvGrpSpPr>
          <p:cNvPr id="127" name="组合 126"/>
          <p:cNvGrpSpPr/>
          <p:nvPr/>
        </p:nvGrpSpPr>
        <p:grpSpPr>
          <a:xfrm>
            <a:off x="6584128" y="1312981"/>
            <a:ext cx="1646263" cy="1556927"/>
            <a:chOff x="9025890" y="1908810"/>
            <a:chExt cx="2331720" cy="1920240"/>
          </a:xfrm>
        </p:grpSpPr>
        <p:sp>
          <p:nvSpPr>
            <p:cNvPr id="128" name="矩形 127"/>
            <p:cNvSpPr/>
            <p:nvPr/>
          </p:nvSpPr>
          <p:spPr>
            <a:xfrm>
              <a:off x="9025890" y="1908810"/>
              <a:ext cx="2331720" cy="192024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129" name="Freeform 145"/>
            <p:cNvSpPr>
              <a:spLocks noEditPoints="1"/>
            </p:cNvSpPr>
            <p:nvPr/>
          </p:nvSpPr>
          <p:spPr bwMode="auto">
            <a:xfrm>
              <a:off x="9712449" y="2282643"/>
              <a:ext cx="958600" cy="826785"/>
            </a:xfrm>
            <a:custGeom>
              <a:avLst/>
              <a:gdLst>
                <a:gd name="T0" fmla="*/ 95 w 111"/>
                <a:gd name="T1" fmla="*/ 16 h 111"/>
                <a:gd name="T2" fmla="*/ 95 w 111"/>
                <a:gd name="T3" fmla="*/ 94 h 111"/>
                <a:gd name="T4" fmla="*/ 16 w 111"/>
                <a:gd name="T5" fmla="*/ 94 h 111"/>
                <a:gd name="T6" fmla="*/ 16 w 111"/>
                <a:gd name="T7" fmla="*/ 16 h 111"/>
                <a:gd name="T8" fmla="*/ 51 w 111"/>
                <a:gd name="T9" fmla="*/ 100 h 111"/>
                <a:gd name="T10" fmla="*/ 38 w 111"/>
                <a:gd name="T11" fmla="*/ 85 h 111"/>
                <a:gd name="T12" fmla="*/ 51 w 111"/>
                <a:gd name="T13" fmla="*/ 100 h 111"/>
                <a:gd name="T14" fmla="*/ 51 w 111"/>
                <a:gd name="T15" fmla="*/ 60 h 111"/>
                <a:gd name="T16" fmla="*/ 35 w 111"/>
                <a:gd name="T17" fmla="*/ 75 h 111"/>
                <a:gd name="T18" fmla="*/ 51 w 111"/>
                <a:gd name="T19" fmla="*/ 50 h 111"/>
                <a:gd name="T20" fmla="*/ 35 w 111"/>
                <a:gd name="T21" fmla="*/ 36 h 111"/>
                <a:gd name="T22" fmla="*/ 51 w 111"/>
                <a:gd name="T23" fmla="*/ 50 h 111"/>
                <a:gd name="T24" fmla="*/ 51 w 111"/>
                <a:gd name="T25" fmla="*/ 10 h 111"/>
                <a:gd name="T26" fmla="*/ 38 w 111"/>
                <a:gd name="T27" fmla="*/ 25 h 111"/>
                <a:gd name="T28" fmla="*/ 61 w 111"/>
                <a:gd name="T29" fmla="*/ 10 h 111"/>
                <a:gd name="T30" fmla="*/ 73 w 111"/>
                <a:gd name="T31" fmla="*/ 25 h 111"/>
                <a:gd name="T32" fmla="*/ 61 w 111"/>
                <a:gd name="T33" fmla="*/ 10 h 111"/>
                <a:gd name="T34" fmla="*/ 61 w 111"/>
                <a:gd name="T35" fmla="*/ 50 h 111"/>
                <a:gd name="T36" fmla="*/ 77 w 111"/>
                <a:gd name="T37" fmla="*/ 36 h 111"/>
                <a:gd name="T38" fmla="*/ 61 w 111"/>
                <a:gd name="T39" fmla="*/ 60 h 111"/>
                <a:gd name="T40" fmla="*/ 77 w 111"/>
                <a:gd name="T41" fmla="*/ 75 h 111"/>
                <a:gd name="T42" fmla="*/ 61 w 111"/>
                <a:gd name="T43" fmla="*/ 60 h 111"/>
                <a:gd name="T44" fmla="*/ 61 w 111"/>
                <a:gd name="T45" fmla="*/ 100 h 111"/>
                <a:gd name="T46" fmla="*/ 73 w 111"/>
                <a:gd name="T47" fmla="*/ 85 h 111"/>
                <a:gd name="T48" fmla="*/ 11 w 111"/>
                <a:gd name="T49" fmla="*/ 50 h 111"/>
                <a:gd name="T50" fmla="*/ 24 w 111"/>
                <a:gd name="T51" fmla="*/ 39 h 111"/>
                <a:gd name="T52" fmla="*/ 11 w 111"/>
                <a:gd name="T53" fmla="*/ 50 h 111"/>
                <a:gd name="T54" fmla="*/ 100 w 111"/>
                <a:gd name="T55" fmla="*/ 50 h 111"/>
                <a:gd name="T56" fmla="*/ 87 w 111"/>
                <a:gd name="T57" fmla="*/ 39 h 111"/>
                <a:gd name="T58" fmla="*/ 100 w 111"/>
                <a:gd name="T59" fmla="*/ 60 h 111"/>
                <a:gd name="T60" fmla="*/ 87 w 111"/>
                <a:gd name="T61" fmla="*/ 71 h 111"/>
                <a:gd name="T62" fmla="*/ 100 w 111"/>
                <a:gd name="T63" fmla="*/ 60 h 111"/>
                <a:gd name="T64" fmla="*/ 11 w 111"/>
                <a:gd name="T65" fmla="*/ 60 h 111"/>
                <a:gd name="T66" fmla="*/ 24 w 111"/>
                <a:gd name="T67" fmla="*/ 71 h 111"/>
                <a:gd name="T68" fmla="*/ 96 w 111"/>
                <a:gd name="T69" fmla="*/ 77 h 111"/>
                <a:gd name="T70" fmla="*/ 84 w 111"/>
                <a:gd name="T71" fmla="*/ 82 h 111"/>
                <a:gd name="T72" fmla="*/ 79 w 111"/>
                <a:gd name="T73" fmla="*/ 95 h 111"/>
                <a:gd name="T74" fmla="*/ 96 w 111"/>
                <a:gd name="T75" fmla="*/ 77 h 111"/>
                <a:gd name="T76" fmla="*/ 18 w 111"/>
                <a:gd name="T77" fmla="*/ 78 h 111"/>
                <a:gd name="T78" fmla="*/ 23 w 111"/>
                <a:gd name="T79" fmla="*/ 88 h 111"/>
                <a:gd name="T80" fmla="*/ 32 w 111"/>
                <a:gd name="T81" fmla="*/ 93 h 111"/>
                <a:gd name="T82" fmla="*/ 15 w 111"/>
                <a:gd name="T83" fmla="*/ 33 h 111"/>
                <a:gd name="T84" fmla="*/ 27 w 111"/>
                <a:gd name="T85" fmla="*/ 28 h 111"/>
                <a:gd name="T86" fmla="*/ 33 w 111"/>
                <a:gd name="T87" fmla="*/ 16 h 111"/>
                <a:gd name="T88" fmla="*/ 15 w 111"/>
                <a:gd name="T89" fmla="*/ 33 h 111"/>
                <a:gd name="T90" fmla="*/ 94 w 111"/>
                <a:gd name="T91" fmla="*/ 32 h 111"/>
                <a:gd name="T92" fmla="*/ 88 w 111"/>
                <a:gd name="T93" fmla="*/ 23 h 111"/>
                <a:gd name="T94" fmla="*/ 80 w 111"/>
                <a:gd name="T95" fmla="*/ 1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 h="111">
                  <a:moveTo>
                    <a:pt x="56" y="0"/>
                  </a:moveTo>
                  <a:cubicBezTo>
                    <a:pt x="71" y="0"/>
                    <a:pt x="85" y="6"/>
                    <a:pt x="95" y="16"/>
                  </a:cubicBezTo>
                  <a:cubicBezTo>
                    <a:pt x="105" y="26"/>
                    <a:pt x="111" y="40"/>
                    <a:pt x="111" y="55"/>
                  </a:cubicBezTo>
                  <a:cubicBezTo>
                    <a:pt x="111" y="71"/>
                    <a:pt x="105" y="84"/>
                    <a:pt x="95" y="94"/>
                  </a:cubicBezTo>
                  <a:cubicBezTo>
                    <a:pt x="85" y="104"/>
                    <a:pt x="71" y="111"/>
                    <a:pt x="56" y="111"/>
                  </a:cubicBezTo>
                  <a:cubicBezTo>
                    <a:pt x="40" y="111"/>
                    <a:pt x="27" y="104"/>
                    <a:pt x="16" y="94"/>
                  </a:cubicBezTo>
                  <a:cubicBezTo>
                    <a:pt x="6" y="84"/>
                    <a:pt x="0" y="71"/>
                    <a:pt x="0" y="55"/>
                  </a:cubicBezTo>
                  <a:cubicBezTo>
                    <a:pt x="0" y="40"/>
                    <a:pt x="6" y="26"/>
                    <a:pt x="16" y="16"/>
                  </a:cubicBezTo>
                  <a:cubicBezTo>
                    <a:pt x="27" y="6"/>
                    <a:pt x="40" y="0"/>
                    <a:pt x="56" y="0"/>
                  </a:cubicBezTo>
                  <a:close/>
                  <a:moveTo>
                    <a:pt x="51" y="100"/>
                  </a:moveTo>
                  <a:cubicBezTo>
                    <a:pt x="51" y="87"/>
                    <a:pt x="51" y="87"/>
                    <a:pt x="51" y="87"/>
                  </a:cubicBezTo>
                  <a:cubicBezTo>
                    <a:pt x="47" y="87"/>
                    <a:pt x="42" y="86"/>
                    <a:pt x="38" y="85"/>
                  </a:cubicBezTo>
                  <a:cubicBezTo>
                    <a:pt x="39" y="87"/>
                    <a:pt x="40" y="88"/>
                    <a:pt x="40" y="89"/>
                  </a:cubicBezTo>
                  <a:cubicBezTo>
                    <a:pt x="43" y="94"/>
                    <a:pt x="47" y="98"/>
                    <a:pt x="51" y="100"/>
                  </a:cubicBezTo>
                  <a:close/>
                  <a:moveTo>
                    <a:pt x="51" y="77"/>
                  </a:moveTo>
                  <a:cubicBezTo>
                    <a:pt x="51" y="60"/>
                    <a:pt x="51" y="60"/>
                    <a:pt x="51" y="60"/>
                  </a:cubicBezTo>
                  <a:cubicBezTo>
                    <a:pt x="33" y="60"/>
                    <a:pt x="33" y="60"/>
                    <a:pt x="33" y="60"/>
                  </a:cubicBezTo>
                  <a:cubicBezTo>
                    <a:pt x="33" y="65"/>
                    <a:pt x="34" y="70"/>
                    <a:pt x="35" y="75"/>
                  </a:cubicBezTo>
                  <a:cubicBezTo>
                    <a:pt x="40" y="76"/>
                    <a:pt x="45" y="77"/>
                    <a:pt x="51" y="77"/>
                  </a:cubicBezTo>
                  <a:close/>
                  <a:moveTo>
                    <a:pt x="51" y="50"/>
                  </a:moveTo>
                  <a:cubicBezTo>
                    <a:pt x="51" y="33"/>
                    <a:pt x="51" y="33"/>
                    <a:pt x="51" y="33"/>
                  </a:cubicBezTo>
                  <a:cubicBezTo>
                    <a:pt x="45" y="34"/>
                    <a:pt x="40" y="34"/>
                    <a:pt x="35" y="36"/>
                  </a:cubicBezTo>
                  <a:cubicBezTo>
                    <a:pt x="34" y="40"/>
                    <a:pt x="33" y="45"/>
                    <a:pt x="33" y="50"/>
                  </a:cubicBezTo>
                  <a:cubicBezTo>
                    <a:pt x="51" y="50"/>
                    <a:pt x="51" y="50"/>
                    <a:pt x="51" y="50"/>
                  </a:cubicBezTo>
                  <a:close/>
                  <a:moveTo>
                    <a:pt x="51" y="24"/>
                  </a:moveTo>
                  <a:cubicBezTo>
                    <a:pt x="51" y="10"/>
                    <a:pt x="51" y="10"/>
                    <a:pt x="51" y="10"/>
                  </a:cubicBezTo>
                  <a:cubicBezTo>
                    <a:pt x="47" y="12"/>
                    <a:pt x="43" y="16"/>
                    <a:pt x="40" y="22"/>
                  </a:cubicBezTo>
                  <a:cubicBezTo>
                    <a:pt x="40" y="23"/>
                    <a:pt x="39" y="24"/>
                    <a:pt x="38" y="25"/>
                  </a:cubicBezTo>
                  <a:cubicBezTo>
                    <a:pt x="42" y="24"/>
                    <a:pt x="47" y="24"/>
                    <a:pt x="51" y="24"/>
                  </a:cubicBezTo>
                  <a:close/>
                  <a:moveTo>
                    <a:pt x="61" y="10"/>
                  </a:moveTo>
                  <a:cubicBezTo>
                    <a:pt x="61" y="24"/>
                    <a:pt x="61" y="24"/>
                    <a:pt x="61" y="24"/>
                  </a:cubicBezTo>
                  <a:cubicBezTo>
                    <a:pt x="65" y="24"/>
                    <a:pt x="69" y="24"/>
                    <a:pt x="73" y="25"/>
                  </a:cubicBezTo>
                  <a:cubicBezTo>
                    <a:pt x="72" y="24"/>
                    <a:pt x="72" y="23"/>
                    <a:pt x="71" y="22"/>
                  </a:cubicBezTo>
                  <a:cubicBezTo>
                    <a:pt x="68" y="16"/>
                    <a:pt x="65" y="12"/>
                    <a:pt x="61" y="10"/>
                  </a:cubicBezTo>
                  <a:close/>
                  <a:moveTo>
                    <a:pt x="61" y="33"/>
                  </a:moveTo>
                  <a:cubicBezTo>
                    <a:pt x="61" y="50"/>
                    <a:pt x="61" y="50"/>
                    <a:pt x="61" y="50"/>
                  </a:cubicBezTo>
                  <a:cubicBezTo>
                    <a:pt x="79" y="50"/>
                    <a:pt x="79" y="50"/>
                    <a:pt x="79" y="50"/>
                  </a:cubicBezTo>
                  <a:cubicBezTo>
                    <a:pt x="78" y="45"/>
                    <a:pt x="78" y="40"/>
                    <a:pt x="77" y="36"/>
                  </a:cubicBezTo>
                  <a:cubicBezTo>
                    <a:pt x="72" y="34"/>
                    <a:pt x="66" y="34"/>
                    <a:pt x="61" y="33"/>
                  </a:cubicBezTo>
                  <a:close/>
                  <a:moveTo>
                    <a:pt x="61" y="60"/>
                  </a:moveTo>
                  <a:cubicBezTo>
                    <a:pt x="61" y="77"/>
                    <a:pt x="61" y="77"/>
                    <a:pt x="61" y="77"/>
                  </a:cubicBezTo>
                  <a:cubicBezTo>
                    <a:pt x="66" y="77"/>
                    <a:pt x="72" y="76"/>
                    <a:pt x="77" y="75"/>
                  </a:cubicBezTo>
                  <a:cubicBezTo>
                    <a:pt x="78" y="70"/>
                    <a:pt x="78" y="65"/>
                    <a:pt x="79" y="60"/>
                  </a:cubicBezTo>
                  <a:cubicBezTo>
                    <a:pt x="61" y="60"/>
                    <a:pt x="61" y="60"/>
                    <a:pt x="61" y="60"/>
                  </a:cubicBezTo>
                  <a:close/>
                  <a:moveTo>
                    <a:pt x="61" y="87"/>
                  </a:moveTo>
                  <a:cubicBezTo>
                    <a:pt x="61" y="100"/>
                    <a:pt x="61" y="100"/>
                    <a:pt x="61" y="100"/>
                  </a:cubicBezTo>
                  <a:cubicBezTo>
                    <a:pt x="65" y="98"/>
                    <a:pt x="68" y="94"/>
                    <a:pt x="71" y="89"/>
                  </a:cubicBezTo>
                  <a:cubicBezTo>
                    <a:pt x="72" y="88"/>
                    <a:pt x="72" y="87"/>
                    <a:pt x="73" y="85"/>
                  </a:cubicBezTo>
                  <a:cubicBezTo>
                    <a:pt x="69" y="86"/>
                    <a:pt x="65" y="87"/>
                    <a:pt x="61" y="87"/>
                  </a:cubicBezTo>
                  <a:close/>
                  <a:moveTo>
                    <a:pt x="11" y="50"/>
                  </a:moveTo>
                  <a:cubicBezTo>
                    <a:pt x="23" y="50"/>
                    <a:pt x="23" y="50"/>
                    <a:pt x="23" y="50"/>
                  </a:cubicBezTo>
                  <a:cubicBezTo>
                    <a:pt x="23" y="47"/>
                    <a:pt x="24" y="43"/>
                    <a:pt x="24" y="39"/>
                  </a:cubicBezTo>
                  <a:cubicBezTo>
                    <a:pt x="24" y="40"/>
                    <a:pt x="23" y="40"/>
                    <a:pt x="22" y="40"/>
                  </a:cubicBezTo>
                  <a:cubicBezTo>
                    <a:pt x="17" y="43"/>
                    <a:pt x="13" y="47"/>
                    <a:pt x="11" y="50"/>
                  </a:cubicBezTo>
                  <a:close/>
                  <a:moveTo>
                    <a:pt x="88" y="50"/>
                  </a:moveTo>
                  <a:cubicBezTo>
                    <a:pt x="100" y="50"/>
                    <a:pt x="100" y="50"/>
                    <a:pt x="100" y="50"/>
                  </a:cubicBezTo>
                  <a:cubicBezTo>
                    <a:pt x="99" y="47"/>
                    <a:pt x="95" y="43"/>
                    <a:pt x="89" y="40"/>
                  </a:cubicBezTo>
                  <a:cubicBezTo>
                    <a:pt x="89" y="40"/>
                    <a:pt x="88" y="40"/>
                    <a:pt x="87" y="39"/>
                  </a:cubicBezTo>
                  <a:cubicBezTo>
                    <a:pt x="88" y="43"/>
                    <a:pt x="88" y="47"/>
                    <a:pt x="88" y="50"/>
                  </a:cubicBezTo>
                  <a:close/>
                  <a:moveTo>
                    <a:pt x="100" y="60"/>
                  </a:moveTo>
                  <a:cubicBezTo>
                    <a:pt x="88" y="60"/>
                    <a:pt x="88" y="60"/>
                    <a:pt x="88" y="60"/>
                  </a:cubicBezTo>
                  <a:cubicBezTo>
                    <a:pt x="88" y="64"/>
                    <a:pt x="88" y="67"/>
                    <a:pt x="87" y="71"/>
                  </a:cubicBezTo>
                  <a:cubicBezTo>
                    <a:pt x="88" y="71"/>
                    <a:pt x="89" y="70"/>
                    <a:pt x="89" y="70"/>
                  </a:cubicBezTo>
                  <a:cubicBezTo>
                    <a:pt x="95" y="67"/>
                    <a:pt x="99" y="64"/>
                    <a:pt x="100" y="60"/>
                  </a:cubicBezTo>
                  <a:close/>
                  <a:moveTo>
                    <a:pt x="23" y="60"/>
                  </a:moveTo>
                  <a:cubicBezTo>
                    <a:pt x="11" y="60"/>
                    <a:pt x="11" y="60"/>
                    <a:pt x="11" y="60"/>
                  </a:cubicBezTo>
                  <a:cubicBezTo>
                    <a:pt x="13" y="64"/>
                    <a:pt x="17" y="67"/>
                    <a:pt x="22" y="70"/>
                  </a:cubicBezTo>
                  <a:cubicBezTo>
                    <a:pt x="23" y="70"/>
                    <a:pt x="24" y="71"/>
                    <a:pt x="24" y="71"/>
                  </a:cubicBezTo>
                  <a:cubicBezTo>
                    <a:pt x="24" y="67"/>
                    <a:pt x="23" y="64"/>
                    <a:pt x="23" y="60"/>
                  </a:cubicBezTo>
                  <a:close/>
                  <a:moveTo>
                    <a:pt x="96" y="77"/>
                  </a:moveTo>
                  <a:cubicBezTo>
                    <a:pt x="95" y="78"/>
                    <a:pt x="95" y="78"/>
                    <a:pt x="94" y="78"/>
                  </a:cubicBezTo>
                  <a:cubicBezTo>
                    <a:pt x="91" y="80"/>
                    <a:pt x="88" y="81"/>
                    <a:pt x="84" y="82"/>
                  </a:cubicBezTo>
                  <a:cubicBezTo>
                    <a:pt x="83" y="86"/>
                    <a:pt x="81" y="90"/>
                    <a:pt x="80" y="93"/>
                  </a:cubicBezTo>
                  <a:cubicBezTo>
                    <a:pt x="79" y="94"/>
                    <a:pt x="79" y="94"/>
                    <a:pt x="79" y="95"/>
                  </a:cubicBezTo>
                  <a:cubicBezTo>
                    <a:pt x="82" y="93"/>
                    <a:pt x="85" y="90"/>
                    <a:pt x="88" y="88"/>
                  </a:cubicBezTo>
                  <a:cubicBezTo>
                    <a:pt x="91" y="85"/>
                    <a:pt x="94" y="81"/>
                    <a:pt x="96" y="77"/>
                  </a:cubicBezTo>
                  <a:close/>
                  <a:moveTo>
                    <a:pt x="27" y="82"/>
                  </a:moveTo>
                  <a:cubicBezTo>
                    <a:pt x="24" y="81"/>
                    <a:pt x="20" y="80"/>
                    <a:pt x="18" y="78"/>
                  </a:cubicBezTo>
                  <a:cubicBezTo>
                    <a:pt x="17" y="78"/>
                    <a:pt x="16" y="78"/>
                    <a:pt x="15" y="77"/>
                  </a:cubicBezTo>
                  <a:cubicBezTo>
                    <a:pt x="18" y="81"/>
                    <a:pt x="20" y="85"/>
                    <a:pt x="23" y="88"/>
                  </a:cubicBezTo>
                  <a:cubicBezTo>
                    <a:pt x="26" y="90"/>
                    <a:pt x="29" y="93"/>
                    <a:pt x="33" y="95"/>
                  </a:cubicBezTo>
                  <a:cubicBezTo>
                    <a:pt x="32" y="94"/>
                    <a:pt x="32" y="94"/>
                    <a:pt x="32" y="93"/>
                  </a:cubicBezTo>
                  <a:cubicBezTo>
                    <a:pt x="30" y="90"/>
                    <a:pt x="28" y="86"/>
                    <a:pt x="27" y="82"/>
                  </a:cubicBezTo>
                  <a:close/>
                  <a:moveTo>
                    <a:pt x="15" y="33"/>
                  </a:moveTo>
                  <a:cubicBezTo>
                    <a:pt x="16" y="33"/>
                    <a:pt x="17" y="32"/>
                    <a:pt x="18" y="32"/>
                  </a:cubicBezTo>
                  <a:cubicBezTo>
                    <a:pt x="20" y="30"/>
                    <a:pt x="24" y="29"/>
                    <a:pt x="27" y="28"/>
                  </a:cubicBezTo>
                  <a:cubicBezTo>
                    <a:pt x="28" y="24"/>
                    <a:pt x="30" y="20"/>
                    <a:pt x="32" y="17"/>
                  </a:cubicBezTo>
                  <a:cubicBezTo>
                    <a:pt x="32" y="17"/>
                    <a:pt x="32" y="16"/>
                    <a:pt x="33" y="16"/>
                  </a:cubicBezTo>
                  <a:cubicBezTo>
                    <a:pt x="29" y="18"/>
                    <a:pt x="26" y="20"/>
                    <a:pt x="23" y="23"/>
                  </a:cubicBezTo>
                  <a:cubicBezTo>
                    <a:pt x="20" y="26"/>
                    <a:pt x="18" y="29"/>
                    <a:pt x="15" y="33"/>
                  </a:cubicBezTo>
                  <a:close/>
                  <a:moveTo>
                    <a:pt x="84" y="28"/>
                  </a:moveTo>
                  <a:cubicBezTo>
                    <a:pt x="88" y="29"/>
                    <a:pt x="91" y="30"/>
                    <a:pt x="94" y="32"/>
                  </a:cubicBezTo>
                  <a:cubicBezTo>
                    <a:pt x="95" y="32"/>
                    <a:pt x="95" y="33"/>
                    <a:pt x="96" y="33"/>
                  </a:cubicBezTo>
                  <a:cubicBezTo>
                    <a:pt x="94" y="29"/>
                    <a:pt x="91" y="26"/>
                    <a:pt x="88" y="23"/>
                  </a:cubicBezTo>
                  <a:cubicBezTo>
                    <a:pt x="85" y="20"/>
                    <a:pt x="82" y="18"/>
                    <a:pt x="79" y="16"/>
                  </a:cubicBezTo>
                  <a:cubicBezTo>
                    <a:pt x="79" y="16"/>
                    <a:pt x="79" y="17"/>
                    <a:pt x="80" y="17"/>
                  </a:cubicBezTo>
                  <a:cubicBezTo>
                    <a:pt x="81" y="20"/>
                    <a:pt x="83" y="24"/>
                    <a:pt x="84" y="28"/>
                  </a:cubicBezTo>
                  <a:close/>
                </a:path>
              </a:pathLst>
            </a:custGeom>
            <a:solidFill>
              <a:schemeClr val="bg1">
                <a:lumMod val="95000"/>
              </a:schemeClr>
            </a:solidFill>
            <a:ln>
              <a:noFill/>
            </a:ln>
          </p:spPr>
          <p:txBody>
            <a:bodyPr vert="horz" wrap="square" lIns="91476" tIns="45738" rIns="91476" bIns="45738" numCol="1" anchor="t" anchorCtr="0" compatLnSpc="1"/>
            <a:lstStyle/>
            <a:p>
              <a:endParaRPr lang="zh-CN" altLang="en-US" sz="180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130" name="文本框 129"/>
            <p:cNvSpPr txBox="1"/>
            <p:nvPr/>
          </p:nvSpPr>
          <p:spPr>
            <a:xfrm>
              <a:off x="9140130" y="3351636"/>
              <a:ext cx="2088001" cy="384500"/>
            </a:xfrm>
            <a:prstGeom prst="rect">
              <a:avLst/>
            </a:prstGeom>
            <a:noFill/>
          </p:spPr>
          <p:txBody>
            <a:bodyPr wrap="square" rtlCol="0">
              <a:spAutoFit/>
            </a:bodyPr>
            <a:lstStyle>
              <a:defPPr>
                <a:defRPr lang="zh-CN"/>
              </a:defPPr>
              <a:lvl1pPr algn="ctr">
                <a:defRPr sz="1600">
                  <a:solidFill>
                    <a:srgbClr val="9DA8B1"/>
                  </a:solidFill>
                  <a:latin typeface="TeXGyreAdventor" panose="00000500000000000000" pitchFamily="50" charset="0"/>
                </a:defRPr>
              </a:lvl1pPr>
            </a:lstStyle>
            <a:p>
              <a:r>
                <a:rPr lang="en-US" altLang="zh-CN" sz="1425" dirty="0">
                  <a:solidFill>
                    <a:schemeClr val="bg1">
                      <a:lumMod val="95000"/>
                    </a:schemeClr>
                  </a:solidFill>
                  <a:latin typeface="Arial" panose="020B0604020202020204" pitchFamily="34" charset="0"/>
                  <a:ea typeface="幼圆" panose="02010509060101010101" charset="-122"/>
                  <a:cs typeface="Arial" panose="020B0604020202020204" pitchFamily="34" charset="0"/>
                </a:rPr>
                <a:t>TEXT HERE</a:t>
              </a:r>
              <a:endParaRPr lang="zh-CN" altLang="en-US" sz="1425" dirty="0">
                <a:solidFill>
                  <a:schemeClr val="bg1">
                    <a:lumMod val="95000"/>
                  </a:schemeClr>
                </a:solidFill>
                <a:latin typeface="Arial" panose="020B0604020202020204" pitchFamily="34" charset="0"/>
                <a:ea typeface="幼圆" panose="02010509060101010101" charset="-122"/>
                <a:cs typeface="Arial" panose="020B0604020202020204" pitchFamily="34" charset="0"/>
              </a:endParaRPr>
            </a:p>
          </p:txBody>
        </p:sp>
      </p:grpSp>
      <p:sp>
        <p:nvSpPr>
          <p:cNvPr id="131" name="Freeform 123"/>
          <p:cNvSpPr>
            <a:spLocks noEditPoints="1"/>
          </p:cNvSpPr>
          <p:nvPr/>
        </p:nvSpPr>
        <p:spPr bwMode="auto">
          <a:xfrm>
            <a:off x="5304383" y="1750480"/>
            <a:ext cx="604800" cy="427771"/>
          </a:xfrm>
          <a:custGeom>
            <a:avLst/>
            <a:gdLst>
              <a:gd name="T0" fmla="*/ 0 w 61"/>
              <a:gd name="T1" fmla="*/ 5 h 40"/>
              <a:gd name="T2" fmla="*/ 0 w 61"/>
              <a:gd name="T3" fmla="*/ 5 h 40"/>
              <a:gd name="T4" fmla="*/ 0 w 61"/>
              <a:gd name="T5" fmla="*/ 35 h 40"/>
              <a:gd name="T6" fmla="*/ 0 w 61"/>
              <a:gd name="T7" fmla="*/ 35 h 40"/>
              <a:gd name="T8" fmla="*/ 16 w 61"/>
              <a:gd name="T9" fmla="*/ 20 h 40"/>
              <a:gd name="T10" fmla="*/ 0 w 61"/>
              <a:gd name="T11" fmla="*/ 5 h 40"/>
              <a:gd name="T12" fmla="*/ 19 w 61"/>
              <a:gd name="T13" fmla="*/ 17 h 40"/>
              <a:gd name="T14" fmla="*/ 22 w 61"/>
              <a:gd name="T15" fmla="*/ 20 h 40"/>
              <a:gd name="T16" fmla="*/ 26 w 61"/>
              <a:gd name="T17" fmla="*/ 23 h 40"/>
              <a:gd name="T18" fmla="*/ 31 w 61"/>
              <a:gd name="T19" fmla="*/ 25 h 40"/>
              <a:gd name="T20" fmla="*/ 36 w 61"/>
              <a:gd name="T21" fmla="*/ 23 h 40"/>
              <a:gd name="T22" fmla="*/ 38 w 61"/>
              <a:gd name="T23" fmla="*/ 21 h 40"/>
              <a:gd name="T24" fmla="*/ 42 w 61"/>
              <a:gd name="T25" fmla="*/ 17 h 40"/>
              <a:gd name="T26" fmla="*/ 58 w 61"/>
              <a:gd name="T27" fmla="*/ 2 h 40"/>
              <a:gd name="T28" fmla="*/ 59 w 61"/>
              <a:gd name="T29" fmla="*/ 0 h 40"/>
              <a:gd name="T30" fmla="*/ 2 w 61"/>
              <a:gd name="T31" fmla="*/ 0 h 40"/>
              <a:gd name="T32" fmla="*/ 3 w 61"/>
              <a:gd name="T33" fmla="*/ 1 h 40"/>
              <a:gd name="T34" fmla="*/ 19 w 61"/>
              <a:gd name="T35" fmla="*/ 17 h 40"/>
              <a:gd name="T36" fmla="*/ 42 w 61"/>
              <a:gd name="T37" fmla="*/ 24 h 40"/>
              <a:gd name="T38" fmla="*/ 38 w 61"/>
              <a:gd name="T39" fmla="*/ 27 h 40"/>
              <a:gd name="T40" fmla="*/ 31 w 61"/>
              <a:gd name="T41" fmla="*/ 30 h 40"/>
              <a:gd name="T42" fmla="*/ 23 w 61"/>
              <a:gd name="T43" fmla="*/ 27 h 40"/>
              <a:gd name="T44" fmla="*/ 19 w 61"/>
              <a:gd name="T45" fmla="*/ 23 h 40"/>
              <a:gd name="T46" fmla="*/ 3 w 61"/>
              <a:gd name="T47" fmla="*/ 39 h 40"/>
              <a:gd name="T48" fmla="*/ 2 w 61"/>
              <a:gd name="T49" fmla="*/ 40 h 40"/>
              <a:gd name="T50" fmla="*/ 59 w 61"/>
              <a:gd name="T51" fmla="*/ 40 h 40"/>
              <a:gd name="T52" fmla="*/ 58 w 61"/>
              <a:gd name="T53" fmla="*/ 39 h 40"/>
              <a:gd name="T54" fmla="*/ 42 w 61"/>
              <a:gd name="T55" fmla="*/ 24 h 40"/>
              <a:gd name="T56" fmla="*/ 60 w 61"/>
              <a:gd name="T57" fmla="*/ 6 h 40"/>
              <a:gd name="T58" fmla="*/ 45 w 61"/>
              <a:gd name="T59" fmla="*/ 21 h 40"/>
              <a:gd name="T60" fmla="*/ 60 w 61"/>
              <a:gd name="T61" fmla="*/ 36 h 40"/>
              <a:gd name="T62" fmla="*/ 61 w 61"/>
              <a:gd name="T63" fmla="*/ 36 h 40"/>
              <a:gd name="T64" fmla="*/ 61 w 61"/>
              <a:gd name="T65" fmla="*/ 5 h 40"/>
              <a:gd name="T66" fmla="*/ 60 w 61"/>
              <a:gd name="T6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 h="40">
                <a:moveTo>
                  <a:pt x="0" y="5"/>
                </a:moveTo>
                <a:cubicBezTo>
                  <a:pt x="0" y="5"/>
                  <a:pt x="0" y="5"/>
                  <a:pt x="0" y="5"/>
                </a:cubicBezTo>
                <a:cubicBezTo>
                  <a:pt x="0" y="35"/>
                  <a:pt x="0" y="35"/>
                  <a:pt x="0" y="35"/>
                </a:cubicBezTo>
                <a:cubicBezTo>
                  <a:pt x="0" y="35"/>
                  <a:pt x="0" y="35"/>
                  <a:pt x="0" y="35"/>
                </a:cubicBezTo>
                <a:cubicBezTo>
                  <a:pt x="16" y="20"/>
                  <a:pt x="16" y="20"/>
                  <a:pt x="16" y="20"/>
                </a:cubicBezTo>
                <a:lnTo>
                  <a:pt x="0" y="5"/>
                </a:lnTo>
                <a:close/>
                <a:moveTo>
                  <a:pt x="19" y="17"/>
                </a:moveTo>
                <a:cubicBezTo>
                  <a:pt x="22" y="20"/>
                  <a:pt x="22" y="20"/>
                  <a:pt x="22" y="20"/>
                </a:cubicBezTo>
                <a:cubicBezTo>
                  <a:pt x="26" y="23"/>
                  <a:pt x="26" y="23"/>
                  <a:pt x="26" y="23"/>
                </a:cubicBezTo>
                <a:cubicBezTo>
                  <a:pt x="27" y="24"/>
                  <a:pt x="29" y="25"/>
                  <a:pt x="31" y="25"/>
                </a:cubicBezTo>
                <a:cubicBezTo>
                  <a:pt x="32" y="25"/>
                  <a:pt x="34" y="24"/>
                  <a:pt x="36" y="23"/>
                </a:cubicBezTo>
                <a:cubicBezTo>
                  <a:pt x="38" y="21"/>
                  <a:pt x="38" y="21"/>
                  <a:pt x="38" y="21"/>
                </a:cubicBezTo>
                <a:cubicBezTo>
                  <a:pt x="42" y="17"/>
                  <a:pt x="42" y="17"/>
                  <a:pt x="42" y="17"/>
                </a:cubicBezTo>
                <a:cubicBezTo>
                  <a:pt x="58" y="2"/>
                  <a:pt x="58" y="2"/>
                  <a:pt x="58" y="2"/>
                </a:cubicBezTo>
                <a:cubicBezTo>
                  <a:pt x="58" y="1"/>
                  <a:pt x="59" y="1"/>
                  <a:pt x="59" y="0"/>
                </a:cubicBezTo>
                <a:cubicBezTo>
                  <a:pt x="2" y="0"/>
                  <a:pt x="2" y="0"/>
                  <a:pt x="2" y="0"/>
                </a:cubicBezTo>
                <a:cubicBezTo>
                  <a:pt x="2" y="1"/>
                  <a:pt x="3" y="1"/>
                  <a:pt x="3" y="1"/>
                </a:cubicBezTo>
                <a:lnTo>
                  <a:pt x="19" y="17"/>
                </a:lnTo>
                <a:close/>
                <a:moveTo>
                  <a:pt x="42" y="24"/>
                </a:moveTo>
                <a:cubicBezTo>
                  <a:pt x="38" y="27"/>
                  <a:pt x="38" y="27"/>
                  <a:pt x="38" y="27"/>
                </a:cubicBezTo>
                <a:cubicBezTo>
                  <a:pt x="36" y="29"/>
                  <a:pt x="33" y="30"/>
                  <a:pt x="31" y="30"/>
                </a:cubicBezTo>
                <a:cubicBezTo>
                  <a:pt x="28" y="30"/>
                  <a:pt x="25" y="29"/>
                  <a:pt x="23" y="27"/>
                </a:cubicBezTo>
                <a:cubicBezTo>
                  <a:pt x="19" y="23"/>
                  <a:pt x="19" y="23"/>
                  <a:pt x="19" y="23"/>
                </a:cubicBezTo>
                <a:cubicBezTo>
                  <a:pt x="3" y="39"/>
                  <a:pt x="3" y="39"/>
                  <a:pt x="3" y="39"/>
                </a:cubicBezTo>
                <a:cubicBezTo>
                  <a:pt x="2" y="39"/>
                  <a:pt x="2" y="40"/>
                  <a:pt x="2" y="40"/>
                </a:cubicBezTo>
                <a:cubicBezTo>
                  <a:pt x="59" y="40"/>
                  <a:pt x="59" y="40"/>
                  <a:pt x="59" y="40"/>
                </a:cubicBezTo>
                <a:cubicBezTo>
                  <a:pt x="58" y="40"/>
                  <a:pt x="58" y="40"/>
                  <a:pt x="58" y="39"/>
                </a:cubicBezTo>
                <a:lnTo>
                  <a:pt x="42" y="24"/>
                </a:lnTo>
                <a:close/>
                <a:moveTo>
                  <a:pt x="60" y="6"/>
                </a:moveTo>
                <a:cubicBezTo>
                  <a:pt x="45" y="21"/>
                  <a:pt x="45" y="21"/>
                  <a:pt x="45" y="21"/>
                </a:cubicBezTo>
                <a:cubicBezTo>
                  <a:pt x="60" y="36"/>
                  <a:pt x="60" y="36"/>
                  <a:pt x="60" y="36"/>
                </a:cubicBezTo>
                <a:cubicBezTo>
                  <a:pt x="60" y="36"/>
                  <a:pt x="60" y="36"/>
                  <a:pt x="61" y="36"/>
                </a:cubicBezTo>
                <a:cubicBezTo>
                  <a:pt x="61" y="5"/>
                  <a:pt x="61" y="5"/>
                  <a:pt x="61" y="5"/>
                </a:cubicBezTo>
                <a:cubicBezTo>
                  <a:pt x="60" y="5"/>
                  <a:pt x="60" y="5"/>
                  <a:pt x="60" y="6"/>
                </a:cubicBezTo>
                <a:close/>
              </a:path>
            </a:pathLst>
          </a:custGeom>
          <a:solidFill>
            <a:schemeClr val="bg1">
              <a:lumMod val="95000"/>
            </a:schemeClr>
          </a:solidFill>
          <a:ln>
            <a:noFill/>
          </a:ln>
        </p:spPr>
        <p:txBody>
          <a:bodyPr vert="horz" wrap="square" lIns="68573" tIns="34287" rIns="68573" bIns="34287" numCol="1" anchor="t" anchorCtr="0" compatLnSpc="1"/>
          <a:lstStyle/>
          <a:p>
            <a:endParaRPr lang="zh-CN" altLang="en-US" sz="1800">
              <a:ea typeface="幼圆" panose="02010509060101010101" charset="-122"/>
            </a:endParaRPr>
          </a:p>
        </p:txBody>
      </p:sp>
      <p:sp>
        <p:nvSpPr>
          <p:cNvPr id="132" name="矩形 3"/>
          <p:cNvSpPr>
            <a:spLocks noChangeArrowheads="1"/>
          </p:cNvSpPr>
          <p:nvPr/>
        </p:nvSpPr>
        <p:spPr bwMode="auto">
          <a:xfrm>
            <a:off x="5909183" y="-100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应用前景</a:t>
            </a:r>
          </a:p>
        </p:txBody>
      </p:sp>
      <p:sp>
        <p:nvSpPr>
          <p:cNvPr id="44"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16" presetClass="entr" presetSubtype="21" fill="hold" nodeType="afterEffect">
                                  <p:stCondLst>
                                    <p:cond delay="250"/>
                                  </p:stCondLst>
                                  <p:childTnLst>
                                    <p:set>
                                      <p:cBhvr>
                                        <p:cTn id="10" dur="1" fill="hold">
                                          <p:stCondLst>
                                            <p:cond delay="0"/>
                                          </p:stCondLst>
                                        </p:cTn>
                                        <p:tgtEl>
                                          <p:spTgt spid="127"/>
                                        </p:tgtEl>
                                        <p:attrNameLst>
                                          <p:attrName>style.visibility</p:attrName>
                                        </p:attrNameLst>
                                      </p:cBhvr>
                                      <p:to>
                                        <p:strVal val="visible"/>
                                      </p:to>
                                    </p:set>
                                    <p:animEffect transition="in" filter="barn(inVertical)">
                                      <p:cBhvr>
                                        <p:cTn id="11" dur="500"/>
                                        <p:tgtEl>
                                          <p:spTgt spid="127"/>
                                        </p:tgtEl>
                                      </p:cBhvr>
                                    </p:animEffect>
                                  </p:childTnLst>
                                </p:cTn>
                              </p:par>
                              <p:par>
                                <p:cTn id="12" presetID="16" presetClass="entr" presetSubtype="21" fill="hold" nodeType="withEffect">
                                  <p:stCondLst>
                                    <p:cond delay="250"/>
                                  </p:stCondLst>
                                  <p:childTnLst>
                                    <p:set>
                                      <p:cBhvr>
                                        <p:cTn id="13" dur="1" fill="hold">
                                          <p:stCondLst>
                                            <p:cond delay="0"/>
                                          </p:stCondLst>
                                        </p:cTn>
                                        <p:tgtEl>
                                          <p:spTgt spid="113"/>
                                        </p:tgtEl>
                                        <p:attrNameLst>
                                          <p:attrName>style.visibility</p:attrName>
                                        </p:attrNameLst>
                                      </p:cBhvr>
                                      <p:to>
                                        <p:strVal val="visible"/>
                                      </p:to>
                                    </p:set>
                                    <p:animEffect transition="in" filter="barn(inVertical)">
                                      <p:cBhvr>
                                        <p:cTn id="14" dur="500"/>
                                        <p:tgtEl>
                                          <p:spTgt spid="113"/>
                                        </p:tgtEl>
                                      </p:cBhvr>
                                    </p:animEffect>
                                  </p:childTnLst>
                                </p:cTn>
                              </p:par>
                              <p:par>
                                <p:cTn id="15" presetID="16" presetClass="entr" presetSubtype="21" fill="hold" nodeType="withEffect">
                                  <p:stCondLst>
                                    <p:cond delay="1250"/>
                                  </p:stCondLst>
                                  <p:childTnLst>
                                    <p:set>
                                      <p:cBhvr>
                                        <p:cTn id="16" dur="1" fill="hold">
                                          <p:stCondLst>
                                            <p:cond delay="0"/>
                                          </p:stCondLst>
                                        </p:cTn>
                                        <p:tgtEl>
                                          <p:spTgt spid="124"/>
                                        </p:tgtEl>
                                        <p:attrNameLst>
                                          <p:attrName>style.visibility</p:attrName>
                                        </p:attrNameLst>
                                      </p:cBhvr>
                                      <p:to>
                                        <p:strVal val="visible"/>
                                      </p:to>
                                    </p:set>
                                    <p:animEffect transition="in" filter="barn(inVertical)">
                                      <p:cBhvr>
                                        <p:cTn id="17" dur="500"/>
                                        <p:tgtEl>
                                          <p:spTgt spid="124"/>
                                        </p:tgtEl>
                                      </p:cBhvr>
                                    </p:animEffect>
                                  </p:childTnLst>
                                </p:cTn>
                              </p:par>
                              <p:par>
                                <p:cTn id="18" presetID="16" presetClass="entr" presetSubtype="21" fill="hold" grpId="0" nodeType="withEffect">
                                  <p:stCondLst>
                                    <p:cond delay="1500"/>
                                  </p:stCondLst>
                                  <p:childTnLst>
                                    <p:set>
                                      <p:cBhvr>
                                        <p:cTn id="19" dur="1" fill="hold">
                                          <p:stCondLst>
                                            <p:cond delay="0"/>
                                          </p:stCondLst>
                                        </p:cTn>
                                        <p:tgtEl>
                                          <p:spTgt spid="131"/>
                                        </p:tgtEl>
                                        <p:attrNameLst>
                                          <p:attrName>style.visibility</p:attrName>
                                        </p:attrNameLst>
                                      </p:cBhvr>
                                      <p:to>
                                        <p:strVal val="visible"/>
                                      </p:to>
                                    </p:set>
                                    <p:animEffect transition="in" filter="barn(inVertical)">
                                      <p:cBhvr>
                                        <p:cTn id="20" dur="250"/>
                                        <p:tgtEl>
                                          <p:spTgt spid="131"/>
                                        </p:tgtEl>
                                      </p:cBhvr>
                                    </p:animEffect>
                                  </p:childTnLst>
                                </p:cTn>
                              </p:par>
                              <p:par>
                                <p:cTn id="21" presetID="16" presetClass="entr" presetSubtype="21" fill="hold" nodeType="withEffect">
                                  <p:stCondLst>
                                    <p:cond delay="1250"/>
                                  </p:stCondLst>
                                  <p:childTnLst>
                                    <p:set>
                                      <p:cBhvr>
                                        <p:cTn id="22" dur="1" fill="hold">
                                          <p:stCondLst>
                                            <p:cond delay="0"/>
                                          </p:stCondLst>
                                        </p:cTn>
                                        <p:tgtEl>
                                          <p:spTgt spid="106"/>
                                        </p:tgtEl>
                                        <p:attrNameLst>
                                          <p:attrName>style.visibility</p:attrName>
                                        </p:attrNameLst>
                                      </p:cBhvr>
                                      <p:to>
                                        <p:strVal val="visible"/>
                                      </p:to>
                                    </p:set>
                                    <p:animEffect transition="in" filter="barn(inVertical)">
                                      <p:cBhvr>
                                        <p:cTn id="23" dur="500"/>
                                        <p:tgtEl>
                                          <p:spTgt spid="106"/>
                                        </p:tgtEl>
                                      </p:cBhvr>
                                    </p:animEffect>
                                  </p:childTnLst>
                                </p:cTn>
                              </p:par>
                              <p:par>
                                <p:cTn id="24" presetID="16" presetClass="entr" presetSubtype="21" fill="hold" nodeType="withEffect">
                                  <p:stCondLst>
                                    <p:cond delay="2250"/>
                                  </p:stCondLst>
                                  <p:childTnLst>
                                    <p:set>
                                      <p:cBhvr>
                                        <p:cTn id="25" dur="1" fill="hold">
                                          <p:stCondLst>
                                            <p:cond delay="0"/>
                                          </p:stCondLst>
                                        </p:cTn>
                                        <p:tgtEl>
                                          <p:spTgt spid="120"/>
                                        </p:tgtEl>
                                        <p:attrNameLst>
                                          <p:attrName>style.visibility</p:attrName>
                                        </p:attrNameLst>
                                      </p:cBhvr>
                                      <p:to>
                                        <p:strVal val="visible"/>
                                      </p:to>
                                    </p:set>
                                    <p:animEffect transition="in" filter="barn(inVertical)">
                                      <p:cBhvr>
                                        <p:cTn id="26" dur="500"/>
                                        <p:tgtEl>
                                          <p:spTgt spid="120"/>
                                        </p:tgtEl>
                                      </p:cBhvr>
                                    </p:animEffect>
                                  </p:childTnLst>
                                </p:cTn>
                              </p:par>
                              <p:par>
                                <p:cTn id="27" presetID="16" presetClass="entr" presetSubtype="21" fill="hold" nodeType="withEffect">
                                  <p:stCondLst>
                                    <p:cond delay="2250"/>
                                  </p:stCondLst>
                                  <p:childTnLst>
                                    <p:set>
                                      <p:cBhvr>
                                        <p:cTn id="28" dur="1" fill="hold">
                                          <p:stCondLst>
                                            <p:cond delay="0"/>
                                          </p:stCondLst>
                                        </p:cTn>
                                        <p:tgtEl>
                                          <p:spTgt spid="99"/>
                                        </p:tgtEl>
                                        <p:attrNameLst>
                                          <p:attrName>style.visibility</p:attrName>
                                        </p:attrNameLst>
                                      </p:cBhvr>
                                      <p:to>
                                        <p:strVal val="visible"/>
                                      </p:to>
                                    </p:set>
                                    <p:animEffect transition="in" filter="barn(inVertical)">
                                      <p:cBhvr>
                                        <p:cTn id="29" dur="500"/>
                                        <p:tgtEl>
                                          <p:spTgt spid="99"/>
                                        </p:tgtEl>
                                      </p:cBhvr>
                                    </p:animEffect>
                                  </p:childTnLst>
                                </p:cTn>
                              </p:par>
                            </p:childTnLst>
                          </p:cTn>
                        </p:par>
                        <p:par>
                          <p:cTn id="30" fill="hold">
                            <p:stCondLst>
                              <p:cond delay="1250"/>
                            </p:stCondLst>
                            <p:childTnLst>
                              <p:par>
                                <p:cTn id="31" presetID="14" presetClass="entr" presetSubtype="10" fill="hold" nodeType="after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randombar(horizontal)">
                                      <p:cBhvr>
                                        <p:cTn id="33" dur="500"/>
                                        <p:tgtEl>
                                          <p:spTgt spid="91"/>
                                        </p:tgtEl>
                                      </p:cBhvr>
                                    </p:animEffect>
                                  </p:childTnLst>
                                </p:cTn>
                              </p:par>
                              <p:par>
                                <p:cTn id="34" presetID="14" presetClass="entr" presetSubtype="10" fill="hold" nodeType="with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randombar(horizontal)">
                                      <p:cBhvr>
                                        <p:cTn id="36" dur="500"/>
                                        <p:tgtEl>
                                          <p:spTgt spid="92"/>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93"/>
                                        </p:tgtEl>
                                        <p:attrNameLst>
                                          <p:attrName>style.visibility</p:attrName>
                                        </p:attrNameLst>
                                      </p:cBhvr>
                                      <p:to>
                                        <p:strVal val="visible"/>
                                      </p:to>
                                    </p:set>
                                    <p:animEffect transition="in" filter="randombar(horizontal)">
                                      <p:cBhvr>
                                        <p:cTn id="39" dur="500"/>
                                        <p:tgtEl>
                                          <p:spTgt spid="93"/>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randombar(horizontal)">
                                      <p:cBhvr>
                                        <p:cTn id="42" dur="500"/>
                                        <p:tgtEl>
                                          <p:spTgt spid="94"/>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95"/>
                                        </p:tgtEl>
                                        <p:attrNameLst>
                                          <p:attrName>style.visibility</p:attrName>
                                        </p:attrNameLst>
                                      </p:cBhvr>
                                      <p:to>
                                        <p:strVal val="visible"/>
                                      </p:to>
                                    </p:set>
                                    <p:animEffect transition="in" filter="randombar(horizontal)">
                                      <p:cBhvr>
                                        <p:cTn id="45" dur="500"/>
                                        <p:tgtEl>
                                          <p:spTgt spid="95"/>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randombar(horizontal)">
                                      <p:cBhvr>
                                        <p:cTn id="48" dur="500"/>
                                        <p:tgtEl>
                                          <p:spTgt spid="96"/>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randombar(horizontal)">
                                      <p:cBhvr>
                                        <p:cTn id="51" dur="500"/>
                                        <p:tgtEl>
                                          <p:spTgt spid="97"/>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98"/>
                                        </p:tgtEl>
                                        <p:attrNameLst>
                                          <p:attrName>style.visibility</p:attrName>
                                        </p:attrNameLst>
                                      </p:cBhvr>
                                      <p:to>
                                        <p:strVal val="visible"/>
                                      </p:to>
                                    </p:set>
                                    <p:animEffect transition="in" filter="randombar(horizontal)">
                                      <p:cBhvr>
                                        <p:cTn id="54" dur="500"/>
                                        <p:tgtEl>
                                          <p:spTgt spid="98"/>
                                        </p:tgtEl>
                                      </p:cBhvr>
                                    </p:animEffect>
                                  </p:childTnLst>
                                </p:cTn>
                              </p:par>
                            </p:childTnLst>
                          </p:cTn>
                        </p:par>
                        <p:par>
                          <p:cTn id="55" fill="hold">
                            <p:stCondLst>
                              <p:cond delay="1750"/>
                            </p:stCondLst>
                            <p:childTnLst>
                              <p:par>
                                <p:cTn id="56" presetID="10" presetClass="entr" presetSubtype="0" fill="hold" grpId="0" nodeType="after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5" grpId="0"/>
      <p:bldP spid="96" grpId="0"/>
      <p:bldP spid="97" grpId="0"/>
      <p:bldP spid="98" grpId="0"/>
      <p:bldP spid="131" grpId="0" animBg="1"/>
      <p:bldP spid="132" grpId="0"/>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3"/>
          <p:cNvSpPr>
            <a:spLocks noChangeArrowheads="1"/>
          </p:cNvSpPr>
          <p:nvPr/>
        </p:nvSpPr>
        <p:spPr bwMode="auto">
          <a:xfrm>
            <a:off x="5918608" y="-100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应用前景</a:t>
            </a:r>
          </a:p>
        </p:txBody>
      </p:sp>
      <p:sp>
        <p:nvSpPr>
          <p:cNvPr id="41" name="圆角矩形 40"/>
          <p:cNvSpPr/>
          <p:nvPr/>
        </p:nvSpPr>
        <p:spPr>
          <a:xfrm>
            <a:off x="796317" y="1532571"/>
            <a:ext cx="2439985" cy="1066603"/>
          </a:xfrm>
          <a:prstGeom prst="round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46" tIns="34273" rIns="68546" bIns="34273" rtlCol="0" anchor="ctr"/>
          <a:lstStyle/>
          <a:p>
            <a:pPr algn="ctr" defTabSz="914400"/>
            <a:endParaRPr lang="zh-CN" altLang="en-US" sz="1800">
              <a:solidFill>
                <a:srgbClr val="FFFFFF"/>
              </a:solidFill>
              <a:ea typeface="幼圆" panose="02010509060101010101" charset="-122"/>
              <a:cs typeface="+mn-ea"/>
            </a:endParaRPr>
          </a:p>
        </p:txBody>
      </p:sp>
      <p:sp>
        <p:nvSpPr>
          <p:cNvPr id="42" name="Round Diagonal Corner Rectangle 3"/>
          <p:cNvSpPr/>
          <p:nvPr/>
        </p:nvSpPr>
        <p:spPr bwMode="auto">
          <a:xfrm rot="5400000">
            <a:off x="6787984" y="1089341"/>
            <a:ext cx="1188473" cy="2021147"/>
          </a:xfrm>
          <a:prstGeom prst="round2DiagRect">
            <a:avLst/>
          </a:prstGeom>
          <a:blipFill dpi="0" rotWithShape="0">
            <a:blip r:embed="rId3" cstate="print">
              <a:duotone>
                <a:schemeClr val="accent1">
                  <a:shade val="45000"/>
                  <a:satMod val="135000"/>
                </a:schemeClr>
                <a:prstClr val="white"/>
              </a:duotone>
            </a:blip>
            <a:srcRect/>
            <a:stretch>
              <a:fillRect/>
            </a:stretch>
          </a:blipFill>
          <a:ln w="12700" cap="flat" cmpd="sng" algn="ctr">
            <a:solidFill>
              <a:schemeClr val="accent1"/>
            </a:solidFill>
            <a:prstDash val="solid"/>
            <a:round/>
            <a:headEnd type="none" w="med" len="med"/>
            <a:tailEnd type="none" w="med" len="med"/>
          </a:ln>
          <a:effectLst/>
        </p:spPr>
        <p:txBody>
          <a:bodyPr vert="horz" wrap="square" lIns="98222" tIns="49112" rIns="98222" bIns="49112" numCol="1" rtlCol="0" anchor="t" anchorCtr="0" compatLnSpc="1"/>
          <a:lstStyle/>
          <a:p>
            <a:pPr algn="ctr" defTabSz="981710"/>
            <a:endParaRPr lang="en-US" sz="6000">
              <a:solidFill>
                <a:srgbClr val="000000"/>
              </a:solidFill>
              <a:latin typeface="微软雅黑" panose="020B0503020204020204" pitchFamily="34" charset="-122"/>
              <a:ea typeface="幼圆" panose="02010509060101010101" charset="-122"/>
              <a:cs typeface="+mn-ea"/>
              <a:sym typeface="Gill Sans" charset="0"/>
            </a:endParaRPr>
          </a:p>
        </p:txBody>
      </p:sp>
      <p:sp>
        <p:nvSpPr>
          <p:cNvPr id="43" name="Round Diagonal Corner Rectangle 180"/>
          <p:cNvSpPr/>
          <p:nvPr/>
        </p:nvSpPr>
        <p:spPr bwMode="auto">
          <a:xfrm rot="5400000">
            <a:off x="6787984" y="2569530"/>
            <a:ext cx="1188471" cy="2021142"/>
          </a:xfrm>
          <a:prstGeom prst="round2DiagRect">
            <a:avLst/>
          </a:prstGeom>
          <a:blipFill dpi="0" rotWithShape="0">
            <a:blip r:embed="rId4" cstate="print">
              <a:duotone>
                <a:schemeClr val="accent1">
                  <a:shade val="45000"/>
                  <a:satMod val="135000"/>
                </a:schemeClr>
                <a:prstClr val="white"/>
              </a:duotone>
            </a:blip>
            <a:srcRect/>
            <a:stretch>
              <a:fillRect/>
            </a:stretch>
          </a:blipFill>
          <a:ln w="12700" cap="flat" cmpd="sng" algn="ctr">
            <a:solidFill>
              <a:schemeClr val="accent1"/>
            </a:solidFill>
            <a:prstDash val="solid"/>
            <a:round/>
            <a:headEnd type="none" w="med" len="med"/>
            <a:tailEnd type="none" w="med" len="med"/>
          </a:ln>
          <a:effectLst/>
        </p:spPr>
        <p:txBody>
          <a:bodyPr vert="horz" wrap="square" lIns="98222" tIns="49112" rIns="98222" bIns="49112" numCol="1" rtlCol="0" anchor="t" anchorCtr="0" compatLnSpc="1"/>
          <a:lstStyle/>
          <a:p>
            <a:pPr algn="ctr" defTabSz="981710"/>
            <a:endParaRPr lang="en-US" sz="6000">
              <a:solidFill>
                <a:srgbClr val="000000"/>
              </a:solidFill>
              <a:latin typeface="微软雅黑" panose="020B0503020204020204" pitchFamily="34" charset="-122"/>
              <a:ea typeface="幼圆" panose="02010509060101010101" charset="-122"/>
              <a:cs typeface="+mn-ea"/>
              <a:sym typeface="Gill Sans" charset="0"/>
            </a:endParaRPr>
          </a:p>
        </p:txBody>
      </p:sp>
      <p:sp>
        <p:nvSpPr>
          <p:cNvPr id="46" name="椭圆 45"/>
          <p:cNvSpPr/>
          <p:nvPr/>
        </p:nvSpPr>
        <p:spPr>
          <a:xfrm>
            <a:off x="929798" y="1731923"/>
            <a:ext cx="594248" cy="594307"/>
          </a:xfrm>
          <a:prstGeom prst="ellipse">
            <a:avLst/>
          </a:prstGeom>
          <a:solidFill>
            <a:schemeClr val="bg1"/>
          </a:solidFill>
          <a:ln w="25400" cap="flat" cmpd="sng" algn="ctr">
            <a:noFill/>
            <a:prstDash val="solid"/>
          </a:ln>
          <a:effectLst/>
        </p:spPr>
        <p:txBody>
          <a:bodyPr lIns="68546" tIns="34273" rIns="68546" bIns="34273" rtlCol="0" anchor="ctr"/>
          <a:lstStyle/>
          <a:p>
            <a:pPr algn="ctr" defTabSz="914400">
              <a:defRPr/>
            </a:pPr>
            <a:endParaRPr lang="zh-CN" altLang="en-US" sz="1800" kern="0">
              <a:solidFill>
                <a:sysClr val="window" lastClr="FFFFFF"/>
              </a:solidFill>
              <a:ea typeface="幼圆" panose="02010509060101010101" charset="-122"/>
              <a:cs typeface="+mn-ea"/>
            </a:endParaRPr>
          </a:p>
        </p:txBody>
      </p:sp>
      <p:grpSp>
        <p:nvGrpSpPr>
          <p:cNvPr id="47" name="Group 41"/>
          <p:cNvGrpSpPr/>
          <p:nvPr/>
        </p:nvGrpSpPr>
        <p:grpSpPr bwMode="auto">
          <a:xfrm>
            <a:off x="1629799" y="1718360"/>
            <a:ext cx="1458932" cy="800250"/>
            <a:chOff x="0" y="0"/>
            <a:chExt cx="2419" cy="1343"/>
          </a:xfrm>
        </p:grpSpPr>
        <p:sp>
          <p:nvSpPr>
            <p:cNvPr id="48" name="Rectangle 42"/>
            <p:cNvSpPr/>
            <p:nvPr/>
          </p:nvSpPr>
          <p:spPr bwMode="auto">
            <a:xfrm>
              <a:off x="0" y="0"/>
              <a:ext cx="2419"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ctr"/>
            <a:lstStyle/>
            <a:p>
              <a:pPr defTabSz="914400">
                <a:lnSpc>
                  <a:spcPct val="70000"/>
                </a:lnSpc>
              </a:pPr>
              <a:r>
                <a:rPr lang="zh-CN" altLang="en-US" sz="1125" dirty="0">
                  <a:solidFill>
                    <a:schemeClr val="bg1"/>
                  </a:solidFill>
                  <a:latin typeface="微软雅黑" panose="020B0503020204020204" pitchFamily="34" charset="-122"/>
                  <a:ea typeface="幼圆" panose="02010509060101010101" charset="-122"/>
                  <a:cs typeface="+mn-ea"/>
                  <a:sym typeface="Bebas Neue" panose="020B0606020202050201" charset="0"/>
                </a:rPr>
                <a:t>单击此处添加标题</a:t>
              </a:r>
              <a:endParaRPr lang="en-US" sz="1125" dirty="0">
                <a:solidFill>
                  <a:schemeClr val="bg1"/>
                </a:solidFill>
                <a:latin typeface="微软雅黑" panose="020B0503020204020204" pitchFamily="34" charset="-122"/>
                <a:ea typeface="幼圆" panose="02010509060101010101" charset="-122"/>
                <a:cs typeface="+mn-ea"/>
                <a:sym typeface="Bebas Neue" panose="020B0606020202050201" charset="0"/>
              </a:endParaRPr>
            </a:p>
          </p:txBody>
        </p:sp>
        <p:sp>
          <p:nvSpPr>
            <p:cNvPr id="49" name="Rectangle 43"/>
            <p:cNvSpPr/>
            <p:nvPr/>
          </p:nvSpPr>
          <p:spPr bwMode="auto">
            <a:xfrm>
              <a:off x="0" y="304"/>
              <a:ext cx="2419" cy="1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defTabSz="914400">
                <a:lnSpc>
                  <a:spcPct val="125000"/>
                </a:lnSpc>
              </a:pPr>
              <a:r>
                <a:rPr lang="zh-CN" altLang="en-US" sz="900" dirty="0">
                  <a:solidFill>
                    <a:schemeClr val="bg1"/>
                  </a:solidFill>
                  <a:latin typeface="微软雅黑" panose="020B0503020204020204" pitchFamily="34" charset="-122"/>
                  <a:ea typeface="幼圆" panose="02010509060101010101" charset="-122"/>
                  <a:cs typeface="+mn-ea"/>
                  <a:sym typeface="Lato Light" charset="0"/>
                </a:rPr>
                <a:t>此处添加详细文本描述，建议与标题相关并符合整体语言风格，语言描述尽量</a:t>
              </a:r>
              <a:endParaRPr lang="en-US" sz="900" dirty="0">
                <a:solidFill>
                  <a:schemeClr val="bg1"/>
                </a:solidFill>
                <a:latin typeface="微软雅黑" panose="020B0503020204020204" pitchFamily="34" charset="-122"/>
                <a:ea typeface="幼圆" panose="02010509060101010101" charset="-122"/>
                <a:cs typeface="+mn-ea"/>
                <a:sym typeface="Lato Light" charset="0"/>
              </a:endParaRPr>
            </a:p>
          </p:txBody>
        </p:sp>
      </p:grpSp>
      <p:sp>
        <p:nvSpPr>
          <p:cNvPr id="50" name="Freeform 9"/>
          <p:cNvSpPr>
            <a:spLocks noEditPoints="1"/>
          </p:cNvSpPr>
          <p:nvPr/>
        </p:nvSpPr>
        <p:spPr bwMode="auto">
          <a:xfrm>
            <a:off x="1059808" y="1909222"/>
            <a:ext cx="282107" cy="224606"/>
          </a:xfrm>
          <a:custGeom>
            <a:avLst/>
            <a:gdLst>
              <a:gd name="T0" fmla="*/ 54 w 159"/>
              <a:gd name="T1" fmla="*/ 126 h 128"/>
              <a:gd name="T2" fmla="*/ 57 w 159"/>
              <a:gd name="T3" fmla="*/ 127 h 128"/>
              <a:gd name="T4" fmla="*/ 81 w 159"/>
              <a:gd name="T5" fmla="*/ 105 h 128"/>
              <a:gd name="T6" fmla="*/ 54 w 159"/>
              <a:gd name="T7" fmla="*/ 91 h 128"/>
              <a:gd name="T8" fmla="*/ 54 w 159"/>
              <a:gd name="T9" fmla="*/ 126 h 128"/>
              <a:gd name="T10" fmla="*/ 154 w 159"/>
              <a:gd name="T11" fmla="*/ 1 h 128"/>
              <a:gd name="T12" fmla="*/ 3 w 159"/>
              <a:gd name="T13" fmla="*/ 54 h 128"/>
              <a:gd name="T14" fmla="*/ 2 w 159"/>
              <a:gd name="T15" fmla="*/ 58 h 128"/>
              <a:gd name="T16" fmla="*/ 35 w 159"/>
              <a:gd name="T17" fmla="*/ 71 h 128"/>
              <a:gd name="T18" fmla="*/ 35 w 159"/>
              <a:gd name="T19" fmla="*/ 71 h 128"/>
              <a:gd name="T20" fmla="*/ 54 w 159"/>
              <a:gd name="T21" fmla="*/ 79 h 128"/>
              <a:gd name="T22" fmla="*/ 148 w 159"/>
              <a:gd name="T23" fmla="*/ 10 h 128"/>
              <a:gd name="T24" fmla="*/ 150 w 159"/>
              <a:gd name="T25" fmla="*/ 12 h 128"/>
              <a:gd name="T26" fmla="*/ 83 w 159"/>
              <a:gd name="T27" fmla="*/ 85 h 128"/>
              <a:gd name="T28" fmla="*/ 83 w 159"/>
              <a:gd name="T29" fmla="*/ 85 h 128"/>
              <a:gd name="T30" fmla="*/ 79 w 159"/>
              <a:gd name="T31" fmla="*/ 89 h 128"/>
              <a:gd name="T32" fmla="*/ 84 w 159"/>
              <a:gd name="T33" fmla="*/ 92 h 128"/>
              <a:gd name="T34" fmla="*/ 84 w 159"/>
              <a:gd name="T35" fmla="*/ 92 h 128"/>
              <a:gd name="T36" fmla="*/ 127 w 159"/>
              <a:gd name="T37" fmla="*/ 115 h 128"/>
              <a:gd name="T38" fmla="*/ 133 w 159"/>
              <a:gd name="T39" fmla="*/ 112 h 128"/>
              <a:gd name="T40" fmla="*/ 158 w 159"/>
              <a:gd name="T41" fmla="*/ 5 h 128"/>
              <a:gd name="T42" fmla="*/ 154 w 159"/>
              <a:gd name="T43"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28">
                <a:moveTo>
                  <a:pt x="54" y="126"/>
                </a:moveTo>
                <a:cubicBezTo>
                  <a:pt x="54" y="128"/>
                  <a:pt x="55" y="128"/>
                  <a:pt x="57" y="127"/>
                </a:cubicBezTo>
                <a:cubicBezTo>
                  <a:pt x="59" y="125"/>
                  <a:pt x="81" y="105"/>
                  <a:pt x="81" y="105"/>
                </a:cubicBezTo>
                <a:cubicBezTo>
                  <a:pt x="54" y="91"/>
                  <a:pt x="54" y="91"/>
                  <a:pt x="54" y="91"/>
                </a:cubicBezTo>
                <a:cubicBezTo>
                  <a:pt x="54" y="126"/>
                  <a:pt x="54" y="126"/>
                  <a:pt x="54" y="126"/>
                </a:cubicBezTo>
                <a:close/>
                <a:moveTo>
                  <a:pt x="154" y="1"/>
                </a:moveTo>
                <a:cubicBezTo>
                  <a:pt x="151" y="2"/>
                  <a:pt x="5" y="53"/>
                  <a:pt x="3" y="54"/>
                </a:cubicBezTo>
                <a:cubicBezTo>
                  <a:pt x="0" y="55"/>
                  <a:pt x="0" y="57"/>
                  <a:pt x="2" y="58"/>
                </a:cubicBezTo>
                <a:cubicBezTo>
                  <a:pt x="6" y="60"/>
                  <a:pt x="35" y="71"/>
                  <a:pt x="35" y="71"/>
                </a:cubicBezTo>
                <a:cubicBezTo>
                  <a:pt x="35" y="71"/>
                  <a:pt x="35" y="71"/>
                  <a:pt x="35" y="71"/>
                </a:cubicBezTo>
                <a:cubicBezTo>
                  <a:pt x="54" y="79"/>
                  <a:pt x="54" y="79"/>
                  <a:pt x="54" y="79"/>
                </a:cubicBezTo>
                <a:cubicBezTo>
                  <a:pt x="54" y="79"/>
                  <a:pt x="147" y="11"/>
                  <a:pt x="148" y="10"/>
                </a:cubicBezTo>
                <a:cubicBezTo>
                  <a:pt x="150" y="9"/>
                  <a:pt x="151" y="11"/>
                  <a:pt x="150" y="12"/>
                </a:cubicBezTo>
                <a:cubicBezTo>
                  <a:pt x="149" y="13"/>
                  <a:pt x="83" y="85"/>
                  <a:pt x="83" y="85"/>
                </a:cubicBezTo>
                <a:cubicBezTo>
                  <a:pt x="83" y="85"/>
                  <a:pt x="83" y="85"/>
                  <a:pt x="83" y="85"/>
                </a:cubicBezTo>
                <a:cubicBezTo>
                  <a:pt x="79" y="89"/>
                  <a:pt x="79" y="89"/>
                  <a:pt x="79" y="89"/>
                </a:cubicBezTo>
                <a:cubicBezTo>
                  <a:pt x="84" y="92"/>
                  <a:pt x="84" y="92"/>
                  <a:pt x="84" y="92"/>
                </a:cubicBezTo>
                <a:cubicBezTo>
                  <a:pt x="84" y="92"/>
                  <a:pt x="84" y="92"/>
                  <a:pt x="84" y="92"/>
                </a:cubicBezTo>
                <a:cubicBezTo>
                  <a:pt x="84" y="92"/>
                  <a:pt x="124" y="113"/>
                  <a:pt x="127" y="115"/>
                </a:cubicBezTo>
                <a:cubicBezTo>
                  <a:pt x="129" y="116"/>
                  <a:pt x="132" y="115"/>
                  <a:pt x="133" y="112"/>
                </a:cubicBezTo>
                <a:cubicBezTo>
                  <a:pt x="134" y="108"/>
                  <a:pt x="158" y="7"/>
                  <a:pt x="158" y="5"/>
                </a:cubicBezTo>
                <a:cubicBezTo>
                  <a:pt x="159" y="2"/>
                  <a:pt x="157" y="0"/>
                  <a:pt x="154" y="1"/>
                </a:cubicBezTo>
                <a:close/>
              </a:path>
            </a:pathLst>
          </a:custGeom>
          <a:solidFill>
            <a:srgbClr val="2F5596"/>
          </a:solidFill>
          <a:ln>
            <a:noFill/>
          </a:ln>
        </p:spPr>
        <p:txBody>
          <a:bodyPr vert="horz" wrap="square" lIns="91454" tIns="45727" rIns="91454" bIns="45727" numCol="1" anchor="t" anchorCtr="0" compatLnSpc="1"/>
          <a:lstStyle/>
          <a:p>
            <a:pPr algn="ctr" defTabSz="914400">
              <a:defRPr/>
            </a:pPr>
            <a:endParaRPr lang="en-US" sz="2250" kern="0">
              <a:solidFill>
                <a:srgbClr val="000000"/>
              </a:solidFill>
              <a:latin typeface="微软雅黑" panose="020B0503020204020204" pitchFamily="34" charset="-122"/>
              <a:ea typeface="幼圆" panose="02010509060101010101" charset="-122"/>
              <a:cs typeface="+mn-ea"/>
              <a:sym typeface="Gill Sans" charset="0"/>
            </a:endParaRPr>
          </a:p>
        </p:txBody>
      </p:sp>
      <p:sp>
        <p:nvSpPr>
          <p:cNvPr id="53" name="圆角矩形 52"/>
          <p:cNvSpPr/>
          <p:nvPr/>
        </p:nvSpPr>
        <p:spPr>
          <a:xfrm>
            <a:off x="3629892" y="1532571"/>
            <a:ext cx="2439985" cy="1066603"/>
          </a:xfrm>
          <a:prstGeom prst="round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46" tIns="34273" rIns="68546" bIns="34273" rtlCol="0" anchor="ctr"/>
          <a:lstStyle/>
          <a:p>
            <a:pPr algn="ctr" defTabSz="914400"/>
            <a:endParaRPr lang="zh-CN" altLang="en-US" sz="1800">
              <a:solidFill>
                <a:srgbClr val="FFFFFF"/>
              </a:solidFill>
              <a:ea typeface="幼圆" panose="02010509060101010101" charset="-122"/>
              <a:cs typeface="+mn-ea"/>
            </a:endParaRPr>
          </a:p>
        </p:txBody>
      </p:sp>
      <p:sp>
        <p:nvSpPr>
          <p:cNvPr id="56" name="椭圆 55"/>
          <p:cNvSpPr/>
          <p:nvPr/>
        </p:nvSpPr>
        <p:spPr>
          <a:xfrm>
            <a:off x="3763373" y="1731923"/>
            <a:ext cx="594248" cy="594307"/>
          </a:xfrm>
          <a:prstGeom prst="ellipse">
            <a:avLst/>
          </a:prstGeom>
          <a:solidFill>
            <a:schemeClr val="bg1"/>
          </a:solidFill>
          <a:ln w="25400" cap="flat" cmpd="sng" algn="ctr">
            <a:noFill/>
            <a:prstDash val="solid"/>
          </a:ln>
          <a:effectLst/>
        </p:spPr>
        <p:txBody>
          <a:bodyPr lIns="68546" tIns="34273" rIns="68546" bIns="34273" rtlCol="0" anchor="ctr"/>
          <a:lstStyle/>
          <a:p>
            <a:pPr algn="ctr" defTabSz="914400">
              <a:defRPr/>
            </a:pPr>
            <a:endParaRPr lang="zh-CN" altLang="en-US" sz="1800" kern="0">
              <a:solidFill>
                <a:sysClr val="window" lastClr="FFFFFF"/>
              </a:solidFill>
              <a:ea typeface="幼圆" panose="02010509060101010101" charset="-122"/>
              <a:cs typeface="+mn-ea"/>
            </a:endParaRPr>
          </a:p>
        </p:txBody>
      </p:sp>
      <p:grpSp>
        <p:nvGrpSpPr>
          <p:cNvPr id="57" name="Group 41"/>
          <p:cNvGrpSpPr/>
          <p:nvPr/>
        </p:nvGrpSpPr>
        <p:grpSpPr bwMode="auto">
          <a:xfrm>
            <a:off x="4463373" y="1718360"/>
            <a:ext cx="1458932" cy="800250"/>
            <a:chOff x="0" y="0"/>
            <a:chExt cx="2419" cy="1343"/>
          </a:xfrm>
        </p:grpSpPr>
        <p:sp>
          <p:nvSpPr>
            <p:cNvPr id="58" name="Rectangle 42"/>
            <p:cNvSpPr/>
            <p:nvPr/>
          </p:nvSpPr>
          <p:spPr bwMode="auto">
            <a:xfrm>
              <a:off x="0" y="0"/>
              <a:ext cx="2419"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ctr"/>
            <a:lstStyle/>
            <a:p>
              <a:pPr defTabSz="914400">
                <a:lnSpc>
                  <a:spcPct val="70000"/>
                </a:lnSpc>
              </a:pPr>
              <a:r>
                <a:rPr lang="zh-CN" altLang="en-US" sz="1125" dirty="0">
                  <a:solidFill>
                    <a:schemeClr val="bg1"/>
                  </a:solidFill>
                  <a:latin typeface="微软雅黑" panose="020B0503020204020204" pitchFamily="34" charset="-122"/>
                  <a:ea typeface="幼圆" panose="02010509060101010101" charset="-122"/>
                  <a:cs typeface="+mn-ea"/>
                  <a:sym typeface="Bebas Neue" panose="020B0606020202050201" charset="0"/>
                </a:rPr>
                <a:t>单击此处添加标题</a:t>
              </a:r>
              <a:endParaRPr lang="en-US" sz="1125" dirty="0">
                <a:solidFill>
                  <a:schemeClr val="bg1"/>
                </a:solidFill>
                <a:latin typeface="微软雅黑" panose="020B0503020204020204" pitchFamily="34" charset="-122"/>
                <a:ea typeface="幼圆" panose="02010509060101010101" charset="-122"/>
                <a:cs typeface="+mn-ea"/>
                <a:sym typeface="Bebas Neue" panose="020B0606020202050201" charset="0"/>
              </a:endParaRPr>
            </a:p>
          </p:txBody>
        </p:sp>
        <p:sp>
          <p:nvSpPr>
            <p:cNvPr id="59" name="Rectangle 43"/>
            <p:cNvSpPr/>
            <p:nvPr/>
          </p:nvSpPr>
          <p:spPr bwMode="auto">
            <a:xfrm>
              <a:off x="0" y="304"/>
              <a:ext cx="2419" cy="1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defTabSz="914400">
                <a:lnSpc>
                  <a:spcPct val="125000"/>
                </a:lnSpc>
              </a:pPr>
              <a:r>
                <a:rPr lang="zh-CN" altLang="en-US" sz="900" dirty="0">
                  <a:solidFill>
                    <a:schemeClr val="bg1"/>
                  </a:solidFill>
                  <a:latin typeface="微软雅黑" panose="020B0503020204020204" pitchFamily="34" charset="-122"/>
                  <a:ea typeface="幼圆" panose="02010509060101010101" charset="-122"/>
                  <a:cs typeface="+mn-ea"/>
                  <a:sym typeface="Lato Light" charset="0"/>
                </a:rPr>
                <a:t>此处添加详细文本描述，建议与标题相关并符合整体语言风格，语言描述尽量</a:t>
              </a:r>
              <a:endParaRPr lang="en-US" sz="900" dirty="0">
                <a:solidFill>
                  <a:schemeClr val="bg1"/>
                </a:solidFill>
                <a:latin typeface="微软雅黑" panose="020B0503020204020204" pitchFamily="34" charset="-122"/>
                <a:ea typeface="幼圆" panose="02010509060101010101" charset="-122"/>
                <a:cs typeface="+mn-ea"/>
                <a:sym typeface="Lato Light" charset="0"/>
              </a:endParaRPr>
            </a:p>
          </p:txBody>
        </p:sp>
      </p:grpSp>
      <p:sp>
        <p:nvSpPr>
          <p:cNvPr id="60" name="Freeform 8"/>
          <p:cNvSpPr>
            <a:spLocks noEditPoints="1"/>
          </p:cNvSpPr>
          <p:nvPr/>
        </p:nvSpPr>
        <p:spPr bwMode="auto">
          <a:xfrm>
            <a:off x="3938203" y="1949510"/>
            <a:ext cx="244593" cy="242395"/>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rgbClr val="2F5596"/>
          </a:solidFill>
          <a:ln>
            <a:noFill/>
          </a:ln>
        </p:spPr>
        <p:txBody>
          <a:bodyPr vert="horz" wrap="square" lIns="91454" tIns="45727" rIns="91454" bIns="45727" numCol="1" anchor="t" anchorCtr="0" compatLnSpc="1"/>
          <a:lstStyle/>
          <a:p>
            <a:pPr algn="ctr" defTabSz="914400">
              <a:defRPr/>
            </a:pPr>
            <a:endParaRPr lang="en-US" sz="2250" kern="0">
              <a:solidFill>
                <a:srgbClr val="000000"/>
              </a:solidFill>
              <a:latin typeface="微软雅黑" panose="020B0503020204020204" pitchFamily="34" charset="-122"/>
              <a:ea typeface="幼圆" panose="02010509060101010101" charset="-122"/>
              <a:cs typeface="+mn-ea"/>
              <a:sym typeface="Gill Sans" charset="0"/>
            </a:endParaRPr>
          </a:p>
        </p:txBody>
      </p:sp>
      <p:sp>
        <p:nvSpPr>
          <p:cNvPr id="63" name="圆角矩形 62"/>
          <p:cNvSpPr/>
          <p:nvPr/>
        </p:nvSpPr>
        <p:spPr>
          <a:xfrm>
            <a:off x="796317" y="2993979"/>
            <a:ext cx="2439985" cy="1066603"/>
          </a:xfrm>
          <a:prstGeom prst="round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46" tIns="34273" rIns="68546" bIns="34273" rtlCol="0" anchor="ctr"/>
          <a:lstStyle/>
          <a:p>
            <a:pPr algn="ctr" defTabSz="914400"/>
            <a:endParaRPr lang="zh-CN" altLang="en-US" sz="1800">
              <a:solidFill>
                <a:schemeClr val="bg1"/>
              </a:solidFill>
              <a:ea typeface="幼圆" panose="02010509060101010101" charset="-122"/>
              <a:cs typeface="+mn-ea"/>
            </a:endParaRPr>
          </a:p>
        </p:txBody>
      </p:sp>
      <p:sp>
        <p:nvSpPr>
          <p:cNvPr id="66" name="椭圆 65"/>
          <p:cNvSpPr/>
          <p:nvPr/>
        </p:nvSpPr>
        <p:spPr>
          <a:xfrm>
            <a:off x="929798" y="3193332"/>
            <a:ext cx="594248" cy="594307"/>
          </a:xfrm>
          <a:prstGeom prst="ellipse">
            <a:avLst/>
          </a:prstGeom>
          <a:solidFill>
            <a:schemeClr val="bg1"/>
          </a:solidFill>
          <a:ln w="25400" cap="flat" cmpd="sng" algn="ctr">
            <a:noFill/>
            <a:prstDash val="solid"/>
          </a:ln>
          <a:effectLst/>
        </p:spPr>
        <p:txBody>
          <a:bodyPr lIns="68546" tIns="34273" rIns="68546" bIns="34273" rtlCol="0" anchor="ctr"/>
          <a:lstStyle/>
          <a:p>
            <a:pPr algn="ctr" defTabSz="914400">
              <a:defRPr/>
            </a:pPr>
            <a:endParaRPr lang="zh-CN" altLang="en-US" sz="1800" kern="0">
              <a:solidFill>
                <a:sysClr val="window" lastClr="FFFFFF"/>
              </a:solidFill>
              <a:ea typeface="幼圆" panose="02010509060101010101" charset="-122"/>
              <a:cs typeface="+mn-ea"/>
            </a:endParaRPr>
          </a:p>
        </p:txBody>
      </p:sp>
      <p:grpSp>
        <p:nvGrpSpPr>
          <p:cNvPr id="67" name="Group 41"/>
          <p:cNvGrpSpPr/>
          <p:nvPr/>
        </p:nvGrpSpPr>
        <p:grpSpPr bwMode="auto">
          <a:xfrm>
            <a:off x="1629799" y="3179768"/>
            <a:ext cx="1458932" cy="800250"/>
            <a:chOff x="0" y="0"/>
            <a:chExt cx="2419" cy="1343"/>
          </a:xfrm>
        </p:grpSpPr>
        <p:sp>
          <p:nvSpPr>
            <p:cNvPr id="68" name="Rectangle 42"/>
            <p:cNvSpPr/>
            <p:nvPr/>
          </p:nvSpPr>
          <p:spPr bwMode="auto">
            <a:xfrm>
              <a:off x="0" y="0"/>
              <a:ext cx="2419"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ctr"/>
            <a:lstStyle/>
            <a:p>
              <a:pPr defTabSz="914400">
                <a:lnSpc>
                  <a:spcPct val="70000"/>
                </a:lnSpc>
              </a:pPr>
              <a:r>
                <a:rPr lang="zh-CN" altLang="en-US" sz="1125" dirty="0">
                  <a:solidFill>
                    <a:schemeClr val="bg1"/>
                  </a:solidFill>
                  <a:latin typeface="微软雅黑" panose="020B0503020204020204" pitchFamily="34" charset="-122"/>
                  <a:ea typeface="幼圆" panose="02010509060101010101" charset="-122"/>
                  <a:cs typeface="+mn-ea"/>
                  <a:sym typeface="Bebas Neue" panose="020B0606020202050201" charset="0"/>
                </a:rPr>
                <a:t>单击此处添加标题</a:t>
              </a:r>
              <a:endParaRPr lang="en-US" sz="1125" dirty="0">
                <a:solidFill>
                  <a:schemeClr val="bg1"/>
                </a:solidFill>
                <a:latin typeface="微软雅黑" panose="020B0503020204020204" pitchFamily="34" charset="-122"/>
                <a:ea typeface="幼圆" panose="02010509060101010101" charset="-122"/>
                <a:cs typeface="+mn-ea"/>
                <a:sym typeface="Bebas Neue" panose="020B0606020202050201" charset="0"/>
              </a:endParaRPr>
            </a:p>
          </p:txBody>
        </p:sp>
        <p:sp>
          <p:nvSpPr>
            <p:cNvPr id="69" name="Rectangle 43"/>
            <p:cNvSpPr/>
            <p:nvPr/>
          </p:nvSpPr>
          <p:spPr bwMode="auto">
            <a:xfrm>
              <a:off x="0" y="304"/>
              <a:ext cx="2419" cy="1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defTabSz="914400">
                <a:lnSpc>
                  <a:spcPct val="125000"/>
                </a:lnSpc>
              </a:pPr>
              <a:r>
                <a:rPr lang="zh-CN" altLang="en-US" sz="900" dirty="0">
                  <a:solidFill>
                    <a:schemeClr val="bg1"/>
                  </a:solidFill>
                  <a:latin typeface="微软雅黑" panose="020B0503020204020204" pitchFamily="34" charset="-122"/>
                  <a:ea typeface="幼圆" panose="02010509060101010101" charset="-122"/>
                  <a:cs typeface="+mn-ea"/>
                  <a:sym typeface="Lato Light" charset="0"/>
                </a:rPr>
                <a:t>此处添加详细文本描述，建议与标题相关并符合整体语言风格，语言描述尽量</a:t>
              </a:r>
              <a:endParaRPr lang="en-US" sz="900" dirty="0">
                <a:solidFill>
                  <a:schemeClr val="bg1"/>
                </a:solidFill>
                <a:latin typeface="微软雅黑" panose="020B0503020204020204" pitchFamily="34" charset="-122"/>
                <a:ea typeface="幼圆" panose="02010509060101010101" charset="-122"/>
                <a:cs typeface="+mn-ea"/>
                <a:sym typeface="Lato Light" charset="0"/>
              </a:endParaRPr>
            </a:p>
          </p:txBody>
        </p:sp>
      </p:grpSp>
      <p:sp>
        <p:nvSpPr>
          <p:cNvPr id="70" name="Freeform 7"/>
          <p:cNvSpPr/>
          <p:nvPr/>
        </p:nvSpPr>
        <p:spPr bwMode="auto">
          <a:xfrm>
            <a:off x="1051804" y="3341488"/>
            <a:ext cx="296363" cy="297992"/>
          </a:xfrm>
          <a:custGeom>
            <a:avLst/>
            <a:gdLst>
              <a:gd name="T0" fmla="*/ 48 w 167"/>
              <a:gd name="T1" fmla="*/ 170 h 170"/>
              <a:gd name="T2" fmla="*/ 18 w 167"/>
              <a:gd name="T3" fmla="*/ 158 h 170"/>
              <a:gd name="T4" fmla="*/ 20 w 167"/>
              <a:gd name="T5" fmla="*/ 97 h 170"/>
              <a:gd name="T6" fmla="*/ 105 w 167"/>
              <a:gd name="T7" fmla="*/ 12 h 170"/>
              <a:gd name="T8" fmla="*/ 135 w 167"/>
              <a:gd name="T9" fmla="*/ 3 h 170"/>
              <a:gd name="T10" fmla="*/ 157 w 167"/>
              <a:gd name="T11" fmla="*/ 24 h 170"/>
              <a:gd name="T12" fmla="*/ 148 w 167"/>
              <a:gd name="T13" fmla="*/ 54 h 170"/>
              <a:gd name="T14" fmla="*/ 66 w 167"/>
              <a:gd name="T15" fmla="*/ 136 h 170"/>
              <a:gd name="T16" fmla="*/ 51 w 167"/>
              <a:gd name="T17" fmla="*/ 143 h 170"/>
              <a:gd name="T18" fmla="*/ 38 w 167"/>
              <a:gd name="T19" fmla="*/ 139 h 170"/>
              <a:gd name="T20" fmla="*/ 41 w 167"/>
              <a:gd name="T21" fmla="*/ 110 h 170"/>
              <a:gd name="T22" fmla="*/ 98 w 167"/>
              <a:gd name="T23" fmla="*/ 53 h 170"/>
              <a:gd name="T24" fmla="*/ 106 w 167"/>
              <a:gd name="T25" fmla="*/ 53 h 170"/>
              <a:gd name="T26" fmla="*/ 106 w 167"/>
              <a:gd name="T27" fmla="*/ 62 h 170"/>
              <a:gd name="T28" fmla="*/ 49 w 167"/>
              <a:gd name="T29" fmla="*/ 119 h 170"/>
              <a:gd name="T30" fmla="*/ 46 w 167"/>
              <a:gd name="T31" fmla="*/ 130 h 170"/>
              <a:gd name="T32" fmla="*/ 50 w 167"/>
              <a:gd name="T33" fmla="*/ 132 h 170"/>
              <a:gd name="T34" fmla="*/ 58 w 167"/>
              <a:gd name="T35" fmla="*/ 127 h 170"/>
              <a:gd name="T36" fmla="*/ 139 w 167"/>
              <a:gd name="T37" fmla="*/ 46 h 170"/>
              <a:gd name="T38" fmla="*/ 145 w 167"/>
              <a:gd name="T39" fmla="*/ 27 h 170"/>
              <a:gd name="T40" fmla="*/ 132 w 167"/>
              <a:gd name="T41" fmla="*/ 14 h 170"/>
              <a:gd name="T42" fmla="*/ 114 w 167"/>
              <a:gd name="T43" fmla="*/ 20 h 170"/>
              <a:gd name="T44" fmla="*/ 29 w 167"/>
              <a:gd name="T45" fmla="*/ 105 h 170"/>
              <a:gd name="T46" fmla="*/ 27 w 167"/>
              <a:gd name="T47" fmla="*/ 150 h 170"/>
              <a:gd name="T48" fmla="*/ 71 w 167"/>
              <a:gd name="T49" fmla="*/ 148 h 170"/>
              <a:gd name="T50" fmla="*/ 156 w 167"/>
              <a:gd name="T51" fmla="*/ 63 h 170"/>
              <a:gd name="T52" fmla="*/ 165 w 167"/>
              <a:gd name="T53" fmla="*/ 63 h 170"/>
              <a:gd name="T54" fmla="*/ 165 w 167"/>
              <a:gd name="T55" fmla="*/ 71 h 170"/>
              <a:gd name="T56" fmla="*/ 80 w 167"/>
              <a:gd name="T57" fmla="*/ 156 h 170"/>
              <a:gd name="T58" fmla="*/ 48 w 167"/>
              <a:gd name="T5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70">
                <a:moveTo>
                  <a:pt x="48" y="170"/>
                </a:moveTo>
                <a:cubicBezTo>
                  <a:pt x="37" y="170"/>
                  <a:pt x="26" y="166"/>
                  <a:pt x="18" y="158"/>
                </a:cubicBezTo>
                <a:cubicBezTo>
                  <a:pt x="4" y="143"/>
                  <a:pt x="0" y="117"/>
                  <a:pt x="20" y="97"/>
                </a:cubicBezTo>
                <a:cubicBezTo>
                  <a:pt x="32" y="85"/>
                  <a:pt x="81" y="36"/>
                  <a:pt x="105" y="12"/>
                </a:cubicBezTo>
                <a:cubicBezTo>
                  <a:pt x="114" y="3"/>
                  <a:pt x="125" y="0"/>
                  <a:pt x="135" y="3"/>
                </a:cubicBezTo>
                <a:cubicBezTo>
                  <a:pt x="146" y="5"/>
                  <a:pt x="154" y="14"/>
                  <a:pt x="157" y="24"/>
                </a:cubicBezTo>
                <a:cubicBezTo>
                  <a:pt x="160" y="35"/>
                  <a:pt x="156" y="46"/>
                  <a:pt x="148" y="54"/>
                </a:cubicBezTo>
                <a:cubicBezTo>
                  <a:pt x="66" y="136"/>
                  <a:pt x="66" y="136"/>
                  <a:pt x="66" y="136"/>
                </a:cubicBezTo>
                <a:cubicBezTo>
                  <a:pt x="62" y="140"/>
                  <a:pt x="57" y="143"/>
                  <a:pt x="51" y="143"/>
                </a:cubicBezTo>
                <a:cubicBezTo>
                  <a:pt x="46" y="144"/>
                  <a:pt x="41" y="142"/>
                  <a:pt x="38" y="139"/>
                </a:cubicBezTo>
                <a:cubicBezTo>
                  <a:pt x="31" y="133"/>
                  <a:pt x="30" y="121"/>
                  <a:pt x="41" y="110"/>
                </a:cubicBezTo>
                <a:cubicBezTo>
                  <a:pt x="98" y="53"/>
                  <a:pt x="98" y="53"/>
                  <a:pt x="98" y="53"/>
                </a:cubicBezTo>
                <a:cubicBezTo>
                  <a:pt x="100" y="51"/>
                  <a:pt x="104" y="51"/>
                  <a:pt x="106" y="53"/>
                </a:cubicBezTo>
                <a:cubicBezTo>
                  <a:pt x="109" y="55"/>
                  <a:pt x="109" y="59"/>
                  <a:pt x="106" y="62"/>
                </a:cubicBezTo>
                <a:cubicBezTo>
                  <a:pt x="49" y="119"/>
                  <a:pt x="49" y="119"/>
                  <a:pt x="49" y="119"/>
                </a:cubicBezTo>
                <a:cubicBezTo>
                  <a:pt x="44" y="124"/>
                  <a:pt x="44" y="128"/>
                  <a:pt x="46" y="130"/>
                </a:cubicBezTo>
                <a:cubicBezTo>
                  <a:pt x="47" y="131"/>
                  <a:pt x="48" y="132"/>
                  <a:pt x="50" y="132"/>
                </a:cubicBezTo>
                <a:cubicBezTo>
                  <a:pt x="52" y="131"/>
                  <a:pt x="55" y="130"/>
                  <a:pt x="58" y="127"/>
                </a:cubicBezTo>
                <a:cubicBezTo>
                  <a:pt x="139" y="46"/>
                  <a:pt x="139" y="46"/>
                  <a:pt x="139" y="46"/>
                </a:cubicBezTo>
                <a:cubicBezTo>
                  <a:pt x="145" y="40"/>
                  <a:pt x="147" y="34"/>
                  <a:pt x="145" y="27"/>
                </a:cubicBezTo>
                <a:cubicBezTo>
                  <a:pt x="144" y="21"/>
                  <a:pt x="138" y="16"/>
                  <a:pt x="132" y="14"/>
                </a:cubicBezTo>
                <a:cubicBezTo>
                  <a:pt x="126" y="13"/>
                  <a:pt x="119" y="15"/>
                  <a:pt x="114" y="20"/>
                </a:cubicBezTo>
                <a:cubicBezTo>
                  <a:pt x="89" y="45"/>
                  <a:pt x="41" y="93"/>
                  <a:pt x="29" y="105"/>
                </a:cubicBezTo>
                <a:cubicBezTo>
                  <a:pt x="13" y="121"/>
                  <a:pt x="17" y="139"/>
                  <a:pt x="27" y="150"/>
                </a:cubicBezTo>
                <a:cubicBezTo>
                  <a:pt x="37" y="160"/>
                  <a:pt x="55" y="164"/>
                  <a:pt x="71" y="148"/>
                </a:cubicBezTo>
                <a:cubicBezTo>
                  <a:pt x="156" y="63"/>
                  <a:pt x="156" y="63"/>
                  <a:pt x="156" y="63"/>
                </a:cubicBezTo>
                <a:cubicBezTo>
                  <a:pt x="159" y="60"/>
                  <a:pt x="162" y="60"/>
                  <a:pt x="165" y="63"/>
                </a:cubicBezTo>
                <a:cubicBezTo>
                  <a:pt x="167" y="65"/>
                  <a:pt x="167" y="69"/>
                  <a:pt x="165" y="71"/>
                </a:cubicBezTo>
                <a:cubicBezTo>
                  <a:pt x="80" y="156"/>
                  <a:pt x="80" y="156"/>
                  <a:pt x="80" y="156"/>
                </a:cubicBezTo>
                <a:cubicBezTo>
                  <a:pt x="70" y="166"/>
                  <a:pt x="58" y="170"/>
                  <a:pt x="48" y="170"/>
                </a:cubicBezTo>
                <a:close/>
              </a:path>
            </a:pathLst>
          </a:custGeom>
          <a:solidFill>
            <a:srgbClr val="2F5596"/>
          </a:solidFill>
          <a:ln>
            <a:noFill/>
          </a:ln>
        </p:spPr>
        <p:txBody>
          <a:bodyPr vert="horz" wrap="square" lIns="91454" tIns="45727" rIns="91454" bIns="45727" numCol="1" anchor="t" anchorCtr="0" compatLnSpc="1"/>
          <a:lstStyle/>
          <a:p>
            <a:pPr algn="ctr" defTabSz="914400">
              <a:defRPr/>
            </a:pPr>
            <a:endParaRPr lang="en-US" sz="2250" kern="0">
              <a:solidFill>
                <a:srgbClr val="000000"/>
              </a:solidFill>
              <a:latin typeface="微软雅黑" panose="020B0503020204020204" pitchFamily="34" charset="-122"/>
              <a:ea typeface="幼圆" panose="02010509060101010101" charset="-122"/>
              <a:cs typeface="+mn-ea"/>
              <a:sym typeface="Gill Sans" charset="0"/>
            </a:endParaRPr>
          </a:p>
        </p:txBody>
      </p:sp>
      <p:sp>
        <p:nvSpPr>
          <p:cNvPr id="73" name="圆角矩形 72"/>
          <p:cNvSpPr/>
          <p:nvPr/>
        </p:nvSpPr>
        <p:spPr>
          <a:xfrm>
            <a:off x="3631145" y="2993979"/>
            <a:ext cx="2439985" cy="1066603"/>
          </a:xfrm>
          <a:prstGeom prst="round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46" tIns="34273" rIns="68546" bIns="34273" rtlCol="0" anchor="ctr"/>
          <a:lstStyle/>
          <a:p>
            <a:pPr algn="ctr" defTabSz="914400"/>
            <a:endParaRPr lang="zh-CN" altLang="en-US" sz="1800">
              <a:solidFill>
                <a:srgbClr val="FFFFFF"/>
              </a:solidFill>
              <a:ea typeface="幼圆" panose="02010509060101010101" charset="-122"/>
              <a:cs typeface="+mn-ea"/>
            </a:endParaRPr>
          </a:p>
        </p:txBody>
      </p:sp>
      <p:sp>
        <p:nvSpPr>
          <p:cNvPr id="76" name="椭圆 75"/>
          <p:cNvSpPr/>
          <p:nvPr/>
        </p:nvSpPr>
        <p:spPr>
          <a:xfrm>
            <a:off x="3764626" y="3193332"/>
            <a:ext cx="594248" cy="594307"/>
          </a:xfrm>
          <a:prstGeom prst="ellipse">
            <a:avLst/>
          </a:prstGeom>
          <a:solidFill>
            <a:schemeClr val="bg1"/>
          </a:solidFill>
          <a:ln w="25400" cap="flat" cmpd="sng" algn="ctr">
            <a:noFill/>
            <a:prstDash val="solid"/>
          </a:ln>
          <a:effectLst/>
        </p:spPr>
        <p:txBody>
          <a:bodyPr lIns="68546" tIns="34273" rIns="68546" bIns="34273" rtlCol="0" anchor="ctr"/>
          <a:lstStyle/>
          <a:p>
            <a:pPr algn="ctr" defTabSz="914400">
              <a:defRPr/>
            </a:pPr>
            <a:endParaRPr lang="zh-CN" altLang="en-US" sz="1800" kern="0">
              <a:solidFill>
                <a:sysClr val="window" lastClr="FFFFFF"/>
              </a:solidFill>
              <a:ea typeface="幼圆" panose="02010509060101010101" charset="-122"/>
              <a:cs typeface="+mn-ea"/>
            </a:endParaRPr>
          </a:p>
        </p:txBody>
      </p:sp>
      <p:grpSp>
        <p:nvGrpSpPr>
          <p:cNvPr id="77" name="Group 41"/>
          <p:cNvGrpSpPr/>
          <p:nvPr/>
        </p:nvGrpSpPr>
        <p:grpSpPr bwMode="auto">
          <a:xfrm>
            <a:off x="4464627" y="3179768"/>
            <a:ext cx="1458932" cy="800250"/>
            <a:chOff x="0" y="0"/>
            <a:chExt cx="2419" cy="1343"/>
          </a:xfrm>
        </p:grpSpPr>
        <p:sp>
          <p:nvSpPr>
            <p:cNvPr id="78" name="Rectangle 42"/>
            <p:cNvSpPr/>
            <p:nvPr/>
          </p:nvSpPr>
          <p:spPr bwMode="auto">
            <a:xfrm>
              <a:off x="0" y="0"/>
              <a:ext cx="2419"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ctr"/>
            <a:lstStyle/>
            <a:p>
              <a:pPr defTabSz="914400">
                <a:lnSpc>
                  <a:spcPct val="70000"/>
                </a:lnSpc>
              </a:pPr>
              <a:r>
                <a:rPr lang="zh-CN" altLang="en-US" sz="1125" dirty="0">
                  <a:solidFill>
                    <a:schemeClr val="bg1"/>
                  </a:solidFill>
                  <a:latin typeface="微软雅黑" panose="020B0503020204020204" pitchFamily="34" charset="-122"/>
                  <a:ea typeface="幼圆" panose="02010509060101010101" charset="-122"/>
                  <a:cs typeface="+mn-ea"/>
                  <a:sym typeface="Bebas Neue" panose="020B0606020202050201" charset="0"/>
                </a:rPr>
                <a:t>单击此处添加标题</a:t>
              </a:r>
              <a:endParaRPr lang="en-US" sz="1125" dirty="0">
                <a:solidFill>
                  <a:schemeClr val="bg1"/>
                </a:solidFill>
                <a:latin typeface="微软雅黑" panose="020B0503020204020204" pitchFamily="34" charset="-122"/>
                <a:ea typeface="幼圆" panose="02010509060101010101" charset="-122"/>
                <a:cs typeface="+mn-ea"/>
                <a:sym typeface="Bebas Neue" panose="020B0606020202050201" charset="0"/>
              </a:endParaRPr>
            </a:p>
          </p:txBody>
        </p:sp>
        <p:sp>
          <p:nvSpPr>
            <p:cNvPr id="79" name="Rectangle 43"/>
            <p:cNvSpPr/>
            <p:nvPr/>
          </p:nvSpPr>
          <p:spPr bwMode="auto">
            <a:xfrm>
              <a:off x="0" y="304"/>
              <a:ext cx="2419" cy="1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defTabSz="914400">
                <a:lnSpc>
                  <a:spcPct val="125000"/>
                </a:lnSpc>
              </a:pPr>
              <a:r>
                <a:rPr lang="zh-CN" altLang="en-US" sz="900" dirty="0">
                  <a:solidFill>
                    <a:schemeClr val="bg1"/>
                  </a:solidFill>
                  <a:latin typeface="微软雅黑" panose="020B0503020204020204" pitchFamily="34" charset="-122"/>
                  <a:ea typeface="幼圆" panose="02010509060101010101" charset="-122"/>
                  <a:cs typeface="+mn-ea"/>
                  <a:sym typeface="Lato Light" charset="0"/>
                </a:rPr>
                <a:t>此处添加详细文本描述，建议与标题相关并符合整体语言风格，语言描述尽量</a:t>
              </a:r>
              <a:endParaRPr lang="en-US" sz="900" dirty="0">
                <a:solidFill>
                  <a:schemeClr val="bg1"/>
                </a:solidFill>
                <a:latin typeface="微软雅黑" panose="020B0503020204020204" pitchFamily="34" charset="-122"/>
                <a:ea typeface="幼圆" panose="02010509060101010101" charset="-122"/>
                <a:cs typeface="+mn-ea"/>
                <a:sym typeface="Lato Light" charset="0"/>
              </a:endParaRPr>
            </a:p>
          </p:txBody>
        </p:sp>
      </p:grpSp>
      <p:sp>
        <p:nvSpPr>
          <p:cNvPr id="80" name="Freeform 6"/>
          <p:cNvSpPr>
            <a:spLocks noEditPoints="1"/>
          </p:cNvSpPr>
          <p:nvPr/>
        </p:nvSpPr>
        <p:spPr bwMode="auto">
          <a:xfrm>
            <a:off x="3941517" y="3362985"/>
            <a:ext cx="272354" cy="276495"/>
          </a:xfrm>
          <a:custGeom>
            <a:avLst/>
            <a:gdLst>
              <a:gd name="T0" fmla="*/ 13 w 154"/>
              <a:gd name="T1" fmla="*/ 28 h 158"/>
              <a:gd name="T2" fmla="*/ 34 w 154"/>
              <a:gd name="T3" fmla="*/ 28 h 158"/>
              <a:gd name="T4" fmla="*/ 43 w 154"/>
              <a:gd name="T5" fmla="*/ 73 h 158"/>
              <a:gd name="T6" fmla="*/ 13 w 154"/>
              <a:gd name="T7" fmla="*/ 28 h 158"/>
              <a:gd name="T8" fmla="*/ 77 w 154"/>
              <a:gd name="T9" fmla="*/ 11 h 158"/>
              <a:gd name="T10" fmla="*/ 110 w 154"/>
              <a:gd name="T11" fmla="*/ 24 h 158"/>
              <a:gd name="T12" fmla="*/ 77 w 154"/>
              <a:gd name="T13" fmla="*/ 37 h 158"/>
              <a:gd name="T14" fmla="*/ 45 w 154"/>
              <a:gd name="T15" fmla="*/ 24 h 158"/>
              <a:gd name="T16" fmla="*/ 77 w 154"/>
              <a:gd name="T17" fmla="*/ 11 h 158"/>
              <a:gd name="T18" fmla="*/ 111 w 154"/>
              <a:gd name="T19" fmla="*/ 73 h 158"/>
              <a:gd name="T20" fmla="*/ 121 w 154"/>
              <a:gd name="T21" fmla="*/ 28 h 158"/>
              <a:gd name="T22" fmla="*/ 142 w 154"/>
              <a:gd name="T23" fmla="*/ 28 h 158"/>
              <a:gd name="T24" fmla="*/ 111 w 154"/>
              <a:gd name="T25" fmla="*/ 73 h 158"/>
              <a:gd name="T26" fmla="*/ 87 w 154"/>
              <a:gd name="T27" fmla="*/ 116 h 158"/>
              <a:gd name="T28" fmla="*/ 112 w 154"/>
              <a:gd name="T29" fmla="*/ 87 h 158"/>
              <a:gd name="T30" fmla="*/ 154 w 154"/>
              <a:gd name="T31" fmla="*/ 22 h 158"/>
              <a:gd name="T32" fmla="*/ 148 w 154"/>
              <a:gd name="T33" fmla="*/ 16 h 158"/>
              <a:gd name="T34" fmla="*/ 119 w 154"/>
              <a:gd name="T35" fmla="*/ 16 h 158"/>
              <a:gd name="T36" fmla="*/ 77 w 154"/>
              <a:gd name="T37" fmla="*/ 0 h 158"/>
              <a:gd name="T38" fmla="*/ 36 w 154"/>
              <a:gd name="T39" fmla="*/ 16 h 158"/>
              <a:gd name="T40" fmla="*/ 6 w 154"/>
              <a:gd name="T41" fmla="*/ 16 h 158"/>
              <a:gd name="T42" fmla="*/ 0 w 154"/>
              <a:gd name="T43" fmla="*/ 22 h 158"/>
              <a:gd name="T44" fmla="*/ 42 w 154"/>
              <a:gd name="T45" fmla="*/ 87 h 158"/>
              <a:gd name="T46" fmla="*/ 67 w 154"/>
              <a:gd name="T47" fmla="*/ 116 h 158"/>
              <a:gd name="T48" fmla="*/ 67 w 154"/>
              <a:gd name="T49" fmla="*/ 128 h 158"/>
              <a:gd name="T50" fmla="*/ 39 w 154"/>
              <a:gd name="T51" fmla="*/ 143 h 158"/>
              <a:gd name="T52" fmla="*/ 77 w 154"/>
              <a:gd name="T53" fmla="*/ 158 h 158"/>
              <a:gd name="T54" fmla="*/ 115 w 154"/>
              <a:gd name="T55" fmla="*/ 143 h 158"/>
              <a:gd name="T56" fmla="*/ 87 w 154"/>
              <a:gd name="T57" fmla="*/ 128 h 158"/>
              <a:gd name="T58" fmla="*/ 87 w 154"/>
              <a:gd name="T59" fmla="*/ 11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 h="158">
                <a:moveTo>
                  <a:pt x="13" y="28"/>
                </a:moveTo>
                <a:cubicBezTo>
                  <a:pt x="34" y="28"/>
                  <a:pt x="34" y="28"/>
                  <a:pt x="34" y="28"/>
                </a:cubicBezTo>
                <a:cubicBezTo>
                  <a:pt x="35" y="49"/>
                  <a:pt x="39" y="63"/>
                  <a:pt x="43" y="73"/>
                </a:cubicBezTo>
                <a:cubicBezTo>
                  <a:pt x="28" y="63"/>
                  <a:pt x="15" y="51"/>
                  <a:pt x="13" y="28"/>
                </a:cubicBezTo>
                <a:close/>
                <a:moveTo>
                  <a:pt x="77" y="11"/>
                </a:moveTo>
                <a:cubicBezTo>
                  <a:pt x="101" y="11"/>
                  <a:pt x="110" y="20"/>
                  <a:pt x="110" y="24"/>
                </a:cubicBezTo>
                <a:cubicBezTo>
                  <a:pt x="110" y="27"/>
                  <a:pt x="101" y="37"/>
                  <a:pt x="77" y="37"/>
                </a:cubicBezTo>
                <a:cubicBezTo>
                  <a:pt x="54" y="37"/>
                  <a:pt x="45" y="27"/>
                  <a:pt x="45" y="24"/>
                </a:cubicBezTo>
                <a:cubicBezTo>
                  <a:pt x="45" y="20"/>
                  <a:pt x="54" y="11"/>
                  <a:pt x="77" y="11"/>
                </a:cubicBezTo>
                <a:close/>
                <a:moveTo>
                  <a:pt x="111" y="73"/>
                </a:moveTo>
                <a:cubicBezTo>
                  <a:pt x="116" y="63"/>
                  <a:pt x="120" y="49"/>
                  <a:pt x="121" y="28"/>
                </a:cubicBezTo>
                <a:cubicBezTo>
                  <a:pt x="142" y="28"/>
                  <a:pt x="142" y="28"/>
                  <a:pt x="142" y="28"/>
                </a:cubicBezTo>
                <a:cubicBezTo>
                  <a:pt x="140" y="51"/>
                  <a:pt x="126" y="63"/>
                  <a:pt x="111" y="73"/>
                </a:cubicBezTo>
                <a:close/>
                <a:moveTo>
                  <a:pt x="87" y="116"/>
                </a:moveTo>
                <a:cubicBezTo>
                  <a:pt x="87" y="104"/>
                  <a:pt x="97" y="97"/>
                  <a:pt x="112" y="87"/>
                </a:cubicBezTo>
                <a:cubicBezTo>
                  <a:pt x="131" y="74"/>
                  <a:pt x="154" y="59"/>
                  <a:pt x="154" y="22"/>
                </a:cubicBezTo>
                <a:cubicBezTo>
                  <a:pt x="154" y="19"/>
                  <a:pt x="152" y="16"/>
                  <a:pt x="148" y="16"/>
                </a:cubicBezTo>
                <a:cubicBezTo>
                  <a:pt x="119" y="16"/>
                  <a:pt x="119" y="16"/>
                  <a:pt x="119" y="16"/>
                </a:cubicBezTo>
                <a:cubicBezTo>
                  <a:pt x="115" y="8"/>
                  <a:pt x="102" y="0"/>
                  <a:pt x="77" y="0"/>
                </a:cubicBezTo>
                <a:cubicBezTo>
                  <a:pt x="52" y="0"/>
                  <a:pt x="40" y="8"/>
                  <a:pt x="36" y="16"/>
                </a:cubicBezTo>
                <a:cubicBezTo>
                  <a:pt x="6" y="16"/>
                  <a:pt x="6" y="16"/>
                  <a:pt x="6" y="16"/>
                </a:cubicBezTo>
                <a:cubicBezTo>
                  <a:pt x="3" y="16"/>
                  <a:pt x="0" y="19"/>
                  <a:pt x="0" y="22"/>
                </a:cubicBezTo>
                <a:cubicBezTo>
                  <a:pt x="0" y="59"/>
                  <a:pt x="24" y="74"/>
                  <a:pt x="42" y="87"/>
                </a:cubicBezTo>
                <a:cubicBezTo>
                  <a:pt x="58" y="97"/>
                  <a:pt x="67" y="104"/>
                  <a:pt x="67" y="116"/>
                </a:cubicBezTo>
                <a:cubicBezTo>
                  <a:pt x="67" y="128"/>
                  <a:pt x="67" y="128"/>
                  <a:pt x="67" y="128"/>
                </a:cubicBezTo>
                <a:cubicBezTo>
                  <a:pt x="51" y="129"/>
                  <a:pt x="39" y="135"/>
                  <a:pt x="39" y="143"/>
                </a:cubicBezTo>
                <a:cubicBezTo>
                  <a:pt x="39" y="151"/>
                  <a:pt x="56" y="158"/>
                  <a:pt x="77" y="158"/>
                </a:cubicBezTo>
                <a:cubicBezTo>
                  <a:pt x="98" y="158"/>
                  <a:pt x="115" y="151"/>
                  <a:pt x="115" y="143"/>
                </a:cubicBezTo>
                <a:cubicBezTo>
                  <a:pt x="115" y="135"/>
                  <a:pt x="104" y="129"/>
                  <a:pt x="87" y="128"/>
                </a:cubicBezTo>
                <a:cubicBezTo>
                  <a:pt x="87" y="116"/>
                  <a:pt x="87" y="116"/>
                  <a:pt x="87" y="116"/>
                </a:cubicBezTo>
                <a:close/>
              </a:path>
            </a:pathLst>
          </a:custGeom>
          <a:solidFill>
            <a:srgbClr val="2F5596"/>
          </a:solidFill>
          <a:ln>
            <a:noFill/>
          </a:ln>
        </p:spPr>
        <p:txBody>
          <a:bodyPr vert="horz" wrap="square" lIns="91454" tIns="45727" rIns="91454" bIns="45727" numCol="1" anchor="t" anchorCtr="0" compatLnSpc="1"/>
          <a:lstStyle/>
          <a:p>
            <a:pPr algn="ctr" defTabSz="914400">
              <a:defRPr/>
            </a:pPr>
            <a:endParaRPr lang="en-US" sz="2250" kern="0">
              <a:solidFill>
                <a:srgbClr val="000000"/>
              </a:solidFill>
              <a:latin typeface="微软雅黑" panose="020B0503020204020204" pitchFamily="34" charset="-122"/>
              <a:ea typeface="幼圆" panose="02010509060101010101" charset="-122"/>
              <a:cs typeface="+mn-ea"/>
              <a:sym typeface="Gill Sans" charset="0"/>
            </a:endParaRPr>
          </a:p>
        </p:txBody>
      </p:sp>
      <p:sp>
        <p:nvSpPr>
          <p:cNvPr id="29"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p:transition spd="slow">
    <p:comb/>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 presetClass="entr" presetSubtype="4" accel="55000" fill="hold" grpId="0" nodeType="afterEffect" p14:presetBounceEnd="52000">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14:bounceEnd="52000">
                                          <p:cBhvr additive="base">
                                            <p:cTn id="11" dur="2000" fill="hold"/>
                                            <p:tgtEl>
                                              <p:spTgt spid="42"/>
                                            </p:tgtEl>
                                            <p:attrNameLst>
                                              <p:attrName>ppt_x</p:attrName>
                                            </p:attrNameLst>
                                          </p:cBhvr>
                                          <p:tavLst>
                                            <p:tav tm="0">
                                              <p:val>
                                                <p:strVal val="#ppt_x"/>
                                              </p:val>
                                            </p:tav>
                                            <p:tav tm="100000">
                                              <p:val>
                                                <p:strVal val="#ppt_x"/>
                                              </p:val>
                                            </p:tav>
                                          </p:tavLst>
                                        </p:anim>
                                        <p:anim calcmode="lin" valueType="num" p14:bounceEnd="52000">
                                          <p:cBhvr additive="base">
                                            <p:cTn id="12" dur="200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1" accel="55000" fill="hold" grpId="0" nodeType="withEffect" p14:presetBounceEnd="52000">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14:bounceEnd="52000">
                                          <p:cBhvr additive="base">
                                            <p:cTn id="15" dur="2000" fill="hold"/>
                                            <p:tgtEl>
                                              <p:spTgt spid="43"/>
                                            </p:tgtEl>
                                            <p:attrNameLst>
                                              <p:attrName>ppt_x</p:attrName>
                                            </p:attrNameLst>
                                          </p:cBhvr>
                                          <p:tavLst>
                                            <p:tav tm="0">
                                              <p:val>
                                                <p:strVal val="#ppt_x"/>
                                              </p:val>
                                            </p:tav>
                                            <p:tav tm="100000">
                                              <p:val>
                                                <p:strVal val="#ppt_x"/>
                                              </p:val>
                                            </p:tav>
                                          </p:tavLst>
                                        </p:anim>
                                        <p:anim calcmode="lin" valueType="num" p14:bounceEnd="52000">
                                          <p:cBhvr additive="base">
                                            <p:cTn id="16" dur="2000" fill="hold"/>
                                            <p:tgtEl>
                                              <p:spTgt spid="43"/>
                                            </p:tgtEl>
                                            <p:attrNameLst>
                                              <p:attrName>ppt_y</p:attrName>
                                            </p:attrNameLst>
                                          </p:cBhvr>
                                          <p:tavLst>
                                            <p:tav tm="0">
                                              <p:val>
                                                <p:strVal val="0-#ppt_h/2"/>
                                              </p:val>
                                            </p:tav>
                                            <p:tav tm="100000">
                                              <p:val>
                                                <p:strVal val="#ppt_y"/>
                                              </p:val>
                                            </p:tav>
                                          </p:tavLst>
                                        </p:anim>
                                      </p:childTnLst>
                                    </p:cTn>
                                  </p:par>
                                </p:childTnLst>
                              </p:cTn>
                            </p:par>
                            <p:par>
                              <p:cTn id="17" fill="hold">
                                <p:stCondLst>
                                  <p:cond delay="2500"/>
                                </p:stCondLst>
                                <p:childTnLst>
                                  <p:par>
                                    <p:cTn id="18" presetID="42" presetClass="entr" presetSubtype="0"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anim calcmode="lin" valueType="num">
                                          <p:cBhvr>
                                            <p:cTn id="21" dur="500" fill="hold"/>
                                            <p:tgtEl>
                                              <p:spTgt spid="50"/>
                                            </p:tgtEl>
                                            <p:attrNameLst>
                                              <p:attrName>ppt_x</p:attrName>
                                            </p:attrNameLst>
                                          </p:cBhvr>
                                          <p:tavLst>
                                            <p:tav tm="0">
                                              <p:val>
                                                <p:strVal val="#ppt_x"/>
                                              </p:val>
                                            </p:tav>
                                            <p:tav tm="100000">
                                              <p:val>
                                                <p:strVal val="#ppt_x"/>
                                              </p:val>
                                            </p:tav>
                                          </p:tavLst>
                                        </p:anim>
                                        <p:anim calcmode="lin" valueType="num">
                                          <p:cBhvr>
                                            <p:cTn id="22" dur="500" fill="hold"/>
                                            <p:tgtEl>
                                              <p:spTgt spid="50"/>
                                            </p:tgtEl>
                                            <p:attrNameLst>
                                              <p:attrName>ppt_y</p:attrName>
                                            </p:attrNameLst>
                                          </p:cBhvr>
                                          <p:tavLst>
                                            <p:tav tm="0">
                                              <p:val>
                                                <p:strVal val="#ppt_y+.1"/>
                                              </p:val>
                                            </p:tav>
                                            <p:tav tm="100000">
                                              <p:val>
                                                <p:strVal val="#ppt_y"/>
                                              </p:val>
                                            </p:tav>
                                          </p:tavLst>
                                        </p:anim>
                                      </p:childTnLst>
                                    </p:cTn>
                                  </p:par>
                                  <p:par>
                                    <p:cTn id="23" presetID="14" presetClass="entr" presetSubtype="1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randombar(horizontal)">
                                          <p:cBhvr>
                                            <p:cTn id="25" dur="500"/>
                                            <p:tgtEl>
                                              <p:spTgt spid="41"/>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500"/>
                                            <p:tgtEl>
                                              <p:spTgt spid="47"/>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anim calcmode="lin" valueType="num">
                                          <p:cBhvr>
                                            <p:cTn id="34" dur="500" fill="hold"/>
                                            <p:tgtEl>
                                              <p:spTgt spid="60"/>
                                            </p:tgtEl>
                                            <p:attrNameLst>
                                              <p:attrName>ppt_x</p:attrName>
                                            </p:attrNameLst>
                                          </p:cBhvr>
                                          <p:tavLst>
                                            <p:tav tm="0">
                                              <p:val>
                                                <p:strVal val="#ppt_x"/>
                                              </p:val>
                                            </p:tav>
                                            <p:tav tm="100000">
                                              <p:val>
                                                <p:strVal val="#ppt_x"/>
                                              </p:val>
                                            </p:tav>
                                          </p:tavLst>
                                        </p:anim>
                                        <p:anim calcmode="lin" valueType="num">
                                          <p:cBhvr>
                                            <p:cTn id="35" dur="500" fill="hold"/>
                                            <p:tgtEl>
                                              <p:spTgt spid="60"/>
                                            </p:tgtEl>
                                            <p:attrNameLst>
                                              <p:attrName>ppt_y</p:attrName>
                                            </p:attrNameLst>
                                          </p:cBhvr>
                                          <p:tavLst>
                                            <p:tav tm="0">
                                              <p:val>
                                                <p:strVal val="#ppt_y+.1"/>
                                              </p:val>
                                            </p:tav>
                                            <p:tav tm="100000">
                                              <p:val>
                                                <p:strVal val="#ppt_y"/>
                                              </p:val>
                                            </p:tav>
                                          </p:tavLst>
                                        </p:anim>
                                      </p:childTnLst>
                                    </p:cTn>
                                  </p:par>
                                  <p:par>
                                    <p:cTn id="36" presetID="14" presetClass="entr" presetSubtype="10" fill="hold" grpId="0"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randombar(horizontal)">
                                          <p:cBhvr>
                                            <p:cTn id="38" dur="500"/>
                                            <p:tgtEl>
                                              <p:spTgt spid="53"/>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left)">
                                          <p:cBhvr>
                                            <p:cTn id="42" dur="500"/>
                                            <p:tgtEl>
                                              <p:spTgt spid="57"/>
                                            </p:tgtEl>
                                          </p:cBhvr>
                                        </p:animEffect>
                                      </p:childTnLst>
                                    </p:cTn>
                                  </p:par>
                                </p:childTnLst>
                              </p:cTn>
                            </p:par>
                            <p:par>
                              <p:cTn id="43" fill="hold">
                                <p:stCondLst>
                                  <p:cond delay="4500"/>
                                </p:stCondLst>
                                <p:childTnLst>
                                  <p:par>
                                    <p:cTn id="44" presetID="42" presetClass="entr" presetSubtype="0" fill="hold" grpId="0" nodeType="after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fade">
                                          <p:cBhvr>
                                            <p:cTn id="46" dur="500"/>
                                            <p:tgtEl>
                                              <p:spTgt spid="70"/>
                                            </p:tgtEl>
                                          </p:cBhvr>
                                        </p:animEffect>
                                        <p:anim calcmode="lin" valueType="num">
                                          <p:cBhvr>
                                            <p:cTn id="47" dur="500" fill="hold"/>
                                            <p:tgtEl>
                                              <p:spTgt spid="70"/>
                                            </p:tgtEl>
                                            <p:attrNameLst>
                                              <p:attrName>ppt_x</p:attrName>
                                            </p:attrNameLst>
                                          </p:cBhvr>
                                          <p:tavLst>
                                            <p:tav tm="0">
                                              <p:val>
                                                <p:strVal val="#ppt_x"/>
                                              </p:val>
                                            </p:tav>
                                            <p:tav tm="100000">
                                              <p:val>
                                                <p:strVal val="#ppt_x"/>
                                              </p:val>
                                            </p:tav>
                                          </p:tavLst>
                                        </p:anim>
                                        <p:anim calcmode="lin" valueType="num">
                                          <p:cBhvr>
                                            <p:cTn id="48" dur="500" fill="hold"/>
                                            <p:tgtEl>
                                              <p:spTgt spid="70"/>
                                            </p:tgtEl>
                                            <p:attrNameLst>
                                              <p:attrName>ppt_y</p:attrName>
                                            </p:attrNameLst>
                                          </p:cBhvr>
                                          <p:tavLst>
                                            <p:tav tm="0">
                                              <p:val>
                                                <p:strVal val="#ppt_y+.1"/>
                                              </p:val>
                                            </p:tav>
                                            <p:tav tm="100000">
                                              <p:val>
                                                <p:strVal val="#ppt_y"/>
                                              </p:val>
                                            </p:tav>
                                          </p:tavLst>
                                        </p:anim>
                                      </p:childTnLst>
                                    </p:cTn>
                                  </p:par>
                                  <p:par>
                                    <p:cTn id="49" presetID="14" presetClass="entr" presetSubtype="1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randombar(horizontal)">
                                          <p:cBhvr>
                                            <p:cTn id="51" dur="500"/>
                                            <p:tgtEl>
                                              <p:spTgt spid="63"/>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left)">
                                          <p:cBhvr>
                                            <p:cTn id="55" dur="500"/>
                                            <p:tgtEl>
                                              <p:spTgt spid="67"/>
                                            </p:tgtEl>
                                          </p:cBhvr>
                                        </p:animEffect>
                                      </p:childTnLst>
                                    </p:cTn>
                                  </p:par>
                                </p:childTnLst>
                              </p:cTn>
                            </p:par>
                            <p:par>
                              <p:cTn id="56" fill="hold">
                                <p:stCondLst>
                                  <p:cond delay="5500"/>
                                </p:stCondLst>
                                <p:childTnLst>
                                  <p:par>
                                    <p:cTn id="57" presetID="42" presetClass="entr" presetSubtype="0" fill="hold" grpId="0" nodeType="after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anim calcmode="lin" valueType="num">
                                          <p:cBhvr>
                                            <p:cTn id="60" dur="500" fill="hold"/>
                                            <p:tgtEl>
                                              <p:spTgt spid="80"/>
                                            </p:tgtEl>
                                            <p:attrNameLst>
                                              <p:attrName>ppt_x</p:attrName>
                                            </p:attrNameLst>
                                          </p:cBhvr>
                                          <p:tavLst>
                                            <p:tav tm="0">
                                              <p:val>
                                                <p:strVal val="#ppt_x"/>
                                              </p:val>
                                            </p:tav>
                                            <p:tav tm="100000">
                                              <p:val>
                                                <p:strVal val="#ppt_x"/>
                                              </p:val>
                                            </p:tav>
                                          </p:tavLst>
                                        </p:anim>
                                        <p:anim calcmode="lin" valueType="num">
                                          <p:cBhvr>
                                            <p:cTn id="61" dur="500" fill="hold"/>
                                            <p:tgtEl>
                                              <p:spTgt spid="80"/>
                                            </p:tgtEl>
                                            <p:attrNameLst>
                                              <p:attrName>ppt_y</p:attrName>
                                            </p:attrNameLst>
                                          </p:cBhvr>
                                          <p:tavLst>
                                            <p:tav tm="0">
                                              <p:val>
                                                <p:strVal val="#ppt_y+.1"/>
                                              </p:val>
                                            </p:tav>
                                            <p:tav tm="100000">
                                              <p:val>
                                                <p:strVal val="#ppt_y"/>
                                              </p:val>
                                            </p:tav>
                                          </p:tavLst>
                                        </p:anim>
                                      </p:childTnLst>
                                    </p:cTn>
                                  </p:par>
                                  <p:par>
                                    <p:cTn id="62" presetID="14" presetClass="entr" presetSubtype="10" fill="hold" grpId="0" nodeType="with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randombar(horizontal)">
                                          <p:cBhvr>
                                            <p:cTn id="64" dur="500"/>
                                            <p:tgtEl>
                                              <p:spTgt spid="73"/>
                                            </p:tgtEl>
                                          </p:cBhvr>
                                        </p:animEffect>
                                      </p:childTnLst>
                                    </p:cTn>
                                  </p:par>
                                </p:childTnLst>
                              </p:cTn>
                            </p:par>
                            <p:par>
                              <p:cTn id="65" fill="hold">
                                <p:stCondLst>
                                  <p:cond delay="6000"/>
                                </p:stCondLst>
                                <p:childTnLst>
                                  <p:par>
                                    <p:cTn id="66" presetID="22" presetClass="entr" presetSubtype="8" fill="hold" nodeType="after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wipe(left)">
                                          <p:cBhvr>
                                            <p:cTn id="68" dur="500"/>
                                            <p:tgtEl>
                                              <p:spTgt spid="77"/>
                                            </p:tgtEl>
                                          </p:cBhvr>
                                        </p:animEffect>
                                      </p:childTnLst>
                                    </p:cTn>
                                  </p:par>
                                </p:childTnLst>
                              </p:cTn>
                            </p:par>
                            <p:par>
                              <p:cTn id="69" fill="hold">
                                <p:stCondLst>
                                  <p:cond delay="6500"/>
                                </p:stCondLst>
                                <p:childTnLst>
                                  <p:par>
                                    <p:cTn id="70" presetID="10" presetClass="entr" presetSubtype="0" fill="hold" grpId="0"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1" grpId="0" animBg="1"/>
          <p:bldP spid="42" grpId="0" animBg="1"/>
          <p:bldP spid="43" grpId="0" animBg="1"/>
          <p:bldP spid="50" grpId="0" animBg="1"/>
          <p:bldP spid="53" grpId="0" animBg="1"/>
          <p:bldP spid="60" grpId="0" animBg="1"/>
          <p:bldP spid="63" grpId="0" animBg="1"/>
          <p:bldP spid="70" grpId="0" animBg="1"/>
          <p:bldP spid="73" grpId="0" animBg="1"/>
          <p:bldP spid="80" grpId="0" animBg="1"/>
          <p:bldP spid="2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 presetClass="entr" presetSubtype="4" accel="5500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2000" fill="hold"/>
                                            <p:tgtEl>
                                              <p:spTgt spid="42"/>
                                            </p:tgtEl>
                                            <p:attrNameLst>
                                              <p:attrName>ppt_x</p:attrName>
                                            </p:attrNameLst>
                                          </p:cBhvr>
                                          <p:tavLst>
                                            <p:tav tm="0">
                                              <p:val>
                                                <p:strVal val="#ppt_x"/>
                                              </p:val>
                                            </p:tav>
                                            <p:tav tm="100000">
                                              <p:val>
                                                <p:strVal val="#ppt_x"/>
                                              </p:val>
                                            </p:tav>
                                          </p:tavLst>
                                        </p:anim>
                                        <p:anim calcmode="lin" valueType="num">
                                          <p:cBhvr additive="base">
                                            <p:cTn id="12" dur="200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1" accel="55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2000" fill="hold"/>
                                            <p:tgtEl>
                                              <p:spTgt spid="43"/>
                                            </p:tgtEl>
                                            <p:attrNameLst>
                                              <p:attrName>ppt_x</p:attrName>
                                            </p:attrNameLst>
                                          </p:cBhvr>
                                          <p:tavLst>
                                            <p:tav tm="0">
                                              <p:val>
                                                <p:strVal val="#ppt_x"/>
                                              </p:val>
                                            </p:tav>
                                            <p:tav tm="100000">
                                              <p:val>
                                                <p:strVal val="#ppt_x"/>
                                              </p:val>
                                            </p:tav>
                                          </p:tavLst>
                                        </p:anim>
                                        <p:anim calcmode="lin" valueType="num">
                                          <p:cBhvr additive="base">
                                            <p:cTn id="16" dur="2000" fill="hold"/>
                                            <p:tgtEl>
                                              <p:spTgt spid="43"/>
                                            </p:tgtEl>
                                            <p:attrNameLst>
                                              <p:attrName>ppt_y</p:attrName>
                                            </p:attrNameLst>
                                          </p:cBhvr>
                                          <p:tavLst>
                                            <p:tav tm="0">
                                              <p:val>
                                                <p:strVal val="0-#ppt_h/2"/>
                                              </p:val>
                                            </p:tav>
                                            <p:tav tm="100000">
                                              <p:val>
                                                <p:strVal val="#ppt_y"/>
                                              </p:val>
                                            </p:tav>
                                          </p:tavLst>
                                        </p:anim>
                                      </p:childTnLst>
                                    </p:cTn>
                                  </p:par>
                                </p:childTnLst>
                              </p:cTn>
                            </p:par>
                            <p:par>
                              <p:cTn id="17" fill="hold">
                                <p:stCondLst>
                                  <p:cond delay="2500"/>
                                </p:stCondLst>
                                <p:childTnLst>
                                  <p:par>
                                    <p:cTn id="18" presetID="42" presetClass="entr" presetSubtype="0"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anim calcmode="lin" valueType="num">
                                          <p:cBhvr>
                                            <p:cTn id="21" dur="500" fill="hold"/>
                                            <p:tgtEl>
                                              <p:spTgt spid="50"/>
                                            </p:tgtEl>
                                            <p:attrNameLst>
                                              <p:attrName>ppt_x</p:attrName>
                                            </p:attrNameLst>
                                          </p:cBhvr>
                                          <p:tavLst>
                                            <p:tav tm="0">
                                              <p:val>
                                                <p:strVal val="#ppt_x"/>
                                              </p:val>
                                            </p:tav>
                                            <p:tav tm="100000">
                                              <p:val>
                                                <p:strVal val="#ppt_x"/>
                                              </p:val>
                                            </p:tav>
                                          </p:tavLst>
                                        </p:anim>
                                        <p:anim calcmode="lin" valueType="num">
                                          <p:cBhvr>
                                            <p:cTn id="22" dur="500" fill="hold"/>
                                            <p:tgtEl>
                                              <p:spTgt spid="50"/>
                                            </p:tgtEl>
                                            <p:attrNameLst>
                                              <p:attrName>ppt_y</p:attrName>
                                            </p:attrNameLst>
                                          </p:cBhvr>
                                          <p:tavLst>
                                            <p:tav tm="0">
                                              <p:val>
                                                <p:strVal val="#ppt_y+.1"/>
                                              </p:val>
                                            </p:tav>
                                            <p:tav tm="100000">
                                              <p:val>
                                                <p:strVal val="#ppt_y"/>
                                              </p:val>
                                            </p:tav>
                                          </p:tavLst>
                                        </p:anim>
                                      </p:childTnLst>
                                    </p:cTn>
                                  </p:par>
                                  <p:par>
                                    <p:cTn id="23" presetID="14" presetClass="entr" presetSubtype="1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randombar(horizontal)">
                                          <p:cBhvr>
                                            <p:cTn id="25" dur="500"/>
                                            <p:tgtEl>
                                              <p:spTgt spid="41"/>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500"/>
                                            <p:tgtEl>
                                              <p:spTgt spid="47"/>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anim calcmode="lin" valueType="num">
                                          <p:cBhvr>
                                            <p:cTn id="34" dur="500" fill="hold"/>
                                            <p:tgtEl>
                                              <p:spTgt spid="60"/>
                                            </p:tgtEl>
                                            <p:attrNameLst>
                                              <p:attrName>ppt_x</p:attrName>
                                            </p:attrNameLst>
                                          </p:cBhvr>
                                          <p:tavLst>
                                            <p:tav tm="0">
                                              <p:val>
                                                <p:strVal val="#ppt_x"/>
                                              </p:val>
                                            </p:tav>
                                            <p:tav tm="100000">
                                              <p:val>
                                                <p:strVal val="#ppt_x"/>
                                              </p:val>
                                            </p:tav>
                                          </p:tavLst>
                                        </p:anim>
                                        <p:anim calcmode="lin" valueType="num">
                                          <p:cBhvr>
                                            <p:cTn id="35" dur="500" fill="hold"/>
                                            <p:tgtEl>
                                              <p:spTgt spid="60"/>
                                            </p:tgtEl>
                                            <p:attrNameLst>
                                              <p:attrName>ppt_y</p:attrName>
                                            </p:attrNameLst>
                                          </p:cBhvr>
                                          <p:tavLst>
                                            <p:tav tm="0">
                                              <p:val>
                                                <p:strVal val="#ppt_y+.1"/>
                                              </p:val>
                                            </p:tav>
                                            <p:tav tm="100000">
                                              <p:val>
                                                <p:strVal val="#ppt_y"/>
                                              </p:val>
                                            </p:tav>
                                          </p:tavLst>
                                        </p:anim>
                                      </p:childTnLst>
                                    </p:cTn>
                                  </p:par>
                                  <p:par>
                                    <p:cTn id="36" presetID="14" presetClass="entr" presetSubtype="10" fill="hold" grpId="0"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randombar(horizontal)">
                                          <p:cBhvr>
                                            <p:cTn id="38" dur="500"/>
                                            <p:tgtEl>
                                              <p:spTgt spid="53"/>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left)">
                                          <p:cBhvr>
                                            <p:cTn id="42" dur="500"/>
                                            <p:tgtEl>
                                              <p:spTgt spid="57"/>
                                            </p:tgtEl>
                                          </p:cBhvr>
                                        </p:animEffect>
                                      </p:childTnLst>
                                    </p:cTn>
                                  </p:par>
                                </p:childTnLst>
                              </p:cTn>
                            </p:par>
                            <p:par>
                              <p:cTn id="43" fill="hold">
                                <p:stCondLst>
                                  <p:cond delay="4500"/>
                                </p:stCondLst>
                                <p:childTnLst>
                                  <p:par>
                                    <p:cTn id="44" presetID="42" presetClass="entr" presetSubtype="0" fill="hold" grpId="0" nodeType="after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fade">
                                          <p:cBhvr>
                                            <p:cTn id="46" dur="500"/>
                                            <p:tgtEl>
                                              <p:spTgt spid="70"/>
                                            </p:tgtEl>
                                          </p:cBhvr>
                                        </p:animEffect>
                                        <p:anim calcmode="lin" valueType="num">
                                          <p:cBhvr>
                                            <p:cTn id="47" dur="500" fill="hold"/>
                                            <p:tgtEl>
                                              <p:spTgt spid="70"/>
                                            </p:tgtEl>
                                            <p:attrNameLst>
                                              <p:attrName>ppt_x</p:attrName>
                                            </p:attrNameLst>
                                          </p:cBhvr>
                                          <p:tavLst>
                                            <p:tav tm="0">
                                              <p:val>
                                                <p:strVal val="#ppt_x"/>
                                              </p:val>
                                            </p:tav>
                                            <p:tav tm="100000">
                                              <p:val>
                                                <p:strVal val="#ppt_x"/>
                                              </p:val>
                                            </p:tav>
                                          </p:tavLst>
                                        </p:anim>
                                        <p:anim calcmode="lin" valueType="num">
                                          <p:cBhvr>
                                            <p:cTn id="48" dur="500" fill="hold"/>
                                            <p:tgtEl>
                                              <p:spTgt spid="70"/>
                                            </p:tgtEl>
                                            <p:attrNameLst>
                                              <p:attrName>ppt_y</p:attrName>
                                            </p:attrNameLst>
                                          </p:cBhvr>
                                          <p:tavLst>
                                            <p:tav tm="0">
                                              <p:val>
                                                <p:strVal val="#ppt_y+.1"/>
                                              </p:val>
                                            </p:tav>
                                            <p:tav tm="100000">
                                              <p:val>
                                                <p:strVal val="#ppt_y"/>
                                              </p:val>
                                            </p:tav>
                                          </p:tavLst>
                                        </p:anim>
                                      </p:childTnLst>
                                    </p:cTn>
                                  </p:par>
                                  <p:par>
                                    <p:cTn id="49" presetID="14" presetClass="entr" presetSubtype="1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randombar(horizontal)">
                                          <p:cBhvr>
                                            <p:cTn id="51" dur="500"/>
                                            <p:tgtEl>
                                              <p:spTgt spid="63"/>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left)">
                                          <p:cBhvr>
                                            <p:cTn id="55" dur="500"/>
                                            <p:tgtEl>
                                              <p:spTgt spid="67"/>
                                            </p:tgtEl>
                                          </p:cBhvr>
                                        </p:animEffect>
                                      </p:childTnLst>
                                    </p:cTn>
                                  </p:par>
                                </p:childTnLst>
                              </p:cTn>
                            </p:par>
                            <p:par>
                              <p:cTn id="56" fill="hold">
                                <p:stCondLst>
                                  <p:cond delay="5500"/>
                                </p:stCondLst>
                                <p:childTnLst>
                                  <p:par>
                                    <p:cTn id="57" presetID="42" presetClass="entr" presetSubtype="0" fill="hold" grpId="0" nodeType="after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anim calcmode="lin" valueType="num">
                                          <p:cBhvr>
                                            <p:cTn id="60" dur="500" fill="hold"/>
                                            <p:tgtEl>
                                              <p:spTgt spid="80"/>
                                            </p:tgtEl>
                                            <p:attrNameLst>
                                              <p:attrName>ppt_x</p:attrName>
                                            </p:attrNameLst>
                                          </p:cBhvr>
                                          <p:tavLst>
                                            <p:tav tm="0">
                                              <p:val>
                                                <p:strVal val="#ppt_x"/>
                                              </p:val>
                                            </p:tav>
                                            <p:tav tm="100000">
                                              <p:val>
                                                <p:strVal val="#ppt_x"/>
                                              </p:val>
                                            </p:tav>
                                          </p:tavLst>
                                        </p:anim>
                                        <p:anim calcmode="lin" valueType="num">
                                          <p:cBhvr>
                                            <p:cTn id="61" dur="500" fill="hold"/>
                                            <p:tgtEl>
                                              <p:spTgt spid="80"/>
                                            </p:tgtEl>
                                            <p:attrNameLst>
                                              <p:attrName>ppt_y</p:attrName>
                                            </p:attrNameLst>
                                          </p:cBhvr>
                                          <p:tavLst>
                                            <p:tav tm="0">
                                              <p:val>
                                                <p:strVal val="#ppt_y+.1"/>
                                              </p:val>
                                            </p:tav>
                                            <p:tav tm="100000">
                                              <p:val>
                                                <p:strVal val="#ppt_y"/>
                                              </p:val>
                                            </p:tav>
                                          </p:tavLst>
                                        </p:anim>
                                      </p:childTnLst>
                                    </p:cTn>
                                  </p:par>
                                  <p:par>
                                    <p:cTn id="62" presetID="14" presetClass="entr" presetSubtype="10" fill="hold" grpId="0" nodeType="with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randombar(horizontal)">
                                          <p:cBhvr>
                                            <p:cTn id="64" dur="500"/>
                                            <p:tgtEl>
                                              <p:spTgt spid="73"/>
                                            </p:tgtEl>
                                          </p:cBhvr>
                                        </p:animEffect>
                                      </p:childTnLst>
                                    </p:cTn>
                                  </p:par>
                                </p:childTnLst>
                              </p:cTn>
                            </p:par>
                            <p:par>
                              <p:cTn id="65" fill="hold">
                                <p:stCondLst>
                                  <p:cond delay="6000"/>
                                </p:stCondLst>
                                <p:childTnLst>
                                  <p:par>
                                    <p:cTn id="66" presetID="22" presetClass="entr" presetSubtype="8" fill="hold" nodeType="after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wipe(left)">
                                          <p:cBhvr>
                                            <p:cTn id="68" dur="500"/>
                                            <p:tgtEl>
                                              <p:spTgt spid="77"/>
                                            </p:tgtEl>
                                          </p:cBhvr>
                                        </p:animEffect>
                                      </p:childTnLst>
                                    </p:cTn>
                                  </p:par>
                                </p:childTnLst>
                              </p:cTn>
                            </p:par>
                            <p:par>
                              <p:cTn id="69" fill="hold">
                                <p:stCondLst>
                                  <p:cond delay="6500"/>
                                </p:stCondLst>
                                <p:childTnLst>
                                  <p:par>
                                    <p:cTn id="70" presetID="10" presetClass="entr" presetSubtype="0" fill="hold" grpId="0"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1" grpId="0" animBg="1"/>
          <p:bldP spid="42" grpId="0" animBg="1"/>
          <p:bldP spid="43" grpId="0" animBg="1"/>
          <p:bldP spid="50" grpId="0" animBg="1"/>
          <p:bldP spid="53" grpId="0" animBg="1"/>
          <p:bldP spid="60" grpId="0" animBg="1"/>
          <p:bldP spid="63" grpId="0" animBg="1"/>
          <p:bldP spid="70" grpId="0" animBg="1"/>
          <p:bldP spid="73" grpId="0" animBg="1"/>
          <p:bldP spid="80" grpId="0" animBg="1"/>
          <p:bldP spid="29"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0"/>
          <p:cNvSpPr txBox="1"/>
          <p:nvPr/>
        </p:nvSpPr>
        <p:spPr>
          <a:xfrm>
            <a:off x="841329" y="950937"/>
            <a:ext cx="2222529" cy="692883"/>
          </a:xfrm>
          <a:prstGeom prst="rect">
            <a:avLst/>
          </a:prstGeom>
          <a:noFill/>
        </p:spPr>
        <p:txBody>
          <a:bodyPr wrap="none" lIns="68642" tIns="34322" rIns="68642" bIns="34322"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sz="4050" dirty="0">
                <a:solidFill>
                  <a:schemeClr val="bg1"/>
                </a:solidFill>
                <a:ea typeface="幼圆" panose="02010509060101010101" charset="-122"/>
              </a:rPr>
              <a:t>相关建议</a:t>
            </a:r>
            <a:endParaRPr lang="zh-CN" altLang="zh-CN" sz="4050" dirty="0">
              <a:solidFill>
                <a:schemeClr val="bg1"/>
              </a:solidFill>
              <a:ea typeface="幼圆" panose="02010509060101010101" charset="-122"/>
            </a:endParaRPr>
          </a:p>
        </p:txBody>
      </p:sp>
      <p:sp>
        <p:nvSpPr>
          <p:cNvPr id="6" name="文本框 76"/>
          <p:cNvSpPr txBox="1"/>
          <p:nvPr/>
        </p:nvSpPr>
        <p:spPr>
          <a:xfrm>
            <a:off x="6366587" y="1050231"/>
            <a:ext cx="1696180" cy="438473"/>
          </a:xfrm>
          <a:prstGeom prst="ellipse">
            <a:avLst/>
          </a:prstGeom>
          <a:noFill/>
        </p:spPr>
        <p:txBody>
          <a:bodyPr wrap="non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lgn="l">
              <a:buFont typeface="Wingdings" panose="05000000000000000000" pitchFamily="2" charset="2"/>
              <a:buChar char="ü"/>
            </a:pPr>
            <a:r>
              <a:rPr lang="zh-CN" altLang="en-US" sz="1575" b="0" dirty="0">
                <a:solidFill>
                  <a:schemeClr val="bg1">
                    <a:lumMod val="95000"/>
                  </a:schemeClr>
                </a:solidFill>
                <a:ea typeface="幼圆" panose="02010509060101010101" charset="-122"/>
              </a:rPr>
              <a:t>问题评估</a:t>
            </a:r>
          </a:p>
        </p:txBody>
      </p:sp>
      <p:sp>
        <p:nvSpPr>
          <p:cNvPr id="7" name="文本框 77"/>
          <p:cNvSpPr txBox="1"/>
          <p:nvPr/>
        </p:nvSpPr>
        <p:spPr>
          <a:xfrm>
            <a:off x="6366587" y="1474375"/>
            <a:ext cx="1696180" cy="438473"/>
          </a:xfrm>
          <a:prstGeom prst="ellipse">
            <a:avLst/>
          </a:prstGeom>
          <a:noFill/>
        </p:spPr>
        <p:txBody>
          <a:bodyPr wrap="non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lgn="l">
              <a:buFont typeface="Wingdings" panose="05000000000000000000" pitchFamily="2" charset="2"/>
              <a:buChar char="ü"/>
            </a:pPr>
            <a:r>
              <a:rPr lang="zh-CN" altLang="en-US" sz="1575" b="0" dirty="0">
                <a:solidFill>
                  <a:schemeClr val="bg1">
                    <a:lumMod val="95000"/>
                  </a:schemeClr>
                </a:solidFill>
                <a:ea typeface="幼圆" panose="02010509060101010101" charset="-122"/>
              </a:rPr>
              <a:t>相关对策</a:t>
            </a:r>
          </a:p>
        </p:txBody>
      </p:sp>
      <p:sp>
        <p:nvSpPr>
          <p:cNvPr id="8" name="文本框 76"/>
          <p:cNvSpPr txBox="1"/>
          <p:nvPr/>
        </p:nvSpPr>
        <p:spPr>
          <a:xfrm>
            <a:off x="6274399" y="636977"/>
            <a:ext cx="2264222" cy="438473"/>
          </a:xfrm>
          <a:prstGeom prst="ellipse">
            <a:avLst/>
          </a:prstGeom>
          <a:noFill/>
        </p:spPr>
        <p:txBody>
          <a:bodyPr wrap="non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buFont typeface="Wingdings" panose="05000000000000000000" pitchFamily="2" charset="2"/>
              <a:buChar char="ü"/>
            </a:pPr>
            <a:r>
              <a:rPr lang="zh-CN" altLang="en-US" sz="1575" b="0" dirty="0">
                <a:solidFill>
                  <a:schemeClr val="bg1">
                    <a:lumMod val="95000"/>
                  </a:schemeClr>
                </a:solidFill>
                <a:ea typeface="幼圆" panose="02010509060101010101" charset="-122"/>
              </a:rPr>
              <a:t>案例对比分析</a:t>
            </a:r>
          </a:p>
        </p:txBody>
      </p:sp>
      <p:sp>
        <p:nvSpPr>
          <p:cNvPr id="9"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5929142" y="-9592"/>
            <a:ext cx="1879346"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案例对比分析</a:t>
            </a:r>
          </a:p>
        </p:txBody>
      </p:sp>
      <p:sp>
        <p:nvSpPr>
          <p:cNvPr id="56" name="Rectangle 3"/>
          <p:cNvSpPr/>
          <p:nvPr/>
        </p:nvSpPr>
        <p:spPr>
          <a:xfrm>
            <a:off x="2854883" y="1113018"/>
            <a:ext cx="3352800" cy="96351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en-US" sz="2400">
              <a:ea typeface="幼圆" panose="02010509060101010101" charset="-122"/>
            </a:endParaRPr>
          </a:p>
        </p:txBody>
      </p:sp>
      <p:sp>
        <p:nvSpPr>
          <p:cNvPr id="57" name="Rectangle 4"/>
          <p:cNvSpPr/>
          <p:nvPr/>
        </p:nvSpPr>
        <p:spPr>
          <a:xfrm>
            <a:off x="2854883" y="2187956"/>
            <a:ext cx="3352800" cy="96351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en-US" sz="2400">
              <a:ea typeface="幼圆" panose="02010509060101010101" charset="-122"/>
            </a:endParaRPr>
          </a:p>
        </p:txBody>
      </p:sp>
      <p:sp>
        <p:nvSpPr>
          <p:cNvPr id="58" name="Rectangle 5"/>
          <p:cNvSpPr/>
          <p:nvPr/>
        </p:nvSpPr>
        <p:spPr>
          <a:xfrm>
            <a:off x="2854883" y="3262893"/>
            <a:ext cx="3352800" cy="96351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en-US" sz="2400">
              <a:ea typeface="幼圆" panose="02010509060101010101" charset="-122"/>
            </a:endParaRPr>
          </a:p>
        </p:txBody>
      </p:sp>
      <p:grpSp>
        <p:nvGrpSpPr>
          <p:cNvPr id="59" name="Group 9"/>
          <p:cNvGrpSpPr/>
          <p:nvPr/>
        </p:nvGrpSpPr>
        <p:grpSpPr>
          <a:xfrm>
            <a:off x="5312957" y="2449786"/>
            <a:ext cx="647523" cy="480341"/>
            <a:chOff x="4572000" y="3414713"/>
            <a:chExt cx="374651" cy="277813"/>
          </a:xfrm>
          <a:solidFill>
            <a:schemeClr val="bg1"/>
          </a:solidFill>
        </p:grpSpPr>
        <p:sp>
          <p:nvSpPr>
            <p:cNvPr id="86" name="Freeform 17"/>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76" tIns="45738" rIns="91476" bIns="45738" numCol="1" anchor="t" anchorCtr="0" compatLnSpc="1"/>
            <a:lstStyle/>
            <a:p>
              <a:endParaRPr lang="en-US" sz="2400">
                <a:ea typeface="幼圆" panose="02010509060101010101" charset="-122"/>
              </a:endParaRPr>
            </a:p>
          </p:txBody>
        </p:sp>
        <p:sp>
          <p:nvSpPr>
            <p:cNvPr id="87" name="Freeform 18"/>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76" tIns="45738" rIns="91476" bIns="45738" numCol="1" anchor="t" anchorCtr="0" compatLnSpc="1"/>
            <a:lstStyle/>
            <a:p>
              <a:endParaRPr lang="en-US" sz="2400">
                <a:ea typeface="幼圆" panose="02010509060101010101" charset="-122"/>
              </a:endParaRPr>
            </a:p>
          </p:txBody>
        </p:sp>
      </p:grpSp>
      <p:grpSp>
        <p:nvGrpSpPr>
          <p:cNvPr id="88" name="Group 12"/>
          <p:cNvGrpSpPr/>
          <p:nvPr/>
        </p:nvGrpSpPr>
        <p:grpSpPr>
          <a:xfrm>
            <a:off x="3146691" y="3477554"/>
            <a:ext cx="544382" cy="534187"/>
            <a:chOff x="2905125" y="4002088"/>
            <a:chExt cx="249238" cy="244475"/>
          </a:xfrm>
          <a:solidFill>
            <a:schemeClr val="bg1"/>
          </a:solidFill>
        </p:grpSpPr>
        <p:sp>
          <p:nvSpPr>
            <p:cNvPr id="89" name="Freeform 50"/>
            <p:cNvSpPr>
              <a:spLocks noEditPoints="1"/>
            </p:cNvSpPr>
            <p:nvPr/>
          </p:nvSpPr>
          <p:spPr bwMode="auto">
            <a:xfrm>
              <a:off x="2905125" y="4002088"/>
              <a:ext cx="249238" cy="244475"/>
            </a:xfrm>
            <a:custGeom>
              <a:avLst/>
              <a:gdLst>
                <a:gd name="T0" fmla="*/ 82 w 95"/>
                <a:gd name="T1" fmla="*/ 58 h 93"/>
                <a:gd name="T2" fmla="*/ 95 w 95"/>
                <a:gd name="T3" fmla="*/ 52 h 93"/>
                <a:gd name="T4" fmla="*/ 95 w 95"/>
                <a:gd name="T5" fmla="*/ 42 h 93"/>
                <a:gd name="T6" fmla="*/ 82 w 95"/>
                <a:gd name="T7" fmla="*/ 36 h 93"/>
                <a:gd name="T8" fmla="*/ 79 w 95"/>
                <a:gd name="T9" fmla="*/ 31 h 93"/>
                <a:gd name="T10" fmla="*/ 84 w 95"/>
                <a:gd name="T11" fmla="*/ 18 h 93"/>
                <a:gd name="T12" fmla="*/ 77 w 95"/>
                <a:gd name="T13" fmla="*/ 10 h 93"/>
                <a:gd name="T14" fmla="*/ 64 w 95"/>
                <a:gd name="T15" fmla="*/ 16 h 93"/>
                <a:gd name="T16" fmla="*/ 58 w 95"/>
                <a:gd name="T17" fmla="*/ 13 h 93"/>
                <a:gd name="T18" fmla="*/ 52 w 95"/>
                <a:gd name="T19" fmla="*/ 0 h 93"/>
                <a:gd name="T20" fmla="*/ 42 w 95"/>
                <a:gd name="T21" fmla="*/ 0 h 93"/>
                <a:gd name="T22" fmla="*/ 36 w 95"/>
                <a:gd name="T23" fmla="*/ 13 h 93"/>
                <a:gd name="T24" fmla="*/ 31 w 95"/>
                <a:gd name="T25" fmla="*/ 16 h 93"/>
                <a:gd name="T26" fmla="*/ 17 w 95"/>
                <a:gd name="T27" fmla="*/ 11 h 93"/>
                <a:gd name="T28" fmla="*/ 10 w 95"/>
                <a:gd name="T29" fmla="*/ 18 h 93"/>
                <a:gd name="T30" fmla="*/ 15 w 95"/>
                <a:gd name="T31" fmla="*/ 31 h 93"/>
                <a:gd name="T32" fmla="*/ 13 w 95"/>
                <a:gd name="T33" fmla="*/ 36 h 93"/>
                <a:gd name="T34" fmla="*/ 0 w 95"/>
                <a:gd name="T35" fmla="*/ 42 h 93"/>
                <a:gd name="T36" fmla="*/ 0 w 95"/>
                <a:gd name="T37" fmla="*/ 52 h 93"/>
                <a:gd name="T38" fmla="*/ 13 w 95"/>
                <a:gd name="T39" fmla="*/ 58 h 93"/>
                <a:gd name="T40" fmla="*/ 15 w 95"/>
                <a:gd name="T41" fmla="*/ 63 h 93"/>
                <a:gd name="T42" fmla="*/ 10 w 95"/>
                <a:gd name="T43" fmla="*/ 76 h 93"/>
                <a:gd name="T44" fmla="*/ 18 w 95"/>
                <a:gd name="T45" fmla="*/ 84 h 93"/>
                <a:gd name="T46" fmla="*/ 31 w 95"/>
                <a:gd name="T47" fmla="*/ 78 h 93"/>
                <a:gd name="T48" fmla="*/ 37 w 95"/>
                <a:gd name="T49" fmla="*/ 81 h 93"/>
                <a:gd name="T50" fmla="*/ 42 w 95"/>
                <a:gd name="T51" fmla="*/ 93 h 93"/>
                <a:gd name="T52" fmla="*/ 53 w 95"/>
                <a:gd name="T53" fmla="*/ 93 h 93"/>
                <a:gd name="T54" fmla="*/ 58 w 95"/>
                <a:gd name="T55" fmla="*/ 81 h 93"/>
                <a:gd name="T56" fmla="*/ 64 w 95"/>
                <a:gd name="T57" fmla="*/ 78 h 93"/>
                <a:gd name="T58" fmla="*/ 77 w 95"/>
                <a:gd name="T59" fmla="*/ 83 h 93"/>
                <a:gd name="T60" fmla="*/ 85 w 95"/>
                <a:gd name="T61" fmla="*/ 76 h 93"/>
                <a:gd name="T62" fmla="*/ 79 w 95"/>
                <a:gd name="T63" fmla="*/ 63 h 93"/>
                <a:gd name="T64" fmla="*/ 82 w 95"/>
                <a:gd name="T65" fmla="*/ 58 h 93"/>
                <a:gd name="T66" fmla="*/ 47 w 95"/>
                <a:gd name="T67" fmla="*/ 62 h 93"/>
                <a:gd name="T68" fmla="*/ 32 w 95"/>
                <a:gd name="T69" fmla="*/ 47 h 93"/>
                <a:gd name="T70" fmla="*/ 47 w 95"/>
                <a:gd name="T71" fmla="*/ 32 h 93"/>
                <a:gd name="T72" fmla="*/ 63 w 95"/>
                <a:gd name="T73" fmla="*/ 47 h 93"/>
                <a:gd name="T74" fmla="*/ 47 w 95"/>
                <a:gd name="T75" fmla="*/ 6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8"/>
                  </a:moveTo>
                  <a:cubicBezTo>
                    <a:pt x="82" y="58"/>
                    <a:pt x="95" y="53"/>
                    <a:pt x="95" y="52"/>
                  </a:cubicBezTo>
                  <a:cubicBezTo>
                    <a:pt x="95" y="42"/>
                    <a:pt x="95" y="42"/>
                    <a:pt x="95" y="42"/>
                  </a:cubicBezTo>
                  <a:cubicBezTo>
                    <a:pt x="95" y="41"/>
                    <a:pt x="82" y="36"/>
                    <a:pt x="82" y="36"/>
                  </a:cubicBezTo>
                  <a:cubicBezTo>
                    <a:pt x="79" y="31"/>
                    <a:pt x="79" y="31"/>
                    <a:pt x="79" y="31"/>
                  </a:cubicBezTo>
                  <a:cubicBezTo>
                    <a:pt x="79" y="31"/>
                    <a:pt x="85" y="18"/>
                    <a:pt x="84" y="18"/>
                  </a:cubicBezTo>
                  <a:cubicBezTo>
                    <a:pt x="77" y="10"/>
                    <a:pt x="77" y="10"/>
                    <a:pt x="77" y="10"/>
                  </a:cubicBezTo>
                  <a:cubicBezTo>
                    <a:pt x="77" y="10"/>
                    <a:pt x="64" y="16"/>
                    <a:pt x="64" y="16"/>
                  </a:cubicBezTo>
                  <a:cubicBezTo>
                    <a:pt x="58" y="13"/>
                    <a:pt x="58" y="13"/>
                    <a:pt x="58" y="13"/>
                  </a:cubicBezTo>
                  <a:cubicBezTo>
                    <a:pt x="58" y="13"/>
                    <a:pt x="53" y="0"/>
                    <a:pt x="52" y="0"/>
                  </a:cubicBezTo>
                  <a:cubicBezTo>
                    <a:pt x="42" y="0"/>
                    <a:pt x="42" y="0"/>
                    <a:pt x="42" y="0"/>
                  </a:cubicBezTo>
                  <a:cubicBezTo>
                    <a:pt x="41" y="0"/>
                    <a:pt x="36" y="13"/>
                    <a:pt x="36" y="13"/>
                  </a:cubicBezTo>
                  <a:cubicBezTo>
                    <a:pt x="31" y="16"/>
                    <a:pt x="31" y="16"/>
                    <a:pt x="31" y="16"/>
                  </a:cubicBezTo>
                  <a:cubicBezTo>
                    <a:pt x="31" y="16"/>
                    <a:pt x="18" y="10"/>
                    <a:pt x="17" y="11"/>
                  </a:cubicBezTo>
                  <a:cubicBezTo>
                    <a:pt x="10" y="18"/>
                    <a:pt x="10" y="18"/>
                    <a:pt x="10" y="18"/>
                  </a:cubicBezTo>
                  <a:cubicBezTo>
                    <a:pt x="9" y="18"/>
                    <a:pt x="15" y="31"/>
                    <a:pt x="15" y="31"/>
                  </a:cubicBezTo>
                  <a:cubicBezTo>
                    <a:pt x="13" y="36"/>
                    <a:pt x="13" y="36"/>
                    <a:pt x="13" y="36"/>
                  </a:cubicBezTo>
                  <a:cubicBezTo>
                    <a:pt x="13" y="36"/>
                    <a:pt x="0" y="41"/>
                    <a:pt x="0" y="42"/>
                  </a:cubicBezTo>
                  <a:cubicBezTo>
                    <a:pt x="0" y="52"/>
                    <a:pt x="0" y="52"/>
                    <a:pt x="0" y="52"/>
                  </a:cubicBezTo>
                  <a:cubicBezTo>
                    <a:pt x="0" y="53"/>
                    <a:pt x="13" y="58"/>
                    <a:pt x="13" y="58"/>
                  </a:cubicBezTo>
                  <a:cubicBezTo>
                    <a:pt x="15" y="63"/>
                    <a:pt x="15" y="63"/>
                    <a:pt x="15" y="63"/>
                  </a:cubicBezTo>
                  <a:cubicBezTo>
                    <a:pt x="15" y="63"/>
                    <a:pt x="10" y="76"/>
                    <a:pt x="10" y="76"/>
                  </a:cubicBezTo>
                  <a:cubicBezTo>
                    <a:pt x="18" y="84"/>
                    <a:pt x="18" y="84"/>
                    <a:pt x="18" y="84"/>
                  </a:cubicBezTo>
                  <a:cubicBezTo>
                    <a:pt x="18" y="84"/>
                    <a:pt x="31" y="78"/>
                    <a:pt x="31" y="78"/>
                  </a:cubicBezTo>
                  <a:cubicBezTo>
                    <a:pt x="37" y="81"/>
                    <a:pt x="37" y="81"/>
                    <a:pt x="37" y="81"/>
                  </a:cubicBezTo>
                  <a:cubicBezTo>
                    <a:pt x="37" y="81"/>
                    <a:pt x="42" y="93"/>
                    <a:pt x="42" y="93"/>
                  </a:cubicBezTo>
                  <a:cubicBezTo>
                    <a:pt x="53" y="93"/>
                    <a:pt x="53" y="93"/>
                    <a:pt x="53" y="93"/>
                  </a:cubicBezTo>
                  <a:cubicBezTo>
                    <a:pt x="53" y="93"/>
                    <a:pt x="58" y="81"/>
                    <a:pt x="58" y="81"/>
                  </a:cubicBezTo>
                  <a:cubicBezTo>
                    <a:pt x="64" y="78"/>
                    <a:pt x="64" y="78"/>
                    <a:pt x="64" y="78"/>
                  </a:cubicBezTo>
                  <a:cubicBezTo>
                    <a:pt x="64" y="78"/>
                    <a:pt x="77" y="84"/>
                    <a:pt x="77" y="83"/>
                  </a:cubicBezTo>
                  <a:cubicBezTo>
                    <a:pt x="85" y="76"/>
                    <a:pt x="85" y="76"/>
                    <a:pt x="85" y="76"/>
                  </a:cubicBezTo>
                  <a:cubicBezTo>
                    <a:pt x="85" y="76"/>
                    <a:pt x="79" y="63"/>
                    <a:pt x="79" y="63"/>
                  </a:cubicBezTo>
                  <a:lnTo>
                    <a:pt x="82" y="58"/>
                  </a:lnTo>
                  <a:close/>
                  <a:moveTo>
                    <a:pt x="47" y="62"/>
                  </a:moveTo>
                  <a:cubicBezTo>
                    <a:pt x="39" y="62"/>
                    <a:pt x="32" y="55"/>
                    <a:pt x="32" y="47"/>
                  </a:cubicBezTo>
                  <a:cubicBezTo>
                    <a:pt x="32" y="39"/>
                    <a:pt x="39" y="32"/>
                    <a:pt x="47" y="32"/>
                  </a:cubicBezTo>
                  <a:cubicBezTo>
                    <a:pt x="56" y="32"/>
                    <a:pt x="63" y="39"/>
                    <a:pt x="63" y="47"/>
                  </a:cubicBezTo>
                  <a:cubicBezTo>
                    <a:pt x="63" y="55"/>
                    <a:pt x="56" y="62"/>
                    <a:pt x="47" y="6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76" tIns="45738" rIns="91476" bIns="45738" numCol="1" anchor="t" anchorCtr="0" compatLnSpc="1"/>
            <a:lstStyle/>
            <a:p>
              <a:endParaRPr lang="en-US" sz="2400">
                <a:ea typeface="幼圆" panose="02010509060101010101" charset="-122"/>
              </a:endParaRPr>
            </a:p>
          </p:txBody>
        </p:sp>
        <p:sp>
          <p:nvSpPr>
            <p:cNvPr id="90" name="Oval 51"/>
            <p:cNvSpPr>
              <a:spLocks noChangeArrowheads="1"/>
            </p:cNvSpPr>
            <p:nvPr/>
          </p:nvSpPr>
          <p:spPr bwMode="auto">
            <a:xfrm>
              <a:off x="3005138" y="4102100"/>
              <a:ext cx="49213" cy="47625"/>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76" tIns="45738" rIns="91476" bIns="45738" numCol="1" anchor="t" anchorCtr="0" compatLnSpc="1"/>
            <a:lstStyle/>
            <a:p>
              <a:endParaRPr lang="en-US" sz="2400">
                <a:ea typeface="幼圆" panose="02010509060101010101" charset="-122"/>
              </a:endParaRPr>
            </a:p>
          </p:txBody>
        </p:sp>
      </p:grpSp>
      <p:grpSp>
        <p:nvGrpSpPr>
          <p:cNvPr id="91" name="Group 15"/>
          <p:cNvGrpSpPr/>
          <p:nvPr/>
        </p:nvGrpSpPr>
        <p:grpSpPr>
          <a:xfrm>
            <a:off x="3118409" y="1363037"/>
            <a:ext cx="646980" cy="478003"/>
            <a:chOff x="3052763" y="2647950"/>
            <a:chExt cx="346075" cy="255588"/>
          </a:xfrm>
          <a:solidFill>
            <a:schemeClr val="bg1"/>
          </a:solidFill>
        </p:grpSpPr>
        <p:sp>
          <p:nvSpPr>
            <p:cNvPr id="92" name="Freeform 108"/>
            <p:cNvSpPr/>
            <p:nvPr/>
          </p:nvSpPr>
          <p:spPr bwMode="auto">
            <a:xfrm>
              <a:off x="3175000" y="2825750"/>
              <a:ext cx="100013" cy="77788"/>
            </a:xfrm>
            <a:custGeom>
              <a:avLst/>
              <a:gdLst>
                <a:gd name="T0" fmla="*/ 36 w 38"/>
                <a:gd name="T1" fmla="*/ 11 h 30"/>
                <a:gd name="T2" fmla="*/ 1 w 38"/>
                <a:gd name="T3" fmla="*/ 11 h 30"/>
                <a:gd name="T4" fmla="*/ 1 w 38"/>
                <a:gd name="T5" fmla="*/ 13 h 30"/>
                <a:gd name="T6" fmla="*/ 19 w 38"/>
                <a:gd name="T7" fmla="*/ 30 h 30"/>
                <a:gd name="T8" fmla="*/ 36 w 38"/>
                <a:gd name="T9" fmla="*/ 13 h 30"/>
                <a:gd name="T10" fmla="*/ 36 w 38"/>
                <a:gd name="T11" fmla="*/ 11 h 30"/>
              </a:gdLst>
              <a:ahLst/>
              <a:cxnLst>
                <a:cxn ang="0">
                  <a:pos x="T0" y="T1"/>
                </a:cxn>
                <a:cxn ang="0">
                  <a:pos x="T2" y="T3"/>
                </a:cxn>
                <a:cxn ang="0">
                  <a:pos x="T4" y="T5"/>
                </a:cxn>
                <a:cxn ang="0">
                  <a:pos x="T6" y="T7"/>
                </a:cxn>
                <a:cxn ang="0">
                  <a:pos x="T8" y="T9"/>
                </a:cxn>
                <a:cxn ang="0">
                  <a:pos x="T10" y="T11"/>
                </a:cxn>
              </a:cxnLst>
              <a:rect l="0" t="0" r="r" b="b"/>
              <a:pathLst>
                <a:path w="38" h="30">
                  <a:moveTo>
                    <a:pt x="36" y="11"/>
                  </a:moveTo>
                  <a:cubicBezTo>
                    <a:pt x="26" y="1"/>
                    <a:pt x="12" y="0"/>
                    <a:pt x="1" y="11"/>
                  </a:cubicBezTo>
                  <a:cubicBezTo>
                    <a:pt x="0" y="11"/>
                    <a:pt x="0" y="12"/>
                    <a:pt x="1" y="13"/>
                  </a:cubicBezTo>
                  <a:cubicBezTo>
                    <a:pt x="19" y="30"/>
                    <a:pt x="19" y="30"/>
                    <a:pt x="19" y="30"/>
                  </a:cubicBezTo>
                  <a:cubicBezTo>
                    <a:pt x="36" y="13"/>
                    <a:pt x="36" y="13"/>
                    <a:pt x="36" y="13"/>
                  </a:cubicBezTo>
                  <a:cubicBezTo>
                    <a:pt x="38" y="12"/>
                    <a:pt x="37" y="11"/>
                    <a:pt x="36" y="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76" tIns="45738" rIns="91476" bIns="45738" numCol="1" anchor="t" anchorCtr="0" compatLnSpc="1"/>
            <a:lstStyle/>
            <a:p>
              <a:endParaRPr lang="en-US" sz="2400">
                <a:ea typeface="幼圆" panose="02010509060101010101" charset="-122"/>
              </a:endParaRPr>
            </a:p>
          </p:txBody>
        </p:sp>
        <p:sp>
          <p:nvSpPr>
            <p:cNvPr id="93" name="Freeform 109"/>
            <p:cNvSpPr/>
            <p:nvPr/>
          </p:nvSpPr>
          <p:spPr bwMode="auto">
            <a:xfrm>
              <a:off x="3109913" y="2736850"/>
              <a:ext cx="230188" cy="101600"/>
            </a:xfrm>
            <a:custGeom>
              <a:avLst/>
              <a:gdLst>
                <a:gd name="T0" fmla="*/ 87 w 88"/>
                <a:gd name="T1" fmla="*/ 24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7 w 88"/>
                <a:gd name="T15" fmla="*/ 26 h 39"/>
                <a:gd name="T16" fmla="*/ 87 w 88"/>
                <a:gd name="T17" fmla="*/ 26 h 39"/>
                <a:gd name="T18" fmla="*/ 87 w 88"/>
                <a:gd name="T1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39">
                  <a:moveTo>
                    <a:pt x="87" y="24"/>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3" y="39"/>
                    <a:pt x="74" y="39"/>
                    <a:pt x="75" y="38"/>
                  </a:cubicBezTo>
                  <a:cubicBezTo>
                    <a:pt x="87" y="26"/>
                    <a:pt x="87" y="26"/>
                    <a:pt x="87" y="26"/>
                  </a:cubicBezTo>
                  <a:cubicBezTo>
                    <a:pt x="87" y="26"/>
                    <a:pt x="87" y="26"/>
                    <a:pt x="87" y="26"/>
                  </a:cubicBezTo>
                  <a:cubicBezTo>
                    <a:pt x="88" y="25"/>
                    <a:pt x="88" y="24"/>
                    <a:pt x="87"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76" tIns="45738" rIns="91476" bIns="45738" numCol="1" anchor="t" anchorCtr="0" compatLnSpc="1"/>
            <a:lstStyle/>
            <a:p>
              <a:endParaRPr lang="en-US" sz="2400">
                <a:ea typeface="幼圆" panose="02010509060101010101" charset="-122"/>
              </a:endParaRPr>
            </a:p>
          </p:txBody>
        </p:sp>
        <p:sp>
          <p:nvSpPr>
            <p:cNvPr id="94" name="Freeform 110"/>
            <p:cNvSpPr/>
            <p:nvPr/>
          </p:nvSpPr>
          <p:spPr bwMode="auto">
            <a:xfrm>
              <a:off x="3052763" y="2647950"/>
              <a:ext cx="346075" cy="134938"/>
            </a:xfrm>
            <a:custGeom>
              <a:avLst/>
              <a:gdLst>
                <a:gd name="T0" fmla="*/ 131 w 132"/>
                <a:gd name="T1" fmla="*/ 36 h 52"/>
                <a:gd name="T2" fmla="*/ 131 w 132"/>
                <a:gd name="T3" fmla="*/ 36 h 52"/>
                <a:gd name="T4" fmla="*/ 1 w 132"/>
                <a:gd name="T5" fmla="*/ 36 h 52"/>
                <a:gd name="T6" fmla="*/ 1 w 132"/>
                <a:gd name="T7" fmla="*/ 38 h 52"/>
                <a:gd name="T8" fmla="*/ 13 w 132"/>
                <a:gd name="T9" fmla="*/ 51 h 52"/>
                <a:gd name="T10" fmla="*/ 16 w 132"/>
                <a:gd name="T11" fmla="*/ 51 h 52"/>
                <a:gd name="T12" fmla="*/ 116 w 132"/>
                <a:gd name="T13" fmla="*/ 51 h 52"/>
                <a:gd name="T14" fmla="*/ 118 w 132"/>
                <a:gd name="T15" fmla="*/ 51 h 52"/>
                <a:gd name="T16" fmla="*/ 131 w 132"/>
                <a:gd name="T17" fmla="*/ 38 h 52"/>
                <a:gd name="T18" fmla="*/ 131 w 132"/>
                <a:gd name="T19" fmla="*/ 38 h 52"/>
                <a:gd name="T20" fmla="*/ 131 w 132"/>
                <a:gd name="T21"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2">
                  <a:moveTo>
                    <a:pt x="131" y="36"/>
                  </a:moveTo>
                  <a:cubicBezTo>
                    <a:pt x="131" y="36"/>
                    <a:pt x="131" y="36"/>
                    <a:pt x="131" y="36"/>
                  </a:cubicBezTo>
                  <a:cubicBezTo>
                    <a:pt x="95" y="0"/>
                    <a:pt x="36" y="0"/>
                    <a:pt x="1" y="36"/>
                  </a:cubicBezTo>
                  <a:cubicBezTo>
                    <a:pt x="0" y="37"/>
                    <a:pt x="0" y="38"/>
                    <a:pt x="1" y="38"/>
                  </a:cubicBezTo>
                  <a:cubicBezTo>
                    <a:pt x="13" y="51"/>
                    <a:pt x="13" y="51"/>
                    <a:pt x="13" y="51"/>
                  </a:cubicBezTo>
                  <a:cubicBezTo>
                    <a:pt x="14" y="52"/>
                    <a:pt x="15" y="52"/>
                    <a:pt x="16" y="51"/>
                  </a:cubicBezTo>
                  <a:cubicBezTo>
                    <a:pt x="43" y="23"/>
                    <a:pt x="88" y="23"/>
                    <a:pt x="116" y="51"/>
                  </a:cubicBezTo>
                  <a:cubicBezTo>
                    <a:pt x="117" y="52"/>
                    <a:pt x="118" y="52"/>
                    <a:pt x="118" y="51"/>
                  </a:cubicBezTo>
                  <a:cubicBezTo>
                    <a:pt x="131" y="38"/>
                    <a:pt x="131" y="38"/>
                    <a:pt x="131" y="38"/>
                  </a:cubicBezTo>
                  <a:cubicBezTo>
                    <a:pt x="131" y="38"/>
                    <a:pt x="131" y="38"/>
                    <a:pt x="131" y="38"/>
                  </a:cubicBezTo>
                  <a:cubicBezTo>
                    <a:pt x="132" y="38"/>
                    <a:pt x="132" y="37"/>
                    <a:pt x="131" y="3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76" tIns="45738" rIns="91476" bIns="45738" numCol="1" anchor="t" anchorCtr="0" compatLnSpc="1"/>
            <a:lstStyle/>
            <a:p>
              <a:endParaRPr lang="en-US" sz="2400">
                <a:ea typeface="幼圆" panose="02010509060101010101" charset="-122"/>
              </a:endParaRPr>
            </a:p>
          </p:txBody>
        </p:sp>
      </p:grpSp>
      <p:grpSp>
        <p:nvGrpSpPr>
          <p:cNvPr id="95" name="组合 94"/>
          <p:cNvGrpSpPr/>
          <p:nvPr/>
        </p:nvGrpSpPr>
        <p:grpSpPr>
          <a:xfrm>
            <a:off x="6967769" y="1703977"/>
            <a:ext cx="829712" cy="830035"/>
            <a:chOff x="9347515" y="2921594"/>
            <a:chExt cx="1106281" cy="1106281"/>
          </a:xfrm>
        </p:grpSpPr>
        <p:sp>
          <p:nvSpPr>
            <p:cNvPr id="96" name="Oval 20"/>
            <p:cNvSpPr/>
            <p:nvPr/>
          </p:nvSpPr>
          <p:spPr>
            <a:xfrm>
              <a:off x="9347515" y="2921594"/>
              <a:ext cx="1106281" cy="1106281"/>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ea typeface="幼圆" panose="02010509060101010101" charset="-122"/>
              </a:endParaRPr>
            </a:p>
          </p:txBody>
        </p:sp>
        <p:grpSp>
          <p:nvGrpSpPr>
            <p:cNvPr id="97" name="组合 96"/>
            <p:cNvGrpSpPr/>
            <p:nvPr/>
          </p:nvGrpSpPr>
          <p:grpSpPr>
            <a:xfrm>
              <a:off x="9677520" y="3159972"/>
              <a:ext cx="446271" cy="582632"/>
              <a:chOff x="9896690" y="3140691"/>
              <a:chExt cx="425020" cy="554888"/>
            </a:xfrm>
            <a:solidFill>
              <a:srgbClr val="64A0DC"/>
            </a:solidFill>
          </p:grpSpPr>
          <p:sp>
            <p:nvSpPr>
              <p:cNvPr id="98" name="Freeform 37"/>
              <p:cNvSpPr>
                <a:spLocks noEditPoints="1"/>
              </p:cNvSpPr>
              <p:nvPr/>
            </p:nvSpPr>
            <p:spPr bwMode="auto">
              <a:xfrm>
                <a:off x="9896690" y="3140691"/>
                <a:ext cx="425020" cy="554888"/>
              </a:xfrm>
              <a:custGeom>
                <a:avLst/>
                <a:gdLst>
                  <a:gd name="T0" fmla="*/ 103 w 109"/>
                  <a:gd name="T1" fmla="*/ 68 h 142"/>
                  <a:gd name="T2" fmla="*/ 96 w 109"/>
                  <a:gd name="T3" fmla="*/ 68 h 142"/>
                  <a:gd name="T4" fmla="*/ 96 w 109"/>
                  <a:gd name="T5" fmla="*/ 44 h 142"/>
                  <a:gd name="T6" fmla="*/ 84 w 109"/>
                  <a:gd name="T7" fmla="*/ 13 h 142"/>
                  <a:gd name="T8" fmla="*/ 54 w 109"/>
                  <a:gd name="T9" fmla="*/ 0 h 142"/>
                  <a:gd name="T10" fmla="*/ 25 w 109"/>
                  <a:gd name="T11" fmla="*/ 13 h 142"/>
                  <a:gd name="T12" fmla="*/ 13 w 109"/>
                  <a:gd name="T13" fmla="*/ 44 h 142"/>
                  <a:gd name="T14" fmla="*/ 13 w 109"/>
                  <a:gd name="T15" fmla="*/ 68 h 142"/>
                  <a:gd name="T16" fmla="*/ 5 w 109"/>
                  <a:gd name="T17" fmla="*/ 68 h 142"/>
                  <a:gd name="T18" fmla="*/ 0 w 109"/>
                  <a:gd name="T19" fmla="*/ 73 h 142"/>
                  <a:gd name="T20" fmla="*/ 0 w 109"/>
                  <a:gd name="T21" fmla="*/ 137 h 142"/>
                  <a:gd name="T22" fmla="*/ 5 w 109"/>
                  <a:gd name="T23" fmla="*/ 142 h 142"/>
                  <a:gd name="T24" fmla="*/ 103 w 109"/>
                  <a:gd name="T25" fmla="*/ 142 h 142"/>
                  <a:gd name="T26" fmla="*/ 109 w 109"/>
                  <a:gd name="T27" fmla="*/ 137 h 142"/>
                  <a:gd name="T28" fmla="*/ 109 w 109"/>
                  <a:gd name="T29" fmla="*/ 73 h 142"/>
                  <a:gd name="T30" fmla="*/ 103 w 109"/>
                  <a:gd name="T31" fmla="*/ 68 h 142"/>
                  <a:gd name="T32" fmla="*/ 66 w 109"/>
                  <a:gd name="T33" fmla="*/ 124 h 142"/>
                  <a:gd name="T34" fmla="*/ 54 w 109"/>
                  <a:gd name="T35" fmla="*/ 136 h 142"/>
                  <a:gd name="T36" fmla="*/ 42 w 109"/>
                  <a:gd name="T37" fmla="*/ 124 h 142"/>
                  <a:gd name="T38" fmla="*/ 42 w 109"/>
                  <a:gd name="T39" fmla="*/ 102 h 142"/>
                  <a:gd name="T40" fmla="*/ 54 w 109"/>
                  <a:gd name="T41" fmla="*/ 91 h 142"/>
                  <a:gd name="T42" fmla="*/ 66 w 109"/>
                  <a:gd name="T43" fmla="*/ 102 h 142"/>
                  <a:gd name="T44" fmla="*/ 66 w 109"/>
                  <a:gd name="T45" fmla="*/ 124 h 142"/>
                  <a:gd name="T46" fmla="*/ 76 w 109"/>
                  <a:gd name="T47" fmla="*/ 68 h 142"/>
                  <a:gd name="T48" fmla="*/ 32 w 109"/>
                  <a:gd name="T49" fmla="*/ 68 h 142"/>
                  <a:gd name="T50" fmla="*/ 32 w 109"/>
                  <a:gd name="T51" fmla="*/ 44 h 142"/>
                  <a:gd name="T52" fmla="*/ 39 w 109"/>
                  <a:gd name="T53" fmla="*/ 27 h 142"/>
                  <a:gd name="T54" fmla="*/ 54 w 109"/>
                  <a:gd name="T55" fmla="*/ 20 h 142"/>
                  <a:gd name="T56" fmla="*/ 70 w 109"/>
                  <a:gd name="T57" fmla="*/ 27 h 142"/>
                  <a:gd name="T58" fmla="*/ 76 w 109"/>
                  <a:gd name="T59" fmla="*/ 44 h 142"/>
                  <a:gd name="T60" fmla="*/ 76 w 109"/>
                  <a:gd name="T61" fmla="*/ 6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42">
                    <a:moveTo>
                      <a:pt x="103" y="68"/>
                    </a:moveTo>
                    <a:cubicBezTo>
                      <a:pt x="96" y="68"/>
                      <a:pt x="96" y="68"/>
                      <a:pt x="96" y="68"/>
                    </a:cubicBezTo>
                    <a:cubicBezTo>
                      <a:pt x="96" y="44"/>
                      <a:pt x="96" y="44"/>
                      <a:pt x="96" y="44"/>
                    </a:cubicBezTo>
                    <a:cubicBezTo>
                      <a:pt x="96" y="32"/>
                      <a:pt x="92" y="21"/>
                      <a:pt x="84" y="13"/>
                    </a:cubicBezTo>
                    <a:cubicBezTo>
                      <a:pt x="77" y="5"/>
                      <a:pt x="66" y="0"/>
                      <a:pt x="54" y="0"/>
                    </a:cubicBezTo>
                    <a:cubicBezTo>
                      <a:pt x="43" y="0"/>
                      <a:pt x="32" y="5"/>
                      <a:pt x="25" y="13"/>
                    </a:cubicBezTo>
                    <a:cubicBezTo>
                      <a:pt x="17" y="21"/>
                      <a:pt x="13" y="32"/>
                      <a:pt x="13" y="44"/>
                    </a:cubicBezTo>
                    <a:cubicBezTo>
                      <a:pt x="13" y="68"/>
                      <a:pt x="13" y="68"/>
                      <a:pt x="13" y="68"/>
                    </a:cubicBezTo>
                    <a:cubicBezTo>
                      <a:pt x="5" y="68"/>
                      <a:pt x="5" y="68"/>
                      <a:pt x="5" y="68"/>
                    </a:cubicBezTo>
                    <a:cubicBezTo>
                      <a:pt x="2" y="68"/>
                      <a:pt x="0" y="70"/>
                      <a:pt x="0" y="73"/>
                    </a:cubicBezTo>
                    <a:cubicBezTo>
                      <a:pt x="0" y="137"/>
                      <a:pt x="0" y="137"/>
                      <a:pt x="0" y="137"/>
                    </a:cubicBezTo>
                    <a:cubicBezTo>
                      <a:pt x="0" y="140"/>
                      <a:pt x="2" y="142"/>
                      <a:pt x="5" y="142"/>
                    </a:cubicBezTo>
                    <a:cubicBezTo>
                      <a:pt x="103" y="142"/>
                      <a:pt x="103" y="142"/>
                      <a:pt x="103" y="142"/>
                    </a:cubicBezTo>
                    <a:cubicBezTo>
                      <a:pt x="106" y="142"/>
                      <a:pt x="109" y="140"/>
                      <a:pt x="109" y="137"/>
                    </a:cubicBezTo>
                    <a:cubicBezTo>
                      <a:pt x="109" y="73"/>
                      <a:pt x="109" y="73"/>
                      <a:pt x="109" y="73"/>
                    </a:cubicBezTo>
                    <a:cubicBezTo>
                      <a:pt x="109" y="70"/>
                      <a:pt x="106" y="68"/>
                      <a:pt x="103" y="68"/>
                    </a:cubicBezTo>
                    <a:close/>
                    <a:moveTo>
                      <a:pt x="66" y="124"/>
                    </a:moveTo>
                    <a:cubicBezTo>
                      <a:pt x="66" y="131"/>
                      <a:pt x="61" y="136"/>
                      <a:pt x="54" y="136"/>
                    </a:cubicBezTo>
                    <a:cubicBezTo>
                      <a:pt x="48" y="136"/>
                      <a:pt x="42" y="131"/>
                      <a:pt x="42" y="124"/>
                    </a:cubicBezTo>
                    <a:cubicBezTo>
                      <a:pt x="42" y="102"/>
                      <a:pt x="42" y="102"/>
                      <a:pt x="42" y="102"/>
                    </a:cubicBezTo>
                    <a:cubicBezTo>
                      <a:pt x="42" y="96"/>
                      <a:pt x="48" y="91"/>
                      <a:pt x="54" y="91"/>
                    </a:cubicBezTo>
                    <a:cubicBezTo>
                      <a:pt x="61" y="91"/>
                      <a:pt x="66" y="96"/>
                      <a:pt x="66" y="102"/>
                    </a:cubicBezTo>
                    <a:lnTo>
                      <a:pt x="66" y="124"/>
                    </a:lnTo>
                    <a:close/>
                    <a:moveTo>
                      <a:pt x="76" y="68"/>
                    </a:moveTo>
                    <a:cubicBezTo>
                      <a:pt x="32" y="68"/>
                      <a:pt x="32" y="68"/>
                      <a:pt x="32" y="68"/>
                    </a:cubicBezTo>
                    <a:cubicBezTo>
                      <a:pt x="32" y="44"/>
                      <a:pt x="32" y="44"/>
                      <a:pt x="32" y="44"/>
                    </a:cubicBezTo>
                    <a:cubicBezTo>
                      <a:pt x="32" y="37"/>
                      <a:pt x="35" y="31"/>
                      <a:pt x="39" y="27"/>
                    </a:cubicBezTo>
                    <a:cubicBezTo>
                      <a:pt x="43" y="22"/>
                      <a:pt x="48" y="20"/>
                      <a:pt x="54" y="20"/>
                    </a:cubicBezTo>
                    <a:cubicBezTo>
                      <a:pt x="60" y="20"/>
                      <a:pt x="66" y="22"/>
                      <a:pt x="70" y="27"/>
                    </a:cubicBezTo>
                    <a:cubicBezTo>
                      <a:pt x="74" y="31"/>
                      <a:pt x="76" y="37"/>
                      <a:pt x="76" y="44"/>
                    </a:cubicBezTo>
                    <a:lnTo>
                      <a:pt x="76" y="68"/>
                    </a:lnTo>
                    <a:close/>
                  </a:path>
                </a:pathLst>
              </a:custGeom>
              <a:solidFill>
                <a:srgbClr val="2F5596"/>
              </a:solidFill>
              <a:ln w="9525">
                <a:noFill/>
                <a:round/>
              </a:ln>
            </p:spPr>
            <p:txBody>
              <a:bodyPr vert="horz" wrap="square" lIns="91476" tIns="45738" rIns="91476" bIns="45738" numCol="1" anchor="t" anchorCtr="0" compatLnSpc="1"/>
              <a:lstStyle/>
              <a:p>
                <a:endParaRPr lang="en-US" sz="2400">
                  <a:ea typeface="幼圆" panose="02010509060101010101" charset="-122"/>
                </a:endParaRPr>
              </a:p>
            </p:txBody>
          </p:sp>
          <p:sp>
            <p:nvSpPr>
              <p:cNvPr id="99" name="Freeform 38"/>
              <p:cNvSpPr/>
              <p:nvPr/>
            </p:nvSpPr>
            <p:spPr bwMode="auto">
              <a:xfrm>
                <a:off x="10080866" y="3518487"/>
                <a:ext cx="56669" cy="125146"/>
              </a:xfrm>
              <a:custGeom>
                <a:avLst/>
                <a:gdLst>
                  <a:gd name="T0" fmla="*/ 7 w 14"/>
                  <a:gd name="T1" fmla="*/ 0 h 32"/>
                  <a:gd name="T2" fmla="*/ 0 w 14"/>
                  <a:gd name="T3" fmla="*/ 7 h 32"/>
                  <a:gd name="T4" fmla="*/ 0 w 14"/>
                  <a:gd name="T5" fmla="*/ 25 h 32"/>
                  <a:gd name="T6" fmla="*/ 7 w 14"/>
                  <a:gd name="T7" fmla="*/ 32 h 32"/>
                  <a:gd name="T8" fmla="*/ 14 w 14"/>
                  <a:gd name="T9" fmla="*/ 25 h 32"/>
                  <a:gd name="T10" fmla="*/ 14 w 14"/>
                  <a:gd name="T11" fmla="*/ 7 h 32"/>
                  <a:gd name="T12" fmla="*/ 7 w 1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4" h="32">
                    <a:moveTo>
                      <a:pt x="7" y="0"/>
                    </a:moveTo>
                    <a:cubicBezTo>
                      <a:pt x="4" y="0"/>
                      <a:pt x="0" y="3"/>
                      <a:pt x="0" y="7"/>
                    </a:cubicBezTo>
                    <a:cubicBezTo>
                      <a:pt x="0" y="25"/>
                      <a:pt x="0" y="25"/>
                      <a:pt x="0" y="25"/>
                    </a:cubicBezTo>
                    <a:cubicBezTo>
                      <a:pt x="0" y="29"/>
                      <a:pt x="4" y="32"/>
                      <a:pt x="7" y="32"/>
                    </a:cubicBezTo>
                    <a:cubicBezTo>
                      <a:pt x="11" y="32"/>
                      <a:pt x="14" y="29"/>
                      <a:pt x="14" y="25"/>
                    </a:cubicBezTo>
                    <a:cubicBezTo>
                      <a:pt x="14" y="7"/>
                      <a:pt x="14" y="7"/>
                      <a:pt x="14" y="7"/>
                    </a:cubicBezTo>
                    <a:cubicBezTo>
                      <a:pt x="14" y="3"/>
                      <a:pt x="11" y="0"/>
                      <a:pt x="7" y="0"/>
                    </a:cubicBezTo>
                    <a:close/>
                  </a:path>
                </a:pathLst>
              </a:custGeom>
              <a:solidFill>
                <a:schemeClr val="bg1"/>
              </a:solidFill>
              <a:ln w="9525">
                <a:noFill/>
                <a:round/>
              </a:ln>
            </p:spPr>
            <p:txBody>
              <a:bodyPr vert="horz" wrap="square" lIns="91476" tIns="45738" rIns="91476" bIns="45738" numCol="1" anchor="t" anchorCtr="0" compatLnSpc="1"/>
              <a:lstStyle/>
              <a:p>
                <a:endParaRPr lang="en-US" sz="2400">
                  <a:ea typeface="幼圆" panose="02010509060101010101" charset="-122"/>
                </a:endParaRPr>
              </a:p>
            </p:txBody>
          </p:sp>
        </p:grpSp>
      </p:grpSp>
      <p:grpSp>
        <p:nvGrpSpPr>
          <p:cNvPr id="100" name="组合 99"/>
          <p:cNvGrpSpPr/>
          <p:nvPr/>
        </p:nvGrpSpPr>
        <p:grpSpPr>
          <a:xfrm>
            <a:off x="1247012" y="1703977"/>
            <a:ext cx="829712" cy="830035"/>
            <a:chOff x="1529661" y="2921594"/>
            <a:chExt cx="1106281" cy="1106281"/>
          </a:xfrm>
        </p:grpSpPr>
        <p:sp>
          <p:nvSpPr>
            <p:cNvPr id="101" name="Oval 25"/>
            <p:cNvSpPr/>
            <p:nvPr/>
          </p:nvSpPr>
          <p:spPr>
            <a:xfrm>
              <a:off x="1529661" y="2921594"/>
              <a:ext cx="1106281" cy="1106281"/>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ea typeface="幼圆" panose="02010509060101010101" charset="-122"/>
              </a:endParaRPr>
            </a:p>
          </p:txBody>
        </p:sp>
        <p:sp>
          <p:nvSpPr>
            <p:cNvPr id="102" name="任意多边形 101"/>
            <p:cNvSpPr/>
            <p:nvPr/>
          </p:nvSpPr>
          <p:spPr bwMode="auto">
            <a:xfrm>
              <a:off x="1757443" y="3159097"/>
              <a:ext cx="650717" cy="631275"/>
            </a:xfrm>
            <a:custGeom>
              <a:avLst/>
              <a:gdLst>
                <a:gd name="connsiteX0" fmla="*/ 355975 w 703391"/>
                <a:gd name="connsiteY0" fmla="*/ 151108 h 682375"/>
                <a:gd name="connsiteX1" fmla="*/ 595644 w 703391"/>
                <a:gd name="connsiteY1" fmla="*/ 373898 h 682375"/>
                <a:gd name="connsiteX2" fmla="*/ 595644 w 703391"/>
                <a:gd name="connsiteY2" fmla="*/ 656669 h 682375"/>
                <a:gd name="connsiteX3" fmla="*/ 587085 w 703391"/>
                <a:gd name="connsiteY3" fmla="*/ 682375 h 682375"/>
                <a:gd name="connsiteX4" fmla="*/ 561406 w 703391"/>
                <a:gd name="connsiteY4" fmla="*/ 682375 h 682375"/>
                <a:gd name="connsiteX5" fmla="*/ 433011 w 703391"/>
                <a:gd name="connsiteY5" fmla="*/ 682375 h 682375"/>
                <a:gd name="connsiteX6" fmla="*/ 424452 w 703391"/>
                <a:gd name="connsiteY6" fmla="*/ 682375 h 682375"/>
                <a:gd name="connsiteX7" fmla="*/ 415892 w 703391"/>
                <a:gd name="connsiteY7" fmla="*/ 673806 h 682375"/>
                <a:gd name="connsiteX8" fmla="*/ 415892 w 703391"/>
                <a:gd name="connsiteY8" fmla="*/ 536705 h 682375"/>
                <a:gd name="connsiteX9" fmla="*/ 287498 w 703391"/>
                <a:gd name="connsiteY9" fmla="*/ 536705 h 682375"/>
                <a:gd name="connsiteX10" fmla="*/ 287498 w 703391"/>
                <a:gd name="connsiteY10" fmla="*/ 673806 h 682375"/>
                <a:gd name="connsiteX11" fmla="*/ 287498 w 703391"/>
                <a:gd name="connsiteY11" fmla="*/ 682375 h 682375"/>
                <a:gd name="connsiteX12" fmla="*/ 270379 w 703391"/>
                <a:gd name="connsiteY12" fmla="*/ 682375 h 682375"/>
                <a:gd name="connsiteX13" fmla="*/ 141985 w 703391"/>
                <a:gd name="connsiteY13" fmla="*/ 682375 h 682375"/>
                <a:gd name="connsiteX14" fmla="*/ 124865 w 703391"/>
                <a:gd name="connsiteY14" fmla="*/ 682375 h 682375"/>
                <a:gd name="connsiteX15" fmla="*/ 107746 w 703391"/>
                <a:gd name="connsiteY15" fmla="*/ 656669 h 682375"/>
                <a:gd name="connsiteX16" fmla="*/ 107746 w 703391"/>
                <a:gd name="connsiteY16" fmla="*/ 373898 h 682375"/>
                <a:gd name="connsiteX17" fmla="*/ 351696 w 703391"/>
                <a:gd name="connsiteY17" fmla="*/ 0 h 682375"/>
                <a:gd name="connsiteX18" fmla="*/ 381718 w 703391"/>
                <a:gd name="connsiteY18" fmla="*/ 12890 h 682375"/>
                <a:gd name="connsiteX19" fmla="*/ 501810 w 703391"/>
                <a:gd name="connsiteY19" fmla="*/ 124605 h 682375"/>
                <a:gd name="connsiteX20" fmla="*/ 501810 w 703391"/>
                <a:gd name="connsiteY20" fmla="*/ 30077 h 682375"/>
                <a:gd name="connsiteX21" fmla="*/ 518965 w 703391"/>
                <a:gd name="connsiteY21" fmla="*/ 12890 h 682375"/>
                <a:gd name="connsiteX22" fmla="*/ 561855 w 703391"/>
                <a:gd name="connsiteY22" fmla="*/ 12890 h 682375"/>
                <a:gd name="connsiteX23" fmla="*/ 579011 w 703391"/>
                <a:gd name="connsiteY23" fmla="*/ 30077 h 682375"/>
                <a:gd name="connsiteX24" fmla="*/ 579011 w 703391"/>
                <a:gd name="connsiteY24" fmla="*/ 193352 h 682375"/>
                <a:gd name="connsiteX25" fmla="*/ 690524 w 703391"/>
                <a:gd name="connsiteY25" fmla="*/ 296474 h 682375"/>
                <a:gd name="connsiteX26" fmla="*/ 690524 w 703391"/>
                <a:gd name="connsiteY26" fmla="*/ 365221 h 682375"/>
                <a:gd name="connsiteX27" fmla="*/ 630479 w 703391"/>
                <a:gd name="connsiteY27" fmla="*/ 365221 h 682375"/>
                <a:gd name="connsiteX28" fmla="*/ 355985 w 703391"/>
                <a:gd name="connsiteY28" fmla="*/ 107418 h 682375"/>
                <a:gd name="connsiteX29" fmla="*/ 81490 w 703391"/>
                <a:gd name="connsiteY29" fmla="*/ 365221 h 682375"/>
                <a:gd name="connsiteX30" fmla="*/ 47179 w 703391"/>
                <a:gd name="connsiteY30" fmla="*/ 373815 h 682375"/>
                <a:gd name="connsiteX31" fmla="*/ 12867 w 703391"/>
                <a:gd name="connsiteY31" fmla="*/ 365221 h 682375"/>
                <a:gd name="connsiteX32" fmla="*/ 12867 w 703391"/>
                <a:gd name="connsiteY32" fmla="*/ 296474 h 682375"/>
                <a:gd name="connsiteX33" fmla="*/ 321673 w 703391"/>
                <a:gd name="connsiteY33" fmla="*/ 12890 h 682375"/>
                <a:gd name="connsiteX34" fmla="*/ 351696 w 703391"/>
                <a:gd name="connsiteY34" fmla="*/ 0 h 68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03391" h="682375">
                  <a:moveTo>
                    <a:pt x="355975" y="151108"/>
                  </a:moveTo>
                  <a:cubicBezTo>
                    <a:pt x="355975" y="151108"/>
                    <a:pt x="355975" y="151108"/>
                    <a:pt x="595644" y="373898"/>
                  </a:cubicBezTo>
                  <a:cubicBezTo>
                    <a:pt x="595644" y="373898"/>
                    <a:pt x="595644" y="373898"/>
                    <a:pt x="595644" y="656669"/>
                  </a:cubicBezTo>
                  <a:cubicBezTo>
                    <a:pt x="595644" y="673806"/>
                    <a:pt x="587085" y="682375"/>
                    <a:pt x="587085" y="682375"/>
                  </a:cubicBezTo>
                  <a:cubicBezTo>
                    <a:pt x="578525" y="682375"/>
                    <a:pt x="569965" y="682375"/>
                    <a:pt x="561406" y="682375"/>
                  </a:cubicBezTo>
                  <a:cubicBezTo>
                    <a:pt x="561406" y="682375"/>
                    <a:pt x="561406" y="682375"/>
                    <a:pt x="433011" y="682375"/>
                  </a:cubicBezTo>
                  <a:cubicBezTo>
                    <a:pt x="433011" y="682375"/>
                    <a:pt x="424452" y="682375"/>
                    <a:pt x="424452" y="682375"/>
                  </a:cubicBezTo>
                  <a:cubicBezTo>
                    <a:pt x="424452" y="682375"/>
                    <a:pt x="415892" y="673806"/>
                    <a:pt x="415892" y="673806"/>
                  </a:cubicBezTo>
                  <a:cubicBezTo>
                    <a:pt x="415892" y="673806"/>
                    <a:pt x="415892" y="673806"/>
                    <a:pt x="415892" y="536705"/>
                  </a:cubicBezTo>
                  <a:cubicBezTo>
                    <a:pt x="415892" y="536705"/>
                    <a:pt x="415892" y="536705"/>
                    <a:pt x="287498" y="536705"/>
                  </a:cubicBezTo>
                  <a:cubicBezTo>
                    <a:pt x="287498" y="536705"/>
                    <a:pt x="287498" y="536705"/>
                    <a:pt x="287498" y="673806"/>
                  </a:cubicBezTo>
                  <a:cubicBezTo>
                    <a:pt x="287498" y="673806"/>
                    <a:pt x="287498" y="682375"/>
                    <a:pt x="287498" y="682375"/>
                  </a:cubicBezTo>
                  <a:cubicBezTo>
                    <a:pt x="278938" y="682375"/>
                    <a:pt x="278938" y="682375"/>
                    <a:pt x="270379" y="682375"/>
                  </a:cubicBezTo>
                  <a:cubicBezTo>
                    <a:pt x="270379" y="682375"/>
                    <a:pt x="270379" y="682375"/>
                    <a:pt x="141985" y="682375"/>
                  </a:cubicBezTo>
                  <a:cubicBezTo>
                    <a:pt x="133425" y="682375"/>
                    <a:pt x="133425" y="682375"/>
                    <a:pt x="124865" y="682375"/>
                  </a:cubicBezTo>
                  <a:cubicBezTo>
                    <a:pt x="116306" y="682375"/>
                    <a:pt x="107746" y="673806"/>
                    <a:pt x="107746" y="656669"/>
                  </a:cubicBezTo>
                  <a:cubicBezTo>
                    <a:pt x="107746" y="656669"/>
                    <a:pt x="107746" y="656669"/>
                    <a:pt x="107746" y="373898"/>
                  </a:cubicBezTo>
                  <a:close/>
                  <a:moveTo>
                    <a:pt x="351696" y="0"/>
                  </a:moveTo>
                  <a:cubicBezTo>
                    <a:pt x="362418" y="0"/>
                    <a:pt x="373140" y="4296"/>
                    <a:pt x="381718" y="12890"/>
                  </a:cubicBezTo>
                  <a:cubicBezTo>
                    <a:pt x="381718" y="12890"/>
                    <a:pt x="381718" y="12890"/>
                    <a:pt x="501810" y="124605"/>
                  </a:cubicBezTo>
                  <a:cubicBezTo>
                    <a:pt x="501810" y="124605"/>
                    <a:pt x="501810" y="124605"/>
                    <a:pt x="501810" y="30077"/>
                  </a:cubicBezTo>
                  <a:cubicBezTo>
                    <a:pt x="501810" y="21483"/>
                    <a:pt x="510388" y="12890"/>
                    <a:pt x="518965" y="12890"/>
                  </a:cubicBezTo>
                  <a:cubicBezTo>
                    <a:pt x="518965" y="12890"/>
                    <a:pt x="518965" y="12890"/>
                    <a:pt x="561855" y="12890"/>
                  </a:cubicBezTo>
                  <a:cubicBezTo>
                    <a:pt x="570433" y="12890"/>
                    <a:pt x="579011" y="21483"/>
                    <a:pt x="579011" y="30077"/>
                  </a:cubicBezTo>
                  <a:cubicBezTo>
                    <a:pt x="579011" y="30077"/>
                    <a:pt x="579011" y="30077"/>
                    <a:pt x="579011" y="193352"/>
                  </a:cubicBezTo>
                  <a:cubicBezTo>
                    <a:pt x="579011" y="193352"/>
                    <a:pt x="579011" y="193352"/>
                    <a:pt x="690524" y="296474"/>
                  </a:cubicBezTo>
                  <a:cubicBezTo>
                    <a:pt x="707680" y="313661"/>
                    <a:pt x="707680" y="339441"/>
                    <a:pt x="690524" y="365221"/>
                  </a:cubicBezTo>
                  <a:cubicBezTo>
                    <a:pt x="681946" y="382408"/>
                    <a:pt x="647635" y="382408"/>
                    <a:pt x="630479" y="365221"/>
                  </a:cubicBezTo>
                  <a:cubicBezTo>
                    <a:pt x="630479" y="365221"/>
                    <a:pt x="630479" y="365221"/>
                    <a:pt x="355985" y="107418"/>
                  </a:cubicBezTo>
                  <a:cubicBezTo>
                    <a:pt x="355985" y="107418"/>
                    <a:pt x="355985" y="107418"/>
                    <a:pt x="81490" y="365221"/>
                  </a:cubicBezTo>
                  <a:cubicBezTo>
                    <a:pt x="72912" y="373815"/>
                    <a:pt x="55757" y="373815"/>
                    <a:pt x="47179" y="373815"/>
                  </a:cubicBezTo>
                  <a:cubicBezTo>
                    <a:pt x="38601" y="373815"/>
                    <a:pt x="21445" y="373815"/>
                    <a:pt x="12867" y="365221"/>
                  </a:cubicBezTo>
                  <a:cubicBezTo>
                    <a:pt x="-4289" y="339441"/>
                    <a:pt x="-4289" y="313661"/>
                    <a:pt x="12867" y="296474"/>
                  </a:cubicBezTo>
                  <a:cubicBezTo>
                    <a:pt x="12867" y="296474"/>
                    <a:pt x="12867" y="296474"/>
                    <a:pt x="321673" y="12890"/>
                  </a:cubicBezTo>
                  <a:cubicBezTo>
                    <a:pt x="330251" y="4296"/>
                    <a:pt x="340973" y="0"/>
                    <a:pt x="351696" y="0"/>
                  </a:cubicBezTo>
                  <a:close/>
                </a:path>
              </a:pathLst>
            </a:cu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a:ea typeface="幼圆" panose="02010509060101010101" charset="-122"/>
              </a:endParaRPr>
            </a:p>
          </p:txBody>
        </p:sp>
      </p:grpSp>
      <p:sp>
        <p:nvSpPr>
          <p:cNvPr id="103" name="矩形 102"/>
          <p:cNvSpPr/>
          <p:nvPr/>
        </p:nvSpPr>
        <p:spPr>
          <a:xfrm>
            <a:off x="1095205" y="2650458"/>
            <a:ext cx="1163825" cy="323288"/>
          </a:xfrm>
          <a:prstGeom prst="rect">
            <a:avLst/>
          </a:prstGeom>
        </p:spPr>
        <p:txBody>
          <a:bodyPr wrap="square" lIns="68573" tIns="34287" rIns="68573" bIns="34287">
            <a:spAutoFit/>
          </a:bodyPr>
          <a:lstStyle/>
          <a:p>
            <a:pPr algn="ctr"/>
            <a:r>
              <a:rPr lang="zh-CN" altLang="en-US" sz="1650" b="1" dirty="0">
                <a:solidFill>
                  <a:schemeClr val="tx1">
                    <a:lumMod val="75000"/>
                    <a:lumOff val="25000"/>
                  </a:schemeClr>
                </a:solidFill>
                <a:latin typeface="幼圆" panose="02010509060101010101" charset="-122"/>
                <a:ea typeface="幼圆" panose="02010509060101010101" charset="-122"/>
              </a:rPr>
              <a:t>添加标题</a:t>
            </a:r>
            <a:endParaRPr lang="en-US" altLang="zh-CN" sz="1650" b="1" dirty="0">
              <a:solidFill>
                <a:schemeClr val="tx1">
                  <a:lumMod val="75000"/>
                  <a:lumOff val="25000"/>
                </a:schemeClr>
              </a:solidFill>
              <a:latin typeface="幼圆" panose="02010509060101010101" charset="-122"/>
              <a:ea typeface="幼圆" panose="02010509060101010101" charset="-122"/>
            </a:endParaRPr>
          </a:p>
        </p:txBody>
      </p:sp>
      <p:sp>
        <p:nvSpPr>
          <p:cNvPr id="104" name="矩形 47"/>
          <p:cNvSpPr>
            <a:spLocks noChangeArrowheads="1"/>
          </p:cNvSpPr>
          <p:nvPr/>
        </p:nvSpPr>
        <p:spPr bwMode="auto">
          <a:xfrm>
            <a:off x="937846" y="2965870"/>
            <a:ext cx="1478542" cy="651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在此录入上述图表的描述说明，在此录入上述图表的描述说明。</a:t>
            </a:r>
          </a:p>
        </p:txBody>
      </p:sp>
      <p:sp>
        <p:nvSpPr>
          <p:cNvPr id="105" name="矩形 104"/>
          <p:cNvSpPr/>
          <p:nvPr/>
        </p:nvSpPr>
        <p:spPr>
          <a:xfrm>
            <a:off x="6800714" y="2650458"/>
            <a:ext cx="1163825" cy="323288"/>
          </a:xfrm>
          <a:prstGeom prst="rect">
            <a:avLst/>
          </a:prstGeom>
        </p:spPr>
        <p:txBody>
          <a:bodyPr wrap="square" lIns="68573" tIns="34287" rIns="68573" bIns="34287">
            <a:spAutoFit/>
          </a:bodyPr>
          <a:lstStyle/>
          <a:p>
            <a:pPr algn="ctr"/>
            <a:r>
              <a:rPr lang="zh-CN" altLang="en-US" sz="1650" b="1" dirty="0">
                <a:solidFill>
                  <a:schemeClr val="tx1">
                    <a:lumMod val="75000"/>
                    <a:lumOff val="25000"/>
                  </a:schemeClr>
                </a:solidFill>
                <a:latin typeface="幼圆" panose="02010509060101010101" charset="-122"/>
                <a:ea typeface="幼圆" panose="02010509060101010101" charset="-122"/>
              </a:rPr>
              <a:t>添加标题</a:t>
            </a:r>
            <a:endParaRPr lang="en-US" altLang="zh-CN" sz="1650" b="1" dirty="0">
              <a:solidFill>
                <a:schemeClr val="tx1">
                  <a:lumMod val="75000"/>
                  <a:lumOff val="25000"/>
                </a:schemeClr>
              </a:solidFill>
              <a:latin typeface="幼圆" panose="02010509060101010101" charset="-122"/>
              <a:ea typeface="幼圆" panose="02010509060101010101" charset="-122"/>
            </a:endParaRPr>
          </a:p>
        </p:txBody>
      </p:sp>
      <p:sp>
        <p:nvSpPr>
          <p:cNvPr id="106" name="矩形 47"/>
          <p:cNvSpPr>
            <a:spLocks noChangeArrowheads="1"/>
          </p:cNvSpPr>
          <p:nvPr/>
        </p:nvSpPr>
        <p:spPr bwMode="auto">
          <a:xfrm>
            <a:off x="6643354" y="2965870"/>
            <a:ext cx="1478542" cy="651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在此录入上述图表的描述说明，在此录入上述图表的描述说明。</a:t>
            </a:r>
          </a:p>
        </p:txBody>
      </p:sp>
      <p:sp>
        <p:nvSpPr>
          <p:cNvPr id="107" name="矩形 106"/>
          <p:cNvSpPr/>
          <p:nvPr/>
        </p:nvSpPr>
        <p:spPr>
          <a:xfrm>
            <a:off x="3826371" y="1144808"/>
            <a:ext cx="1163825" cy="323288"/>
          </a:xfrm>
          <a:prstGeom prst="rect">
            <a:avLst/>
          </a:prstGeom>
        </p:spPr>
        <p:txBody>
          <a:bodyPr wrap="square" lIns="68573" tIns="34287" rIns="68573" bIns="34287">
            <a:spAutoFit/>
          </a:bodyPr>
          <a:lstStyle/>
          <a:p>
            <a:r>
              <a:rPr lang="zh-CN" altLang="en-US" sz="1650" b="1" dirty="0">
                <a:solidFill>
                  <a:schemeClr val="bg1"/>
                </a:solidFill>
                <a:latin typeface="幼圆" panose="02010509060101010101" charset="-122"/>
                <a:ea typeface="幼圆" panose="02010509060101010101" charset="-122"/>
              </a:rPr>
              <a:t>添加标题</a:t>
            </a:r>
            <a:endParaRPr lang="en-US" altLang="zh-CN" sz="1650" b="1" dirty="0">
              <a:solidFill>
                <a:schemeClr val="bg1"/>
              </a:solidFill>
              <a:latin typeface="幼圆" panose="02010509060101010101" charset="-122"/>
              <a:ea typeface="幼圆" panose="02010509060101010101" charset="-122"/>
            </a:endParaRPr>
          </a:p>
        </p:txBody>
      </p:sp>
      <p:sp>
        <p:nvSpPr>
          <p:cNvPr id="108" name="矩形 47"/>
          <p:cNvSpPr>
            <a:spLocks noChangeArrowheads="1"/>
          </p:cNvSpPr>
          <p:nvPr/>
        </p:nvSpPr>
        <p:spPr bwMode="auto">
          <a:xfrm>
            <a:off x="3826369" y="1460218"/>
            <a:ext cx="2301220" cy="5647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975" dirty="0">
                <a:solidFill>
                  <a:schemeClr val="bg1"/>
                </a:solidFill>
                <a:ea typeface="幼圆" panose="02010509060101010101" charset="-122"/>
                <a:sym typeface="微软雅黑" panose="020B0503020204020204" pitchFamily="34" charset="-122"/>
              </a:rPr>
              <a:t>在此录入上述图表的描述说明，在此录入上述图表的描述说明，在此录入上述图表的描述说明。</a:t>
            </a:r>
          </a:p>
        </p:txBody>
      </p:sp>
      <p:sp>
        <p:nvSpPr>
          <p:cNvPr id="109" name="矩形 108"/>
          <p:cNvSpPr/>
          <p:nvPr/>
        </p:nvSpPr>
        <p:spPr>
          <a:xfrm>
            <a:off x="3826371" y="3303198"/>
            <a:ext cx="1163825" cy="323288"/>
          </a:xfrm>
          <a:prstGeom prst="rect">
            <a:avLst/>
          </a:prstGeom>
        </p:spPr>
        <p:txBody>
          <a:bodyPr wrap="square" lIns="68573" tIns="34287" rIns="68573" bIns="34287">
            <a:spAutoFit/>
          </a:bodyPr>
          <a:lstStyle/>
          <a:p>
            <a:r>
              <a:rPr lang="zh-CN" altLang="en-US" sz="1650" b="1" dirty="0">
                <a:solidFill>
                  <a:schemeClr val="bg1"/>
                </a:solidFill>
                <a:latin typeface="幼圆" panose="02010509060101010101" charset="-122"/>
                <a:ea typeface="幼圆" panose="02010509060101010101" charset="-122"/>
              </a:rPr>
              <a:t>添加标题</a:t>
            </a:r>
            <a:endParaRPr lang="en-US" altLang="zh-CN" sz="1650" b="1" dirty="0">
              <a:solidFill>
                <a:schemeClr val="bg1"/>
              </a:solidFill>
              <a:latin typeface="幼圆" panose="02010509060101010101" charset="-122"/>
              <a:ea typeface="幼圆" panose="02010509060101010101" charset="-122"/>
            </a:endParaRPr>
          </a:p>
        </p:txBody>
      </p:sp>
      <p:sp>
        <p:nvSpPr>
          <p:cNvPr id="110" name="矩形 47"/>
          <p:cNvSpPr>
            <a:spLocks noChangeArrowheads="1"/>
          </p:cNvSpPr>
          <p:nvPr/>
        </p:nvSpPr>
        <p:spPr bwMode="auto">
          <a:xfrm>
            <a:off x="3826369" y="3618608"/>
            <a:ext cx="2301220" cy="5647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975" dirty="0">
                <a:solidFill>
                  <a:schemeClr val="bg1"/>
                </a:solidFill>
                <a:ea typeface="幼圆" panose="02010509060101010101" charset="-122"/>
                <a:sym typeface="微软雅黑" panose="020B0503020204020204" pitchFamily="34" charset="-122"/>
              </a:rPr>
              <a:t>在此录入上述图表的描述说明，在此录入上述图表的描述说明，在此录入上述图表的描述说明。</a:t>
            </a:r>
          </a:p>
        </p:txBody>
      </p:sp>
      <p:sp>
        <p:nvSpPr>
          <p:cNvPr id="111" name="矩形 110"/>
          <p:cNvSpPr/>
          <p:nvPr/>
        </p:nvSpPr>
        <p:spPr>
          <a:xfrm>
            <a:off x="2990722" y="2228674"/>
            <a:ext cx="1163825" cy="323288"/>
          </a:xfrm>
          <a:prstGeom prst="rect">
            <a:avLst/>
          </a:prstGeom>
        </p:spPr>
        <p:txBody>
          <a:bodyPr wrap="square" lIns="68573" tIns="34287" rIns="68573" bIns="34287">
            <a:spAutoFit/>
          </a:bodyPr>
          <a:lstStyle/>
          <a:p>
            <a:r>
              <a:rPr lang="zh-CN" altLang="en-US" sz="1650" b="1" dirty="0">
                <a:solidFill>
                  <a:schemeClr val="bg1"/>
                </a:solidFill>
                <a:latin typeface="幼圆" panose="02010509060101010101" charset="-122"/>
                <a:ea typeface="幼圆" panose="02010509060101010101" charset="-122"/>
              </a:rPr>
              <a:t>添加标题</a:t>
            </a:r>
            <a:endParaRPr lang="en-US" altLang="zh-CN" sz="1650" b="1" dirty="0">
              <a:solidFill>
                <a:schemeClr val="bg1"/>
              </a:solidFill>
              <a:latin typeface="幼圆" panose="02010509060101010101" charset="-122"/>
              <a:ea typeface="幼圆" panose="02010509060101010101" charset="-122"/>
            </a:endParaRPr>
          </a:p>
        </p:txBody>
      </p:sp>
      <p:sp>
        <p:nvSpPr>
          <p:cNvPr id="112" name="矩形 47"/>
          <p:cNvSpPr>
            <a:spLocks noChangeArrowheads="1"/>
          </p:cNvSpPr>
          <p:nvPr/>
        </p:nvSpPr>
        <p:spPr bwMode="auto">
          <a:xfrm>
            <a:off x="2990721" y="2544086"/>
            <a:ext cx="2301220" cy="5647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975" dirty="0">
                <a:solidFill>
                  <a:schemeClr val="bg1"/>
                </a:solidFill>
                <a:ea typeface="幼圆" panose="02010509060101010101" charset="-122"/>
                <a:sym typeface="微软雅黑" panose="020B0503020204020204" pitchFamily="34" charset="-122"/>
              </a:rPr>
              <a:t>在此录入上述图表的描述说明，在此录入上述图表的描述说明，在此录入上述图表的描述说明。</a:t>
            </a:r>
          </a:p>
        </p:txBody>
      </p:sp>
      <p:sp>
        <p:nvSpPr>
          <p:cNvPr id="34"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0-#ppt_w/2"/>
                                          </p:val>
                                        </p:tav>
                                        <p:tav tm="100000">
                                          <p:val>
                                            <p:strVal val="#ppt_x"/>
                                          </p:val>
                                        </p:tav>
                                      </p:tavLst>
                                    </p:anim>
                                    <p:anim calcmode="lin" valueType="num">
                                      <p:cBhvr additive="base">
                                        <p:cTn id="12" dur="500" fill="hold"/>
                                        <p:tgtEl>
                                          <p:spTgt spid="5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25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1+#ppt_w/2"/>
                                          </p:val>
                                        </p:tav>
                                        <p:tav tm="100000">
                                          <p:val>
                                            <p:strVal val="#ppt_x"/>
                                          </p:val>
                                        </p:tav>
                                      </p:tavLst>
                                    </p:anim>
                                    <p:anim calcmode="lin" valueType="num">
                                      <p:cBhvr additive="base">
                                        <p:cTn id="16" dur="500" fill="hold"/>
                                        <p:tgtEl>
                                          <p:spTgt spid="5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0-#ppt_w/2"/>
                                          </p:val>
                                        </p:tav>
                                        <p:tav tm="100000">
                                          <p:val>
                                            <p:strVal val="#ppt_x"/>
                                          </p:val>
                                        </p:tav>
                                      </p:tavLst>
                                    </p:anim>
                                    <p:anim calcmode="lin" valueType="num">
                                      <p:cBhvr additive="base">
                                        <p:cTn id="20" dur="500" fill="hold"/>
                                        <p:tgtEl>
                                          <p:spTgt spid="58"/>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53" presetClass="entr" presetSubtype="16" fill="hold" nodeType="afterEffect">
                                  <p:stCondLst>
                                    <p:cond delay="0"/>
                                  </p:stCondLst>
                                  <p:childTnLst>
                                    <p:set>
                                      <p:cBhvr>
                                        <p:cTn id="23" dur="1" fill="hold">
                                          <p:stCondLst>
                                            <p:cond delay="0"/>
                                          </p:stCondLst>
                                        </p:cTn>
                                        <p:tgtEl>
                                          <p:spTgt spid="91"/>
                                        </p:tgtEl>
                                        <p:attrNameLst>
                                          <p:attrName>style.visibility</p:attrName>
                                        </p:attrNameLst>
                                      </p:cBhvr>
                                      <p:to>
                                        <p:strVal val="visible"/>
                                      </p:to>
                                    </p:set>
                                    <p:anim calcmode="lin" valueType="num">
                                      <p:cBhvr>
                                        <p:cTn id="24" dur="350" fill="hold"/>
                                        <p:tgtEl>
                                          <p:spTgt spid="91"/>
                                        </p:tgtEl>
                                        <p:attrNameLst>
                                          <p:attrName>ppt_w</p:attrName>
                                        </p:attrNameLst>
                                      </p:cBhvr>
                                      <p:tavLst>
                                        <p:tav tm="0">
                                          <p:val>
                                            <p:fltVal val="0"/>
                                          </p:val>
                                        </p:tav>
                                        <p:tav tm="100000">
                                          <p:val>
                                            <p:strVal val="#ppt_w"/>
                                          </p:val>
                                        </p:tav>
                                      </p:tavLst>
                                    </p:anim>
                                    <p:anim calcmode="lin" valueType="num">
                                      <p:cBhvr>
                                        <p:cTn id="25" dur="350" fill="hold"/>
                                        <p:tgtEl>
                                          <p:spTgt spid="91"/>
                                        </p:tgtEl>
                                        <p:attrNameLst>
                                          <p:attrName>ppt_h</p:attrName>
                                        </p:attrNameLst>
                                      </p:cBhvr>
                                      <p:tavLst>
                                        <p:tav tm="0">
                                          <p:val>
                                            <p:fltVal val="0"/>
                                          </p:val>
                                        </p:tav>
                                        <p:tav tm="100000">
                                          <p:val>
                                            <p:strVal val="#ppt_h"/>
                                          </p:val>
                                        </p:tav>
                                      </p:tavLst>
                                    </p:anim>
                                    <p:animEffect transition="in" filter="fade">
                                      <p:cBhvr>
                                        <p:cTn id="26" dur="350"/>
                                        <p:tgtEl>
                                          <p:spTgt spid="91"/>
                                        </p:tgtEl>
                                      </p:cBhvr>
                                    </p:animEffect>
                                  </p:childTnLst>
                                </p:cTn>
                              </p:par>
                            </p:childTnLst>
                          </p:cTn>
                        </p:par>
                        <p:par>
                          <p:cTn id="27" fill="hold">
                            <p:stCondLst>
                              <p:cond delay="1500"/>
                            </p:stCondLst>
                            <p:childTnLst>
                              <p:par>
                                <p:cTn id="28" presetID="26" presetClass="emph" presetSubtype="0" fill="hold" nodeType="afterEffect">
                                  <p:stCondLst>
                                    <p:cond delay="0"/>
                                  </p:stCondLst>
                                  <p:childTnLst>
                                    <p:animEffect transition="out" filter="fade">
                                      <p:cBhvr>
                                        <p:cTn id="29" dur="500" tmFilter="0, 0; .2, .5; .8, .5; 1, 0"/>
                                        <p:tgtEl>
                                          <p:spTgt spid="91"/>
                                        </p:tgtEl>
                                      </p:cBhvr>
                                    </p:animEffect>
                                    <p:animScale>
                                      <p:cBhvr>
                                        <p:cTn id="30" dur="250" autoRev="1" fill="hold"/>
                                        <p:tgtEl>
                                          <p:spTgt spid="91"/>
                                        </p:tgtEl>
                                      </p:cBhvr>
                                      <p:by x="105000" y="105000"/>
                                    </p:animScale>
                                  </p:childTnLst>
                                </p:cTn>
                              </p:par>
                              <p:par>
                                <p:cTn id="31" presetID="14" presetClass="entr" presetSubtype="10" fill="hold" grpId="0" nodeType="withEffect">
                                  <p:stCondLst>
                                    <p:cond delay="250"/>
                                  </p:stCondLst>
                                  <p:childTnLst>
                                    <p:set>
                                      <p:cBhvr>
                                        <p:cTn id="32" dur="1" fill="hold">
                                          <p:stCondLst>
                                            <p:cond delay="0"/>
                                          </p:stCondLst>
                                        </p:cTn>
                                        <p:tgtEl>
                                          <p:spTgt spid="107"/>
                                        </p:tgtEl>
                                        <p:attrNameLst>
                                          <p:attrName>style.visibility</p:attrName>
                                        </p:attrNameLst>
                                      </p:cBhvr>
                                      <p:to>
                                        <p:strVal val="visible"/>
                                      </p:to>
                                    </p:set>
                                    <p:animEffect transition="in" filter="randombar(horizontal)">
                                      <p:cBhvr>
                                        <p:cTn id="33" dur="400"/>
                                        <p:tgtEl>
                                          <p:spTgt spid="107"/>
                                        </p:tgtEl>
                                      </p:cBhvr>
                                    </p:animEffect>
                                  </p:childTnLst>
                                </p:cTn>
                              </p:par>
                              <p:par>
                                <p:cTn id="34" presetID="14" presetClass="entr" presetSubtype="10" fill="hold" grpId="0" nodeType="withEffect">
                                  <p:stCondLst>
                                    <p:cond delay="250"/>
                                  </p:stCondLst>
                                  <p:childTnLst>
                                    <p:set>
                                      <p:cBhvr>
                                        <p:cTn id="35" dur="1" fill="hold">
                                          <p:stCondLst>
                                            <p:cond delay="0"/>
                                          </p:stCondLst>
                                        </p:cTn>
                                        <p:tgtEl>
                                          <p:spTgt spid="108"/>
                                        </p:tgtEl>
                                        <p:attrNameLst>
                                          <p:attrName>style.visibility</p:attrName>
                                        </p:attrNameLst>
                                      </p:cBhvr>
                                      <p:to>
                                        <p:strVal val="visible"/>
                                      </p:to>
                                    </p:set>
                                    <p:animEffect transition="in" filter="randombar(horizontal)">
                                      <p:cBhvr>
                                        <p:cTn id="36" dur="400"/>
                                        <p:tgtEl>
                                          <p:spTgt spid="108"/>
                                        </p:tgtEl>
                                      </p:cBhvr>
                                    </p:animEffect>
                                  </p:childTnLst>
                                </p:cTn>
                              </p:par>
                            </p:childTnLst>
                          </p:cTn>
                        </p:par>
                        <p:par>
                          <p:cTn id="37" fill="hold">
                            <p:stCondLst>
                              <p:cond delay="2000"/>
                            </p:stCondLst>
                            <p:childTnLst>
                              <p:par>
                                <p:cTn id="38" presetID="53" presetClass="entr" presetSubtype="16" fill="hold" nodeType="afterEffect">
                                  <p:stCondLst>
                                    <p:cond delay="0"/>
                                  </p:stCondLst>
                                  <p:childTnLst>
                                    <p:set>
                                      <p:cBhvr>
                                        <p:cTn id="39" dur="1" fill="hold">
                                          <p:stCondLst>
                                            <p:cond delay="0"/>
                                          </p:stCondLst>
                                        </p:cTn>
                                        <p:tgtEl>
                                          <p:spTgt spid="59"/>
                                        </p:tgtEl>
                                        <p:attrNameLst>
                                          <p:attrName>style.visibility</p:attrName>
                                        </p:attrNameLst>
                                      </p:cBhvr>
                                      <p:to>
                                        <p:strVal val="visible"/>
                                      </p:to>
                                    </p:set>
                                    <p:anim calcmode="lin" valueType="num">
                                      <p:cBhvr>
                                        <p:cTn id="40" dur="350" fill="hold"/>
                                        <p:tgtEl>
                                          <p:spTgt spid="59"/>
                                        </p:tgtEl>
                                        <p:attrNameLst>
                                          <p:attrName>ppt_w</p:attrName>
                                        </p:attrNameLst>
                                      </p:cBhvr>
                                      <p:tavLst>
                                        <p:tav tm="0">
                                          <p:val>
                                            <p:fltVal val="0"/>
                                          </p:val>
                                        </p:tav>
                                        <p:tav tm="100000">
                                          <p:val>
                                            <p:strVal val="#ppt_w"/>
                                          </p:val>
                                        </p:tav>
                                      </p:tavLst>
                                    </p:anim>
                                    <p:anim calcmode="lin" valueType="num">
                                      <p:cBhvr>
                                        <p:cTn id="41" dur="350" fill="hold"/>
                                        <p:tgtEl>
                                          <p:spTgt spid="59"/>
                                        </p:tgtEl>
                                        <p:attrNameLst>
                                          <p:attrName>ppt_h</p:attrName>
                                        </p:attrNameLst>
                                      </p:cBhvr>
                                      <p:tavLst>
                                        <p:tav tm="0">
                                          <p:val>
                                            <p:fltVal val="0"/>
                                          </p:val>
                                        </p:tav>
                                        <p:tav tm="100000">
                                          <p:val>
                                            <p:strVal val="#ppt_h"/>
                                          </p:val>
                                        </p:tav>
                                      </p:tavLst>
                                    </p:anim>
                                    <p:animEffect transition="in" filter="fade">
                                      <p:cBhvr>
                                        <p:cTn id="42" dur="350"/>
                                        <p:tgtEl>
                                          <p:spTgt spid="59"/>
                                        </p:tgtEl>
                                      </p:cBhvr>
                                    </p:animEffect>
                                  </p:childTnLst>
                                </p:cTn>
                              </p:par>
                            </p:childTnLst>
                          </p:cTn>
                        </p:par>
                        <p:par>
                          <p:cTn id="43" fill="hold">
                            <p:stCondLst>
                              <p:cond delay="2500"/>
                            </p:stCondLst>
                            <p:childTnLst>
                              <p:par>
                                <p:cTn id="44" presetID="26" presetClass="emph" presetSubtype="0" fill="hold" nodeType="afterEffect">
                                  <p:stCondLst>
                                    <p:cond delay="0"/>
                                  </p:stCondLst>
                                  <p:childTnLst>
                                    <p:animEffect transition="out" filter="fade">
                                      <p:cBhvr>
                                        <p:cTn id="45" dur="500" tmFilter="0, 0; .2, .5; .8, .5; 1, 0"/>
                                        <p:tgtEl>
                                          <p:spTgt spid="59"/>
                                        </p:tgtEl>
                                      </p:cBhvr>
                                    </p:animEffect>
                                    <p:animScale>
                                      <p:cBhvr>
                                        <p:cTn id="46" dur="250" autoRev="1" fill="hold"/>
                                        <p:tgtEl>
                                          <p:spTgt spid="59"/>
                                        </p:tgtEl>
                                      </p:cBhvr>
                                      <p:by x="105000" y="105000"/>
                                    </p:animScale>
                                  </p:childTnLst>
                                </p:cTn>
                              </p:par>
                              <p:par>
                                <p:cTn id="47" presetID="14" presetClass="entr" presetSubtype="10" fill="hold" grpId="0" nodeType="withEffect">
                                  <p:stCondLst>
                                    <p:cond delay="250"/>
                                  </p:stCondLst>
                                  <p:childTnLst>
                                    <p:set>
                                      <p:cBhvr>
                                        <p:cTn id="48" dur="1" fill="hold">
                                          <p:stCondLst>
                                            <p:cond delay="0"/>
                                          </p:stCondLst>
                                        </p:cTn>
                                        <p:tgtEl>
                                          <p:spTgt spid="111"/>
                                        </p:tgtEl>
                                        <p:attrNameLst>
                                          <p:attrName>style.visibility</p:attrName>
                                        </p:attrNameLst>
                                      </p:cBhvr>
                                      <p:to>
                                        <p:strVal val="visible"/>
                                      </p:to>
                                    </p:set>
                                    <p:animEffect transition="in" filter="randombar(horizontal)">
                                      <p:cBhvr>
                                        <p:cTn id="49" dur="400"/>
                                        <p:tgtEl>
                                          <p:spTgt spid="111"/>
                                        </p:tgtEl>
                                      </p:cBhvr>
                                    </p:animEffect>
                                  </p:childTnLst>
                                </p:cTn>
                              </p:par>
                              <p:par>
                                <p:cTn id="50" presetID="14" presetClass="entr" presetSubtype="10" fill="hold" grpId="0" nodeType="withEffect">
                                  <p:stCondLst>
                                    <p:cond delay="250"/>
                                  </p:stCondLst>
                                  <p:childTnLst>
                                    <p:set>
                                      <p:cBhvr>
                                        <p:cTn id="51" dur="1" fill="hold">
                                          <p:stCondLst>
                                            <p:cond delay="0"/>
                                          </p:stCondLst>
                                        </p:cTn>
                                        <p:tgtEl>
                                          <p:spTgt spid="112"/>
                                        </p:tgtEl>
                                        <p:attrNameLst>
                                          <p:attrName>style.visibility</p:attrName>
                                        </p:attrNameLst>
                                      </p:cBhvr>
                                      <p:to>
                                        <p:strVal val="visible"/>
                                      </p:to>
                                    </p:set>
                                    <p:animEffect transition="in" filter="randombar(horizontal)">
                                      <p:cBhvr>
                                        <p:cTn id="52" dur="400"/>
                                        <p:tgtEl>
                                          <p:spTgt spid="112"/>
                                        </p:tgtEl>
                                      </p:cBhvr>
                                    </p:animEffect>
                                  </p:childTnLst>
                                </p:cTn>
                              </p:par>
                            </p:childTnLst>
                          </p:cTn>
                        </p:par>
                        <p:par>
                          <p:cTn id="53" fill="hold">
                            <p:stCondLst>
                              <p:cond delay="3000"/>
                            </p:stCondLst>
                            <p:childTnLst>
                              <p:par>
                                <p:cTn id="54" presetID="53" presetClass="entr" presetSubtype="16" fill="hold" nodeType="afterEffect">
                                  <p:stCondLst>
                                    <p:cond delay="0"/>
                                  </p:stCondLst>
                                  <p:childTnLst>
                                    <p:set>
                                      <p:cBhvr>
                                        <p:cTn id="55" dur="1" fill="hold">
                                          <p:stCondLst>
                                            <p:cond delay="0"/>
                                          </p:stCondLst>
                                        </p:cTn>
                                        <p:tgtEl>
                                          <p:spTgt spid="88"/>
                                        </p:tgtEl>
                                        <p:attrNameLst>
                                          <p:attrName>style.visibility</p:attrName>
                                        </p:attrNameLst>
                                      </p:cBhvr>
                                      <p:to>
                                        <p:strVal val="visible"/>
                                      </p:to>
                                    </p:set>
                                    <p:anim calcmode="lin" valueType="num">
                                      <p:cBhvr>
                                        <p:cTn id="56" dur="350" fill="hold"/>
                                        <p:tgtEl>
                                          <p:spTgt spid="88"/>
                                        </p:tgtEl>
                                        <p:attrNameLst>
                                          <p:attrName>ppt_w</p:attrName>
                                        </p:attrNameLst>
                                      </p:cBhvr>
                                      <p:tavLst>
                                        <p:tav tm="0">
                                          <p:val>
                                            <p:fltVal val="0"/>
                                          </p:val>
                                        </p:tav>
                                        <p:tav tm="100000">
                                          <p:val>
                                            <p:strVal val="#ppt_w"/>
                                          </p:val>
                                        </p:tav>
                                      </p:tavLst>
                                    </p:anim>
                                    <p:anim calcmode="lin" valueType="num">
                                      <p:cBhvr>
                                        <p:cTn id="57" dur="350" fill="hold"/>
                                        <p:tgtEl>
                                          <p:spTgt spid="88"/>
                                        </p:tgtEl>
                                        <p:attrNameLst>
                                          <p:attrName>ppt_h</p:attrName>
                                        </p:attrNameLst>
                                      </p:cBhvr>
                                      <p:tavLst>
                                        <p:tav tm="0">
                                          <p:val>
                                            <p:fltVal val="0"/>
                                          </p:val>
                                        </p:tav>
                                        <p:tav tm="100000">
                                          <p:val>
                                            <p:strVal val="#ppt_h"/>
                                          </p:val>
                                        </p:tav>
                                      </p:tavLst>
                                    </p:anim>
                                    <p:animEffect transition="in" filter="fade">
                                      <p:cBhvr>
                                        <p:cTn id="58" dur="350"/>
                                        <p:tgtEl>
                                          <p:spTgt spid="88"/>
                                        </p:tgtEl>
                                      </p:cBhvr>
                                    </p:animEffect>
                                  </p:childTnLst>
                                </p:cTn>
                              </p:par>
                            </p:childTnLst>
                          </p:cTn>
                        </p:par>
                        <p:par>
                          <p:cTn id="59" fill="hold">
                            <p:stCondLst>
                              <p:cond delay="3500"/>
                            </p:stCondLst>
                            <p:childTnLst>
                              <p:par>
                                <p:cTn id="60" presetID="26" presetClass="emph" presetSubtype="0" fill="hold" nodeType="afterEffect">
                                  <p:stCondLst>
                                    <p:cond delay="0"/>
                                  </p:stCondLst>
                                  <p:childTnLst>
                                    <p:animEffect transition="out" filter="fade">
                                      <p:cBhvr>
                                        <p:cTn id="61" dur="500" tmFilter="0, 0; .2, .5; .8, .5; 1, 0"/>
                                        <p:tgtEl>
                                          <p:spTgt spid="88"/>
                                        </p:tgtEl>
                                      </p:cBhvr>
                                    </p:animEffect>
                                    <p:animScale>
                                      <p:cBhvr>
                                        <p:cTn id="62" dur="250" autoRev="1" fill="hold"/>
                                        <p:tgtEl>
                                          <p:spTgt spid="88"/>
                                        </p:tgtEl>
                                      </p:cBhvr>
                                      <p:by x="105000" y="105000"/>
                                    </p:animScale>
                                  </p:childTnLst>
                                </p:cTn>
                              </p:par>
                              <p:par>
                                <p:cTn id="63" presetID="14" presetClass="entr" presetSubtype="10" fill="hold" grpId="0" nodeType="withEffect">
                                  <p:stCondLst>
                                    <p:cond delay="250"/>
                                  </p:stCondLst>
                                  <p:childTnLst>
                                    <p:set>
                                      <p:cBhvr>
                                        <p:cTn id="64" dur="1" fill="hold">
                                          <p:stCondLst>
                                            <p:cond delay="0"/>
                                          </p:stCondLst>
                                        </p:cTn>
                                        <p:tgtEl>
                                          <p:spTgt spid="109"/>
                                        </p:tgtEl>
                                        <p:attrNameLst>
                                          <p:attrName>style.visibility</p:attrName>
                                        </p:attrNameLst>
                                      </p:cBhvr>
                                      <p:to>
                                        <p:strVal val="visible"/>
                                      </p:to>
                                    </p:set>
                                    <p:animEffect transition="in" filter="randombar(horizontal)">
                                      <p:cBhvr>
                                        <p:cTn id="65" dur="400"/>
                                        <p:tgtEl>
                                          <p:spTgt spid="109"/>
                                        </p:tgtEl>
                                      </p:cBhvr>
                                    </p:animEffect>
                                  </p:childTnLst>
                                </p:cTn>
                              </p:par>
                              <p:par>
                                <p:cTn id="66" presetID="14" presetClass="entr" presetSubtype="10" fill="hold" grpId="0" nodeType="withEffect">
                                  <p:stCondLst>
                                    <p:cond delay="250"/>
                                  </p:stCondLst>
                                  <p:childTnLst>
                                    <p:set>
                                      <p:cBhvr>
                                        <p:cTn id="67" dur="1" fill="hold">
                                          <p:stCondLst>
                                            <p:cond delay="0"/>
                                          </p:stCondLst>
                                        </p:cTn>
                                        <p:tgtEl>
                                          <p:spTgt spid="110"/>
                                        </p:tgtEl>
                                        <p:attrNameLst>
                                          <p:attrName>style.visibility</p:attrName>
                                        </p:attrNameLst>
                                      </p:cBhvr>
                                      <p:to>
                                        <p:strVal val="visible"/>
                                      </p:to>
                                    </p:set>
                                    <p:animEffect transition="in" filter="randombar(horizontal)">
                                      <p:cBhvr>
                                        <p:cTn id="68" dur="400"/>
                                        <p:tgtEl>
                                          <p:spTgt spid="110"/>
                                        </p:tgtEl>
                                      </p:cBhvr>
                                    </p:animEffect>
                                  </p:childTnLst>
                                </p:cTn>
                              </p:par>
                            </p:childTnLst>
                          </p:cTn>
                        </p:par>
                        <p:par>
                          <p:cTn id="69" fill="hold">
                            <p:stCondLst>
                              <p:cond delay="4000"/>
                            </p:stCondLst>
                            <p:childTnLst>
                              <p:par>
                                <p:cTn id="70" presetID="35" presetClass="entr" presetSubtype="0" fill="hold" nodeType="afterEffect">
                                  <p:stCondLst>
                                    <p:cond delay="0"/>
                                  </p:stCondLst>
                                  <p:childTnLst>
                                    <p:set>
                                      <p:cBhvr>
                                        <p:cTn id="71" dur="1" fill="hold">
                                          <p:stCondLst>
                                            <p:cond delay="0"/>
                                          </p:stCondLst>
                                        </p:cTn>
                                        <p:tgtEl>
                                          <p:spTgt spid="100"/>
                                        </p:tgtEl>
                                        <p:attrNameLst>
                                          <p:attrName>style.visibility</p:attrName>
                                        </p:attrNameLst>
                                      </p:cBhvr>
                                      <p:to>
                                        <p:strVal val="visible"/>
                                      </p:to>
                                    </p:set>
                                    <p:animEffect transition="in" filter="fade">
                                      <p:cBhvr>
                                        <p:cTn id="72" dur="750"/>
                                        <p:tgtEl>
                                          <p:spTgt spid="100"/>
                                        </p:tgtEl>
                                      </p:cBhvr>
                                    </p:animEffect>
                                    <p:anim calcmode="lin" valueType="num">
                                      <p:cBhvr>
                                        <p:cTn id="73" dur="750" fill="hold"/>
                                        <p:tgtEl>
                                          <p:spTgt spid="100"/>
                                        </p:tgtEl>
                                        <p:attrNameLst>
                                          <p:attrName>style.rotation</p:attrName>
                                        </p:attrNameLst>
                                      </p:cBhvr>
                                      <p:tavLst>
                                        <p:tav tm="0">
                                          <p:val>
                                            <p:fltVal val="720"/>
                                          </p:val>
                                        </p:tav>
                                        <p:tav tm="100000">
                                          <p:val>
                                            <p:fltVal val="0"/>
                                          </p:val>
                                        </p:tav>
                                      </p:tavLst>
                                    </p:anim>
                                    <p:anim calcmode="lin" valueType="num">
                                      <p:cBhvr>
                                        <p:cTn id="74" dur="750" fill="hold"/>
                                        <p:tgtEl>
                                          <p:spTgt spid="100"/>
                                        </p:tgtEl>
                                        <p:attrNameLst>
                                          <p:attrName>ppt_h</p:attrName>
                                        </p:attrNameLst>
                                      </p:cBhvr>
                                      <p:tavLst>
                                        <p:tav tm="0">
                                          <p:val>
                                            <p:fltVal val="0"/>
                                          </p:val>
                                        </p:tav>
                                        <p:tav tm="100000">
                                          <p:val>
                                            <p:strVal val="#ppt_h"/>
                                          </p:val>
                                        </p:tav>
                                      </p:tavLst>
                                    </p:anim>
                                    <p:anim calcmode="lin" valueType="num">
                                      <p:cBhvr>
                                        <p:cTn id="75" dur="750" fill="hold"/>
                                        <p:tgtEl>
                                          <p:spTgt spid="100"/>
                                        </p:tgtEl>
                                        <p:attrNameLst>
                                          <p:attrName>ppt_w</p:attrName>
                                        </p:attrNameLst>
                                      </p:cBhvr>
                                      <p:tavLst>
                                        <p:tav tm="0">
                                          <p:val>
                                            <p:fltVal val="0"/>
                                          </p:val>
                                        </p:tav>
                                        <p:tav tm="100000">
                                          <p:val>
                                            <p:strVal val="#ppt_w"/>
                                          </p:val>
                                        </p:tav>
                                      </p:tavLst>
                                    </p:anim>
                                  </p:childTnLst>
                                </p:cTn>
                              </p:par>
                            </p:childTnLst>
                          </p:cTn>
                        </p:par>
                        <p:par>
                          <p:cTn id="76" fill="hold">
                            <p:stCondLst>
                              <p:cond delay="5000"/>
                            </p:stCondLst>
                            <p:childTnLst>
                              <p:par>
                                <p:cTn id="77" presetID="14" presetClass="entr" presetSubtype="10" fill="hold" grpId="0" nodeType="after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randombar(horizontal)">
                                      <p:cBhvr>
                                        <p:cTn id="79" dur="400"/>
                                        <p:tgtEl>
                                          <p:spTgt spid="103"/>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104"/>
                                        </p:tgtEl>
                                        <p:attrNameLst>
                                          <p:attrName>style.visibility</p:attrName>
                                        </p:attrNameLst>
                                      </p:cBhvr>
                                      <p:to>
                                        <p:strVal val="visible"/>
                                      </p:to>
                                    </p:set>
                                    <p:animEffect transition="in" filter="randombar(horizontal)">
                                      <p:cBhvr>
                                        <p:cTn id="82" dur="400"/>
                                        <p:tgtEl>
                                          <p:spTgt spid="104"/>
                                        </p:tgtEl>
                                      </p:cBhvr>
                                    </p:animEffect>
                                  </p:childTnLst>
                                </p:cTn>
                              </p:par>
                            </p:childTnLst>
                          </p:cTn>
                        </p:par>
                        <p:par>
                          <p:cTn id="83" fill="hold">
                            <p:stCondLst>
                              <p:cond delay="5500"/>
                            </p:stCondLst>
                            <p:childTnLst>
                              <p:par>
                                <p:cTn id="84" presetID="35" presetClass="entr" presetSubtype="0" fill="hold" nodeType="afterEffect">
                                  <p:stCondLst>
                                    <p:cond delay="0"/>
                                  </p:stCondLst>
                                  <p:childTnLst>
                                    <p:set>
                                      <p:cBhvr>
                                        <p:cTn id="85" dur="1" fill="hold">
                                          <p:stCondLst>
                                            <p:cond delay="0"/>
                                          </p:stCondLst>
                                        </p:cTn>
                                        <p:tgtEl>
                                          <p:spTgt spid="95"/>
                                        </p:tgtEl>
                                        <p:attrNameLst>
                                          <p:attrName>style.visibility</p:attrName>
                                        </p:attrNameLst>
                                      </p:cBhvr>
                                      <p:to>
                                        <p:strVal val="visible"/>
                                      </p:to>
                                    </p:set>
                                    <p:animEffect transition="in" filter="fade">
                                      <p:cBhvr>
                                        <p:cTn id="86" dur="750"/>
                                        <p:tgtEl>
                                          <p:spTgt spid="95"/>
                                        </p:tgtEl>
                                      </p:cBhvr>
                                    </p:animEffect>
                                    <p:anim calcmode="lin" valueType="num">
                                      <p:cBhvr>
                                        <p:cTn id="87" dur="750" fill="hold"/>
                                        <p:tgtEl>
                                          <p:spTgt spid="95"/>
                                        </p:tgtEl>
                                        <p:attrNameLst>
                                          <p:attrName>style.rotation</p:attrName>
                                        </p:attrNameLst>
                                      </p:cBhvr>
                                      <p:tavLst>
                                        <p:tav tm="0">
                                          <p:val>
                                            <p:fltVal val="720"/>
                                          </p:val>
                                        </p:tav>
                                        <p:tav tm="100000">
                                          <p:val>
                                            <p:fltVal val="0"/>
                                          </p:val>
                                        </p:tav>
                                      </p:tavLst>
                                    </p:anim>
                                    <p:anim calcmode="lin" valueType="num">
                                      <p:cBhvr>
                                        <p:cTn id="88" dur="750" fill="hold"/>
                                        <p:tgtEl>
                                          <p:spTgt spid="95"/>
                                        </p:tgtEl>
                                        <p:attrNameLst>
                                          <p:attrName>ppt_h</p:attrName>
                                        </p:attrNameLst>
                                      </p:cBhvr>
                                      <p:tavLst>
                                        <p:tav tm="0">
                                          <p:val>
                                            <p:fltVal val="0"/>
                                          </p:val>
                                        </p:tav>
                                        <p:tav tm="100000">
                                          <p:val>
                                            <p:strVal val="#ppt_h"/>
                                          </p:val>
                                        </p:tav>
                                      </p:tavLst>
                                    </p:anim>
                                    <p:anim calcmode="lin" valueType="num">
                                      <p:cBhvr>
                                        <p:cTn id="89" dur="750" fill="hold"/>
                                        <p:tgtEl>
                                          <p:spTgt spid="95"/>
                                        </p:tgtEl>
                                        <p:attrNameLst>
                                          <p:attrName>ppt_w</p:attrName>
                                        </p:attrNameLst>
                                      </p:cBhvr>
                                      <p:tavLst>
                                        <p:tav tm="0">
                                          <p:val>
                                            <p:fltVal val="0"/>
                                          </p:val>
                                        </p:tav>
                                        <p:tav tm="100000">
                                          <p:val>
                                            <p:strVal val="#ppt_w"/>
                                          </p:val>
                                        </p:tav>
                                      </p:tavLst>
                                    </p:anim>
                                  </p:childTnLst>
                                </p:cTn>
                              </p:par>
                            </p:childTnLst>
                          </p:cTn>
                        </p:par>
                        <p:par>
                          <p:cTn id="90" fill="hold">
                            <p:stCondLst>
                              <p:cond delay="6500"/>
                            </p:stCondLst>
                            <p:childTnLst>
                              <p:par>
                                <p:cTn id="91" presetID="14" presetClass="entr" presetSubtype="10" fill="hold" grpId="0" nodeType="after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randombar(horizontal)">
                                      <p:cBhvr>
                                        <p:cTn id="93" dur="400"/>
                                        <p:tgtEl>
                                          <p:spTgt spid="105"/>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106"/>
                                        </p:tgtEl>
                                        <p:attrNameLst>
                                          <p:attrName>style.visibility</p:attrName>
                                        </p:attrNameLst>
                                      </p:cBhvr>
                                      <p:to>
                                        <p:strVal val="visible"/>
                                      </p:to>
                                    </p:set>
                                    <p:animEffect transition="in" filter="randombar(horizontal)">
                                      <p:cBhvr>
                                        <p:cTn id="96" dur="400"/>
                                        <p:tgtEl>
                                          <p:spTgt spid="106"/>
                                        </p:tgtEl>
                                      </p:cBhvr>
                                    </p:animEffect>
                                  </p:childTnLst>
                                </p:cTn>
                              </p:par>
                            </p:childTnLst>
                          </p:cTn>
                        </p:par>
                        <p:par>
                          <p:cTn id="97" fill="hold">
                            <p:stCondLst>
                              <p:cond delay="7000"/>
                            </p:stCondLst>
                            <p:childTnLst>
                              <p:par>
                                <p:cTn id="98" presetID="10" presetClass="entr" presetSubtype="0" fill="hold" grpId="0" nodeType="after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6" grpId="0" animBg="1"/>
      <p:bldP spid="57" grpId="0" animBg="1"/>
      <p:bldP spid="58" grpId="0" animBg="1"/>
      <p:bldP spid="103" grpId="0"/>
      <p:bldP spid="104" grpId="0"/>
      <p:bldP spid="105" grpId="0"/>
      <p:bldP spid="106" grpId="0"/>
      <p:bldP spid="107" grpId="0"/>
      <p:bldP spid="108" grpId="0"/>
      <p:bldP spid="109" grpId="0"/>
      <p:bldP spid="110" grpId="0"/>
      <p:bldP spid="111" grpId="0"/>
      <p:bldP spid="112" grpId="0"/>
      <p:bldP spid="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81647" y="-100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问题评估</a:t>
            </a:r>
          </a:p>
        </p:txBody>
      </p:sp>
      <p:sp>
        <p:nvSpPr>
          <p:cNvPr id="6" name="任意多边形 5"/>
          <p:cNvSpPr/>
          <p:nvPr/>
        </p:nvSpPr>
        <p:spPr>
          <a:xfrm rot="5400000">
            <a:off x="2697104" y="2506128"/>
            <a:ext cx="1128375" cy="542568"/>
          </a:xfrm>
          <a:custGeom>
            <a:avLst/>
            <a:gdLst>
              <a:gd name="connsiteX0" fmla="*/ 0 w 1503912"/>
              <a:gd name="connsiteY0" fmla="*/ 487471 h 723424"/>
              <a:gd name="connsiteX1" fmla="*/ 546441 w 1503912"/>
              <a:gd name="connsiteY1" fmla="*/ 194123 h 723424"/>
              <a:gd name="connsiteX2" fmla="*/ 622201 w 1503912"/>
              <a:gd name="connsiteY2" fmla="*/ 182561 h 723424"/>
              <a:gd name="connsiteX3" fmla="*/ 759473 w 1503912"/>
              <a:gd name="connsiteY3" fmla="*/ 0 h 723424"/>
              <a:gd name="connsiteX4" fmla="*/ 896982 w 1503912"/>
              <a:gd name="connsiteY4" fmla="*/ 182876 h 723424"/>
              <a:gd name="connsiteX5" fmla="*/ 951826 w 1503912"/>
              <a:gd name="connsiteY5" fmla="*/ 190149 h 723424"/>
              <a:gd name="connsiteX6" fmla="*/ 1503912 w 1503912"/>
              <a:gd name="connsiteY6" fmla="*/ 472727 h 723424"/>
              <a:gd name="connsiteX7" fmla="*/ 1272630 w 1503912"/>
              <a:gd name="connsiteY7" fmla="*/ 713261 h 723424"/>
              <a:gd name="connsiteX8" fmla="*/ 235953 w 1503912"/>
              <a:gd name="connsiteY8" fmla="*/ 723424 h 7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12" h="723424">
                <a:moveTo>
                  <a:pt x="0" y="487471"/>
                </a:moveTo>
                <a:cubicBezTo>
                  <a:pt x="155116" y="332355"/>
                  <a:pt x="346085" y="234486"/>
                  <a:pt x="546441" y="194123"/>
                </a:cubicBezTo>
                <a:lnTo>
                  <a:pt x="622201" y="182561"/>
                </a:lnTo>
                <a:lnTo>
                  <a:pt x="759473" y="0"/>
                </a:lnTo>
                <a:lnTo>
                  <a:pt x="896982" y="182876"/>
                </a:lnTo>
                <a:lnTo>
                  <a:pt x="951826" y="190149"/>
                </a:lnTo>
                <a:cubicBezTo>
                  <a:pt x="1152934" y="226576"/>
                  <a:pt x="1345785" y="320682"/>
                  <a:pt x="1503912" y="472727"/>
                </a:cubicBezTo>
                <a:lnTo>
                  <a:pt x="1272630" y="713261"/>
                </a:lnTo>
                <a:cubicBezTo>
                  <a:pt x="981963" y="433774"/>
                  <a:pt x="521086" y="438291"/>
                  <a:pt x="235953" y="723424"/>
                </a:cubicBezTo>
                <a:close/>
              </a:path>
            </a:pathLst>
          </a:cu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1" rIns="68580" bIns="34291" rtlCol="0" anchor="ctr">
            <a:noAutofit/>
          </a:bodyPr>
          <a:lstStyle/>
          <a:p>
            <a:pPr algn="ctr"/>
            <a:endParaRPr lang="zh-CN" altLang="en-US" sz="1350">
              <a:solidFill>
                <a:schemeClr val="tx1">
                  <a:lumMod val="75000"/>
                  <a:lumOff val="25000"/>
                </a:schemeClr>
              </a:solidFill>
              <a:ea typeface="幼圆" panose="02010509060101010101" charset="-122"/>
            </a:endParaRPr>
          </a:p>
        </p:txBody>
      </p:sp>
      <p:sp>
        <p:nvSpPr>
          <p:cNvPr id="7" name="任意多边形 6"/>
          <p:cNvSpPr/>
          <p:nvPr/>
        </p:nvSpPr>
        <p:spPr>
          <a:xfrm rot="18900000">
            <a:off x="1543234" y="2370766"/>
            <a:ext cx="794657" cy="805703"/>
          </a:xfrm>
          <a:custGeom>
            <a:avLst/>
            <a:gdLst>
              <a:gd name="connsiteX0" fmla="*/ 1053001 w 1059543"/>
              <a:gd name="connsiteY0" fmla="*/ 0 h 1073851"/>
              <a:gd name="connsiteX1" fmla="*/ 1059543 w 1059543"/>
              <a:gd name="connsiteY1" fmla="*/ 333624 h 1073851"/>
              <a:gd name="connsiteX2" fmla="*/ 333688 w 1059543"/>
              <a:gd name="connsiteY2" fmla="*/ 1073851 h 1073851"/>
              <a:gd name="connsiteX3" fmla="*/ 0 w 1059543"/>
              <a:gd name="connsiteY3" fmla="*/ 1073851 h 1073851"/>
              <a:gd name="connsiteX4" fmla="*/ 178963 w 1059543"/>
              <a:gd name="connsiteY4" fmla="*/ 480031 h 1073851"/>
              <a:gd name="connsiteX5" fmla="*/ 224358 w 1059543"/>
              <a:gd name="connsiteY5" fmla="*/ 418287 h 1073851"/>
              <a:gd name="connsiteX6" fmla="*/ 192333 w 1059543"/>
              <a:gd name="connsiteY6" fmla="*/ 192129 h 1073851"/>
              <a:gd name="connsiteX7" fmla="*/ 418880 w 1059543"/>
              <a:gd name="connsiteY7" fmla="*/ 224209 h 1073851"/>
              <a:gd name="connsiteX8" fmla="*/ 462804 w 1059543"/>
              <a:gd name="connsiteY8" fmla="*/ 190570 h 1073851"/>
              <a:gd name="connsiteX9" fmla="*/ 1053001 w 1059543"/>
              <a:gd name="connsiteY9" fmla="*/ 0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9543" h="1073851">
                <a:moveTo>
                  <a:pt x="1053001" y="0"/>
                </a:moveTo>
                <a:lnTo>
                  <a:pt x="1059543" y="333624"/>
                </a:lnTo>
                <a:cubicBezTo>
                  <a:pt x="656383" y="341529"/>
                  <a:pt x="333688" y="670613"/>
                  <a:pt x="333688" y="1073851"/>
                </a:cubicBezTo>
                <a:lnTo>
                  <a:pt x="0" y="1073851"/>
                </a:lnTo>
                <a:cubicBezTo>
                  <a:pt x="0" y="854484"/>
                  <a:pt x="65832" y="650244"/>
                  <a:pt x="178963" y="480031"/>
                </a:cubicBezTo>
                <a:lnTo>
                  <a:pt x="224358" y="418287"/>
                </a:lnTo>
                <a:lnTo>
                  <a:pt x="192333" y="192129"/>
                </a:lnTo>
                <a:lnTo>
                  <a:pt x="418880" y="224209"/>
                </a:lnTo>
                <a:lnTo>
                  <a:pt x="462804" y="190570"/>
                </a:lnTo>
                <a:cubicBezTo>
                  <a:pt x="630767" y="74123"/>
                  <a:pt x="833676" y="4301"/>
                  <a:pt x="1053001" y="0"/>
                </a:cubicBezTo>
                <a:close/>
              </a:path>
            </a:pathLst>
          </a:cu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1" rIns="68580" bIns="34291" rtlCol="0" anchor="ctr">
            <a:noAutofit/>
          </a:bodyPr>
          <a:lstStyle/>
          <a:p>
            <a:pPr algn="ctr"/>
            <a:endParaRPr lang="zh-CN" altLang="en-US" sz="1350">
              <a:solidFill>
                <a:schemeClr val="tx1">
                  <a:lumMod val="75000"/>
                  <a:lumOff val="25000"/>
                </a:schemeClr>
              </a:solidFill>
              <a:ea typeface="幼圆" panose="02010509060101010101" charset="-122"/>
            </a:endParaRPr>
          </a:p>
        </p:txBody>
      </p:sp>
      <p:sp>
        <p:nvSpPr>
          <p:cNvPr id="8" name="任意多边形 7"/>
          <p:cNvSpPr/>
          <p:nvPr/>
        </p:nvSpPr>
        <p:spPr>
          <a:xfrm rot="18900000" flipV="1">
            <a:off x="2163308" y="2990419"/>
            <a:ext cx="794657" cy="805703"/>
          </a:xfrm>
          <a:custGeom>
            <a:avLst/>
            <a:gdLst>
              <a:gd name="connsiteX0" fmla="*/ 333688 w 1059543"/>
              <a:gd name="connsiteY0" fmla="*/ 1073851 h 1073851"/>
              <a:gd name="connsiteX1" fmla="*/ 1059543 w 1059543"/>
              <a:gd name="connsiteY1" fmla="*/ 333624 h 1073851"/>
              <a:gd name="connsiteX2" fmla="*/ 1053001 w 1059543"/>
              <a:gd name="connsiteY2" fmla="*/ 0 h 1073851"/>
              <a:gd name="connsiteX3" fmla="*/ 462804 w 1059543"/>
              <a:gd name="connsiteY3" fmla="*/ 190570 h 1073851"/>
              <a:gd name="connsiteX4" fmla="*/ 418881 w 1059543"/>
              <a:gd name="connsiteY4" fmla="*/ 224208 h 1073851"/>
              <a:gd name="connsiteX5" fmla="*/ 192334 w 1059543"/>
              <a:gd name="connsiteY5" fmla="*/ 192128 h 1073851"/>
              <a:gd name="connsiteX6" fmla="*/ 224359 w 1059543"/>
              <a:gd name="connsiteY6" fmla="*/ 418285 h 1073851"/>
              <a:gd name="connsiteX7" fmla="*/ 178964 w 1059543"/>
              <a:gd name="connsiteY7" fmla="*/ 480031 h 1073851"/>
              <a:gd name="connsiteX8" fmla="*/ 0 w 1059543"/>
              <a:gd name="connsiteY8" fmla="*/ 107385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333688" y="1073851"/>
                </a:moveTo>
                <a:cubicBezTo>
                  <a:pt x="333688" y="670613"/>
                  <a:pt x="656383" y="341529"/>
                  <a:pt x="1059543" y="333624"/>
                </a:cubicBezTo>
                <a:lnTo>
                  <a:pt x="1053001" y="0"/>
                </a:lnTo>
                <a:cubicBezTo>
                  <a:pt x="833676" y="4300"/>
                  <a:pt x="630767" y="74123"/>
                  <a:pt x="462804" y="190570"/>
                </a:cubicBezTo>
                <a:lnTo>
                  <a:pt x="418881" y="224208"/>
                </a:lnTo>
                <a:lnTo>
                  <a:pt x="192334" y="192128"/>
                </a:lnTo>
                <a:lnTo>
                  <a:pt x="224359" y="418285"/>
                </a:lnTo>
                <a:lnTo>
                  <a:pt x="178964" y="480031"/>
                </a:lnTo>
                <a:cubicBezTo>
                  <a:pt x="65832" y="650245"/>
                  <a:pt x="0" y="854484"/>
                  <a:pt x="0" y="1073851"/>
                </a:cubicBezTo>
                <a:close/>
              </a:path>
            </a:pathLst>
          </a:cu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1" rIns="68580" bIns="34291" rtlCol="0" anchor="ctr">
            <a:noAutofit/>
          </a:bodyPr>
          <a:lstStyle/>
          <a:p>
            <a:pPr algn="ctr"/>
            <a:endParaRPr lang="zh-CN" altLang="en-US" sz="1350">
              <a:solidFill>
                <a:schemeClr val="tx1">
                  <a:lumMod val="75000"/>
                  <a:lumOff val="25000"/>
                </a:schemeClr>
              </a:solidFill>
              <a:ea typeface="幼圆" panose="02010509060101010101" charset="-122"/>
            </a:endParaRPr>
          </a:p>
        </p:txBody>
      </p:sp>
      <p:sp>
        <p:nvSpPr>
          <p:cNvPr id="9" name="任意多边形 8"/>
          <p:cNvSpPr/>
          <p:nvPr/>
        </p:nvSpPr>
        <p:spPr>
          <a:xfrm rot="2700000">
            <a:off x="2148865" y="1748971"/>
            <a:ext cx="794969" cy="805388"/>
          </a:xfrm>
          <a:custGeom>
            <a:avLst/>
            <a:gdLst>
              <a:gd name="connsiteX0" fmla="*/ 219275 w 1059543"/>
              <a:gd name="connsiteY0" fmla="*/ 192128 h 1073851"/>
              <a:gd name="connsiteX1" fmla="*/ 423085 w 1059543"/>
              <a:gd name="connsiteY1" fmla="*/ 220989 h 1073851"/>
              <a:gd name="connsiteX2" fmla="*/ 462804 w 1059543"/>
              <a:gd name="connsiteY2" fmla="*/ 190570 h 1073851"/>
              <a:gd name="connsiteX3" fmla="*/ 1053001 w 1059543"/>
              <a:gd name="connsiteY3" fmla="*/ 0 h 1073851"/>
              <a:gd name="connsiteX4" fmla="*/ 1059543 w 1059543"/>
              <a:gd name="connsiteY4" fmla="*/ 333624 h 1073851"/>
              <a:gd name="connsiteX5" fmla="*/ 333688 w 1059543"/>
              <a:gd name="connsiteY5" fmla="*/ 1073851 h 1073851"/>
              <a:gd name="connsiteX6" fmla="*/ 0 w 1059543"/>
              <a:gd name="connsiteY6" fmla="*/ 1073851 h 1073851"/>
              <a:gd name="connsiteX7" fmla="*/ 239386 w 1059543"/>
              <a:gd name="connsiteY7" fmla="*/ 397847 h 1073851"/>
              <a:gd name="connsiteX8" fmla="*/ 247170 w 1059543"/>
              <a:gd name="connsiteY8" fmla="*/ 38912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219275" y="192128"/>
                </a:moveTo>
                <a:lnTo>
                  <a:pt x="423085" y="220989"/>
                </a:lnTo>
                <a:lnTo>
                  <a:pt x="462804" y="190570"/>
                </a:lnTo>
                <a:cubicBezTo>
                  <a:pt x="630767" y="74123"/>
                  <a:pt x="833676" y="4301"/>
                  <a:pt x="1053001" y="0"/>
                </a:cubicBezTo>
                <a:lnTo>
                  <a:pt x="1059543" y="333624"/>
                </a:lnTo>
                <a:cubicBezTo>
                  <a:pt x="656383" y="341529"/>
                  <a:pt x="333688" y="670613"/>
                  <a:pt x="333688" y="1073851"/>
                </a:cubicBezTo>
                <a:lnTo>
                  <a:pt x="0" y="1073851"/>
                </a:lnTo>
                <a:cubicBezTo>
                  <a:pt x="0" y="817923"/>
                  <a:pt x="89604" y="582585"/>
                  <a:pt x="239386" y="397847"/>
                </a:cubicBezTo>
                <a:lnTo>
                  <a:pt x="247170" y="389121"/>
                </a:lnTo>
                <a:close/>
              </a:path>
            </a:pathLst>
          </a:cu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1" rIns="68580" bIns="34291" rtlCol="0" anchor="ctr">
            <a:noAutofit/>
          </a:bodyPr>
          <a:lstStyle/>
          <a:p>
            <a:pPr algn="ctr"/>
            <a:endParaRPr lang="zh-CN" altLang="en-US" sz="1350">
              <a:solidFill>
                <a:schemeClr val="tx1">
                  <a:lumMod val="75000"/>
                  <a:lumOff val="25000"/>
                </a:schemeClr>
              </a:solidFill>
              <a:ea typeface="幼圆" panose="02010509060101010101" charset="-122"/>
            </a:endParaRPr>
          </a:p>
        </p:txBody>
      </p:sp>
      <p:sp>
        <p:nvSpPr>
          <p:cNvPr id="10" name="心形 9"/>
          <p:cNvSpPr/>
          <p:nvPr/>
        </p:nvSpPr>
        <p:spPr>
          <a:xfrm>
            <a:off x="2432655" y="1490893"/>
            <a:ext cx="263769" cy="219894"/>
          </a:xfrm>
          <a:prstGeom prst="hear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350">
              <a:solidFill>
                <a:schemeClr val="tx1">
                  <a:lumMod val="75000"/>
                  <a:lumOff val="25000"/>
                </a:schemeClr>
              </a:solidFill>
              <a:ea typeface="幼圆" panose="02010509060101010101" charset="-122"/>
            </a:endParaRPr>
          </a:p>
        </p:txBody>
      </p:sp>
      <p:grpSp>
        <p:nvGrpSpPr>
          <p:cNvPr id="11" name="组合 10"/>
          <p:cNvGrpSpPr/>
          <p:nvPr/>
        </p:nvGrpSpPr>
        <p:grpSpPr>
          <a:xfrm>
            <a:off x="3655688" y="2591499"/>
            <a:ext cx="168654" cy="423623"/>
            <a:chOff x="3114596" y="2996938"/>
            <a:chExt cx="224872" cy="564609"/>
          </a:xfrm>
          <a:solidFill>
            <a:schemeClr val="accent1"/>
          </a:solidFill>
        </p:grpSpPr>
        <p:sp>
          <p:nvSpPr>
            <p:cNvPr id="12" name="椭圆 11"/>
            <p:cNvSpPr/>
            <p:nvPr/>
          </p:nvSpPr>
          <p:spPr>
            <a:xfrm>
              <a:off x="3184508" y="2996938"/>
              <a:ext cx="90487" cy="904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sp>
          <p:nvSpPr>
            <p:cNvPr id="13" name="同侧圆角矩形 12"/>
            <p:cNvSpPr/>
            <p:nvPr/>
          </p:nvSpPr>
          <p:spPr>
            <a:xfrm>
              <a:off x="3114865" y="3096786"/>
              <a:ext cx="224603" cy="6314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sp>
          <p:nvSpPr>
            <p:cNvPr id="14" name="矩形 13"/>
            <p:cNvSpPr/>
            <p:nvPr/>
          </p:nvSpPr>
          <p:spPr>
            <a:xfrm>
              <a:off x="3170785" y="3159935"/>
              <a:ext cx="112763" cy="154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sp>
          <p:nvSpPr>
            <p:cNvPr id="15" name="同侧圆角矩形 14"/>
            <p:cNvSpPr/>
            <p:nvPr/>
          </p:nvSpPr>
          <p:spPr>
            <a:xfrm rot="10800000">
              <a:off x="3170785"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sp>
          <p:nvSpPr>
            <p:cNvPr id="16" name="同侧圆角矩形 15"/>
            <p:cNvSpPr/>
            <p:nvPr/>
          </p:nvSpPr>
          <p:spPr>
            <a:xfrm rot="10800000">
              <a:off x="3237416"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sp>
          <p:nvSpPr>
            <p:cNvPr id="17" name="同侧圆角矩形 16"/>
            <p:cNvSpPr/>
            <p:nvPr/>
          </p:nvSpPr>
          <p:spPr>
            <a:xfrm rot="10800000">
              <a:off x="3114596"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sp>
          <p:nvSpPr>
            <p:cNvPr id="18" name="同侧圆角矩形 17"/>
            <p:cNvSpPr/>
            <p:nvPr/>
          </p:nvSpPr>
          <p:spPr>
            <a:xfrm rot="10800000">
              <a:off x="3307081"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grpSp>
      <p:grpSp>
        <p:nvGrpSpPr>
          <p:cNvPr id="19" name="组合 18"/>
          <p:cNvGrpSpPr/>
          <p:nvPr/>
        </p:nvGrpSpPr>
        <p:grpSpPr>
          <a:xfrm>
            <a:off x="1174335" y="2657228"/>
            <a:ext cx="329894" cy="233918"/>
            <a:chOff x="4979939" y="3638125"/>
            <a:chExt cx="439857" cy="311768"/>
          </a:xfrm>
          <a:solidFill>
            <a:schemeClr val="accent1"/>
          </a:solidFill>
        </p:grpSpPr>
        <p:grpSp>
          <p:nvGrpSpPr>
            <p:cNvPr id="20" name="组合 19"/>
            <p:cNvGrpSpPr/>
            <p:nvPr/>
          </p:nvGrpSpPr>
          <p:grpSpPr>
            <a:xfrm>
              <a:off x="4979939" y="3681386"/>
              <a:ext cx="439857" cy="268507"/>
              <a:chOff x="4975778" y="3669385"/>
              <a:chExt cx="439857" cy="268507"/>
            </a:xfrm>
            <a:grpFill/>
          </p:grpSpPr>
          <p:grpSp>
            <p:nvGrpSpPr>
              <p:cNvPr id="22" name="组合 21"/>
              <p:cNvGrpSpPr/>
              <p:nvPr/>
            </p:nvGrpSpPr>
            <p:grpSpPr>
              <a:xfrm>
                <a:off x="4975778" y="3689944"/>
                <a:ext cx="439857" cy="24689"/>
                <a:chOff x="4902784" y="3688900"/>
                <a:chExt cx="439857" cy="24689"/>
              </a:xfrm>
              <a:grpFill/>
            </p:grpSpPr>
            <p:sp>
              <p:nvSpPr>
                <p:cNvPr id="26" name="矩形 25"/>
                <p:cNvSpPr/>
                <p:nvPr/>
              </p:nvSpPr>
              <p:spPr>
                <a:xfrm rot="19380000">
                  <a:off x="4902784" y="3688900"/>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sp>
              <p:nvSpPr>
                <p:cNvPr id="27" name="矩形 26"/>
                <p:cNvSpPr/>
                <p:nvPr/>
              </p:nvSpPr>
              <p:spPr>
                <a:xfrm rot="2220000" flipH="1">
                  <a:off x="5090641" y="3688901"/>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grpSp>
          <p:sp>
            <p:nvSpPr>
              <p:cNvPr id="23" name="等腰三角形 22"/>
              <p:cNvSpPr/>
              <p:nvPr/>
            </p:nvSpPr>
            <p:spPr>
              <a:xfrm>
                <a:off x="5044333" y="3669385"/>
                <a:ext cx="302746" cy="12780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sp>
            <p:nvSpPr>
              <p:cNvPr id="24" name="矩形 23"/>
              <p:cNvSpPr/>
              <p:nvPr/>
            </p:nvSpPr>
            <p:spPr>
              <a:xfrm>
                <a:off x="5043860"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sp>
            <p:nvSpPr>
              <p:cNvPr id="25" name="矩形 24"/>
              <p:cNvSpPr/>
              <p:nvPr/>
            </p:nvSpPr>
            <p:spPr>
              <a:xfrm>
                <a:off x="5238624"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grpSp>
        <p:sp>
          <p:nvSpPr>
            <p:cNvPr id="21" name="剪去单角的矩形 20"/>
            <p:cNvSpPr/>
            <p:nvPr/>
          </p:nvSpPr>
          <p:spPr>
            <a:xfrm flipH="1" flipV="1">
              <a:off x="5266528" y="3638125"/>
              <a:ext cx="45719" cy="88107"/>
            </a:xfrm>
            <a:prstGeom prst="snip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grpSp>
      <p:grpSp>
        <p:nvGrpSpPr>
          <p:cNvPr id="28" name="组合 27"/>
          <p:cNvGrpSpPr/>
          <p:nvPr/>
        </p:nvGrpSpPr>
        <p:grpSpPr>
          <a:xfrm>
            <a:off x="2389088" y="3846788"/>
            <a:ext cx="349019" cy="313964"/>
            <a:chOff x="2928203" y="5369694"/>
            <a:chExt cx="465358" cy="418456"/>
          </a:xfrm>
          <a:solidFill>
            <a:schemeClr val="accent1"/>
          </a:solidFill>
        </p:grpSpPr>
        <p:grpSp>
          <p:nvGrpSpPr>
            <p:cNvPr id="29" name="组合 28"/>
            <p:cNvGrpSpPr/>
            <p:nvPr/>
          </p:nvGrpSpPr>
          <p:grpSpPr>
            <a:xfrm>
              <a:off x="2928203" y="5369694"/>
              <a:ext cx="460390" cy="418456"/>
              <a:chOff x="10760386" y="4041158"/>
              <a:chExt cx="460390" cy="418456"/>
            </a:xfrm>
            <a:grpFill/>
          </p:grpSpPr>
          <p:sp>
            <p:nvSpPr>
              <p:cNvPr id="32" name="任意多边形 31"/>
              <p:cNvSpPr/>
              <p:nvPr/>
            </p:nvSpPr>
            <p:spPr>
              <a:xfrm>
                <a:off x="10813541" y="4041158"/>
                <a:ext cx="407235" cy="357637"/>
              </a:xfrm>
              <a:custGeom>
                <a:avLst/>
                <a:gdLst>
                  <a:gd name="connsiteX0" fmla="*/ 6665 w 406232"/>
                  <a:gd name="connsiteY0" fmla="*/ 305095 h 348959"/>
                  <a:gd name="connsiteX1" fmla="*/ 6665 w 406232"/>
                  <a:gd name="connsiteY1" fmla="*/ 226514 h 348959"/>
                  <a:gd name="connsiteX2" fmla="*/ 73340 w 406232"/>
                  <a:gd name="connsiteY2" fmla="*/ 128882 h 348959"/>
                  <a:gd name="connsiteX3" fmla="*/ 244790 w 406232"/>
                  <a:gd name="connsiteY3" fmla="*/ 43157 h 348959"/>
                  <a:gd name="connsiteX4" fmla="*/ 401952 w 406232"/>
                  <a:gd name="connsiteY4" fmla="*/ 295 h 348959"/>
                  <a:gd name="connsiteX5" fmla="*/ 359090 w 406232"/>
                  <a:gd name="connsiteY5" fmla="*/ 26489 h 348959"/>
                  <a:gd name="connsiteX6" fmla="*/ 330515 w 406232"/>
                  <a:gd name="connsiteY6" fmla="*/ 69351 h 348959"/>
                  <a:gd name="connsiteX7" fmla="*/ 304321 w 406232"/>
                  <a:gd name="connsiteY7" fmla="*/ 114595 h 348959"/>
                  <a:gd name="connsiteX8" fmla="*/ 278127 w 406232"/>
                  <a:gd name="connsiteY8" fmla="*/ 209845 h 348959"/>
                  <a:gd name="connsiteX9" fmla="*/ 211452 w 406232"/>
                  <a:gd name="connsiteY9" fmla="*/ 305095 h 348959"/>
                  <a:gd name="connsiteX10" fmla="*/ 128108 w 406232"/>
                  <a:gd name="connsiteY10" fmla="*/ 345576 h 348959"/>
                  <a:gd name="connsiteX11" fmla="*/ 44765 w 406232"/>
                  <a:gd name="connsiteY11" fmla="*/ 345576 h 348959"/>
                  <a:gd name="connsiteX12" fmla="*/ 6665 w 406232"/>
                  <a:gd name="connsiteY12" fmla="*/ 305095 h 348959"/>
                  <a:gd name="connsiteX0-1" fmla="*/ 6665 w 406232"/>
                  <a:gd name="connsiteY0-2" fmla="*/ 305095 h 348959"/>
                  <a:gd name="connsiteX1-3" fmla="*/ 6665 w 406232"/>
                  <a:gd name="connsiteY1-4" fmla="*/ 226514 h 348959"/>
                  <a:gd name="connsiteX2-5" fmla="*/ 73340 w 406232"/>
                  <a:gd name="connsiteY2-6" fmla="*/ 128882 h 348959"/>
                  <a:gd name="connsiteX3-7" fmla="*/ 244790 w 406232"/>
                  <a:gd name="connsiteY3-8" fmla="*/ 43157 h 348959"/>
                  <a:gd name="connsiteX4-9" fmla="*/ 401952 w 406232"/>
                  <a:gd name="connsiteY4-10" fmla="*/ 295 h 348959"/>
                  <a:gd name="connsiteX5-11" fmla="*/ 359090 w 406232"/>
                  <a:gd name="connsiteY5-12" fmla="*/ 26489 h 348959"/>
                  <a:gd name="connsiteX6-13" fmla="*/ 330515 w 406232"/>
                  <a:gd name="connsiteY6-14" fmla="*/ 69351 h 348959"/>
                  <a:gd name="connsiteX7-15" fmla="*/ 278127 w 406232"/>
                  <a:gd name="connsiteY7-16" fmla="*/ 209845 h 348959"/>
                  <a:gd name="connsiteX8-17" fmla="*/ 211452 w 406232"/>
                  <a:gd name="connsiteY8-18" fmla="*/ 305095 h 348959"/>
                  <a:gd name="connsiteX9-19" fmla="*/ 128108 w 406232"/>
                  <a:gd name="connsiteY9-20" fmla="*/ 345576 h 348959"/>
                  <a:gd name="connsiteX10-21" fmla="*/ 44765 w 406232"/>
                  <a:gd name="connsiteY10-22" fmla="*/ 345576 h 348959"/>
                  <a:gd name="connsiteX11-23" fmla="*/ 6665 w 406232"/>
                  <a:gd name="connsiteY11-24" fmla="*/ 305095 h 348959"/>
                  <a:gd name="connsiteX0-25" fmla="*/ 6665 w 406232"/>
                  <a:gd name="connsiteY0-26" fmla="*/ 305095 h 357637"/>
                  <a:gd name="connsiteX1-27" fmla="*/ 6665 w 406232"/>
                  <a:gd name="connsiteY1-28" fmla="*/ 226514 h 357637"/>
                  <a:gd name="connsiteX2-29" fmla="*/ 73340 w 406232"/>
                  <a:gd name="connsiteY2-30" fmla="*/ 128882 h 357637"/>
                  <a:gd name="connsiteX3-31" fmla="*/ 244790 w 406232"/>
                  <a:gd name="connsiteY3-32" fmla="*/ 43157 h 357637"/>
                  <a:gd name="connsiteX4-33" fmla="*/ 401952 w 406232"/>
                  <a:gd name="connsiteY4-34" fmla="*/ 295 h 357637"/>
                  <a:gd name="connsiteX5-35" fmla="*/ 359090 w 406232"/>
                  <a:gd name="connsiteY5-36" fmla="*/ 26489 h 357637"/>
                  <a:gd name="connsiteX6-37" fmla="*/ 330515 w 406232"/>
                  <a:gd name="connsiteY6-38" fmla="*/ 69351 h 357637"/>
                  <a:gd name="connsiteX7-39" fmla="*/ 278127 w 406232"/>
                  <a:gd name="connsiteY7-40" fmla="*/ 209845 h 357637"/>
                  <a:gd name="connsiteX8-41" fmla="*/ 211452 w 406232"/>
                  <a:gd name="connsiteY8-42" fmla="*/ 305095 h 357637"/>
                  <a:gd name="connsiteX9-43" fmla="*/ 120964 w 406232"/>
                  <a:gd name="connsiteY9-44" fmla="*/ 355101 h 357637"/>
                  <a:gd name="connsiteX10-45" fmla="*/ 44765 w 406232"/>
                  <a:gd name="connsiteY10-46" fmla="*/ 345576 h 357637"/>
                  <a:gd name="connsiteX11-47" fmla="*/ 6665 w 406232"/>
                  <a:gd name="connsiteY11-48" fmla="*/ 305095 h 357637"/>
                  <a:gd name="connsiteX0-49" fmla="*/ 6665 w 406232"/>
                  <a:gd name="connsiteY0-50" fmla="*/ 305095 h 357637"/>
                  <a:gd name="connsiteX1-51" fmla="*/ 6665 w 406232"/>
                  <a:gd name="connsiteY1-52" fmla="*/ 226514 h 357637"/>
                  <a:gd name="connsiteX2-53" fmla="*/ 73340 w 406232"/>
                  <a:gd name="connsiteY2-54" fmla="*/ 128882 h 357637"/>
                  <a:gd name="connsiteX3-55" fmla="*/ 244790 w 406232"/>
                  <a:gd name="connsiteY3-56" fmla="*/ 43157 h 357637"/>
                  <a:gd name="connsiteX4-57" fmla="*/ 401952 w 406232"/>
                  <a:gd name="connsiteY4-58" fmla="*/ 295 h 357637"/>
                  <a:gd name="connsiteX5-59" fmla="*/ 359090 w 406232"/>
                  <a:gd name="connsiteY5-60" fmla="*/ 26489 h 357637"/>
                  <a:gd name="connsiteX6-61" fmla="*/ 330515 w 406232"/>
                  <a:gd name="connsiteY6-62" fmla="*/ 69351 h 357637"/>
                  <a:gd name="connsiteX7-63" fmla="*/ 278127 w 406232"/>
                  <a:gd name="connsiteY7-64" fmla="*/ 209845 h 357637"/>
                  <a:gd name="connsiteX8-65" fmla="*/ 211452 w 406232"/>
                  <a:gd name="connsiteY8-66" fmla="*/ 305095 h 357637"/>
                  <a:gd name="connsiteX9-67" fmla="*/ 120964 w 406232"/>
                  <a:gd name="connsiteY9-68" fmla="*/ 355101 h 357637"/>
                  <a:gd name="connsiteX10-69" fmla="*/ 44765 w 406232"/>
                  <a:gd name="connsiteY10-70" fmla="*/ 345576 h 357637"/>
                  <a:gd name="connsiteX11-71" fmla="*/ 6665 w 406232"/>
                  <a:gd name="connsiteY11-72" fmla="*/ 305095 h 357637"/>
                  <a:gd name="connsiteX0-73" fmla="*/ 6665 w 406232"/>
                  <a:gd name="connsiteY0-74" fmla="*/ 305095 h 357637"/>
                  <a:gd name="connsiteX1-75" fmla="*/ 6665 w 406232"/>
                  <a:gd name="connsiteY1-76" fmla="*/ 226514 h 357637"/>
                  <a:gd name="connsiteX2-77" fmla="*/ 73340 w 406232"/>
                  <a:gd name="connsiteY2-78" fmla="*/ 128882 h 357637"/>
                  <a:gd name="connsiteX3-79" fmla="*/ 244790 w 406232"/>
                  <a:gd name="connsiteY3-80" fmla="*/ 43157 h 357637"/>
                  <a:gd name="connsiteX4-81" fmla="*/ 401952 w 406232"/>
                  <a:gd name="connsiteY4-82" fmla="*/ 295 h 357637"/>
                  <a:gd name="connsiteX5-83" fmla="*/ 359090 w 406232"/>
                  <a:gd name="connsiteY5-84" fmla="*/ 26489 h 357637"/>
                  <a:gd name="connsiteX6-85" fmla="*/ 330515 w 406232"/>
                  <a:gd name="connsiteY6-86" fmla="*/ 69351 h 357637"/>
                  <a:gd name="connsiteX7-87" fmla="*/ 278127 w 406232"/>
                  <a:gd name="connsiteY7-88" fmla="*/ 209845 h 357637"/>
                  <a:gd name="connsiteX8-89" fmla="*/ 211452 w 406232"/>
                  <a:gd name="connsiteY8-90" fmla="*/ 305095 h 357637"/>
                  <a:gd name="connsiteX9-91" fmla="*/ 120964 w 406232"/>
                  <a:gd name="connsiteY9-92" fmla="*/ 355101 h 357637"/>
                  <a:gd name="connsiteX10-93" fmla="*/ 44765 w 406232"/>
                  <a:gd name="connsiteY10-94" fmla="*/ 345576 h 357637"/>
                  <a:gd name="connsiteX11-95" fmla="*/ 6665 w 406232"/>
                  <a:gd name="connsiteY11-96" fmla="*/ 305095 h 357637"/>
                  <a:gd name="connsiteX0-97" fmla="*/ 6665 w 406232"/>
                  <a:gd name="connsiteY0-98" fmla="*/ 305095 h 357637"/>
                  <a:gd name="connsiteX1-99" fmla="*/ 6665 w 406232"/>
                  <a:gd name="connsiteY1-100" fmla="*/ 226514 h 357637"/>
                  <a:gd name="connsiteX2-101" fmla="*/ 73340 w 406232"/>
                  <a:gd name="connsiteY2-102" fmla="*/ 128882 h 357637"/>
                  <a:gd name="connsiteX3-103" fmla="*/ 244790 w 406232"/>
                  <a:gd name="connsiteY3-104" fmla="*/ 43157 h 357637"/>
                  <a:gd name="connsiteX4-105" fmla="*/ 401952 w 406232"/>
                  <a:gd name="connsiteY4-106" fmla="*/ 295 h 357637"/>
                  <a:gd name="connsiteX5-107" fmla="*/ 359090 w 406232"/>
                  <a:gd name="connsiteY5-108" fmla="*/ 26489 h 357637"/>
                  <a:gd name="connsiteX6-109" fmla="*/ 330515 w 406232"/>
                  <a:gd name="connsiteY6-110" fmla="*/ 69351 h 357637"/>
                  <a:gd name="connsiteX7-111" fmla="*/ 278127 w 406232"/>
                  <a:gd name="connsiteY7-112" fmla="*/ 209845 h 357637"/>
                  <a:gd name="connsiteX8-113" fmla="*/ 211452 w 406232"/>
                  <a:gd name="connsiteY8-114" fmla="*/ 305095 h 357637"/>
                  <a:gd name="connsiteX9-115" fmla="*/ 120964 w 406232"/>
                  <a:gd name="connsiteY9-116" fmla="*/ 355101 h 357637"/>
                  <a:gd name="connsiteX10-117" fmla="*/ 44765 w 406232"/>
                  <a:gd name="connsiteY10-118" fmla="*/ 345576 h 357637"/>
                  <a:gd name="connsiteX11-119" fmla="*/ 6665 w 406232"/>
                  <a:gd name="connsiteY11-120" fmla="*/ 305095 h 357637"/>
                  <a:gd name="connsiteX0-121" fmla="*/ 7668 w 407235"/>
                  <a:gd name="connsiteY0-122" fmla="*/ 305095 h 357637"/>
                  <a:gd name="connsiteX1-123" fmla="*/ 7668 w 407235"/>
                  <a:gd name="connsiteY1-124" fmla="*/ 226514 h 357637"/>
                  <a:gd name="connsiteX2-125" fmla="*/ 74343 w 407235"/>
                  <a:gd name="connsiteY2-126" fmla="*/ 128882 h 357637"/>
                  <a:gd name="connsiteX3-127" fmla="*/ 245793 w 407235"/>
                  <a:gd name="connsiteY3-128" fmla="*/ 43157 h 357637"/>
                  <a:gd name="connsiteX4-129" fmla="*/ 402955 w 407235"/>
                  <a:gd name="connsiteY4-130" fmla="*/ 295 h 357637"/>
                  <a:gd name="connsiteX5-131" fmla="*/ 360093 w 407235"/>
                  <a:gd name="connsiteY5-132" fmla="*/ 26489 h 357637"/>
                  <a:gd name="connsiteX6-133" fmla="*/ 331518 w 407235"/>
                  <a:gd name="connsiteY6-134" fmla="*/ 69351 h 357637"/>
                  <a:gd name="connsiteX7-135" fmla="*/ 279130 w 407235"/>
                  <a:gd name="connsiteY7-136" fmla="*/ 209845 h 357637"/>
                  <a:gd name="connsiteX8-137" fmla="*/ 212455 w 407235"/>
                  <a:gd name="connsiteY8-138" fmla="*/ 305095 h 357637"/>
                  <a:gd name="connsiteX9-139" fmla="*/ 121967 w 407235"/>
                  <a:gd name="connsiteY9-140" fmla="*/ 355101 h 357637"/>
                  <a:gd name="connsiteX10-141" fmla="*/ 45768 w 407235"/>
                  <a:gd name="connsiteY10-142" fmla="*/ 345576 h 357637"/>
                  <a:gd name="connsiteX11-143" fmla="*/ 7668 w 407235"/>
                  <a:gd name="connsiteY11-144" fmla="*/ 305095 h 357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407235" h="357637">
                    <a:moveTo>
                      <a:pt x="7668" y="305095"/>
                    </a:moveTo>
                    <a:cubicBezTo>
                      <a:pt x="1318" y="285251"/>
                      <a:pt x="-5826" y="270170"/>
                      <a:pt x="7668" y="226514"/>
                    </a:cubicBezTo>
                    <a:cubicBezTo>
                      <a:pt x="21162" y="182858"/>
                      <a:pt x="48943" y="149916"/>
                      <a:pt x="74343" y="128882"/>
                    </a:cubicBezTo>
                    <a:cubicBezTo>
                      <a:pt x="99743" y="107848"/>
                      <a:pt x="191024" y="64588"/>
                      <a:pt x="245793" y="43157"/>
                    </a:cubicBezTo>
                    <a:cubicBezTo>
                      <a:pt x="300562" y="21726"/>
                      <a:pt x="383905" y="3073"/>
                      <a:pt x="402955" y="295"/>
                    </a:cubicBezTo>
                    <a:cubicBezTo>
                      <a:pt x="422005" y="-2483"/>
                      <a:pt x="371999" y="14980"/>
                      <a:pt x="360093" y="26489"/>
                    </a:cubicBezTo>
                    <a:cubicBezTo>
                      <a:pt x="348187" y="37998"/>
                      <a:pt x="345012" y="38792"/>
                      <a:pt x="331518" y="69351"/>
                    </a:cubicBezTo>
                    <a:cubicBezTo>
                      <a:pt x="318024" y="99910"/>
                      <a:pt x="298974" y="170554"/>
                      <a:pt x="279130" y="209845"/>
                    </a:cubicBezTo>
                    <a:cubicBezTo>
                      <a:pt x="259286" y="249136"/>
                      <a:pt x="238649" y="280886"/>
                      <a:pt x="212455" y="305095"/>
                    </a:cubicBezTo>
                    <a:cubicBezTo>
                      <a:pt x="186261" y="329304"/>
                      <a:pt x="149748" y="348354"/>
                      <a:pt x="121967" y="355101"/>
                    </a:cubicBezTo>
                    <a:cubicBezTo>
                      <a:pt x="94186" y="361848"/>
                      <a:pt x="64818" y="353910"/>
                      <a:pt x="45768" y="345576"/>
                    </a:cubicBezTo>
                    <a:cubicBezTo>
                      <a:pt x="26718" y="337242"/>
                      <a:pt x="14018" y="324939"/>
                      <a:pt x="7668" y="3050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sp>
            <p:nvSpPr>
              <p:cNvPr id="33" name="任意多边形 32"/>
              <p:cNvSpPr/>
              <p:nvPr/>
            </p:nvSpPr>
            <p:spPr>
              <a:xfrm>
                <a:off x="10760386" y="4337977"/>
                <a:ext cx="95196" cy="121637"/>
              </a:xfrm>
              <a:custGeom>
                <a:avLst/>
                <a:gdLst>
                  <a:gd name="connsiteX0" fmla="*/ 114303 w 114583"/>
                  <a:gd name="connsiteY0" fmla="*/ 621 h 110589"/>
                  <a:gd name="connsiteX1" fmla="*/ 66678 w 114583"/>
                  <a:gd name="connsiteY1" fmla="*/ 60153 h 110589"/>
                  <a:gd name="connsiteX2" fmla="*/ 40484 w 114583"/>
                  <a:gd name="connsiteY2" fmla="*/ 110159 h 110589"/>
                  <a:gd name="connsiteX3" fmla="*/ 3 w 114583"/>
                  <a:gd name="connsiteY3" fmla="*/ 81584 h 110589"/>
                  <a:gd name="connsiteX4" fmla="*/ 42865 w 114583"/>
                  <a:gd name="connsiteY4" fmla="*/ 33959 h 110589"/>
                  <a:gd name="connsiteX5" fmla="*/ 114303 w 114583"/>
                  <a:gd name="connsiteY5" fmla="*/ 621 h 110589"/>
                  <a:gd name="connsiteX0-1" fmla="*/ 114303 w 114766"/>
                  <a:gd name="connsiteY0-2" fmla="*/ 7143 h 117111"/>
                  <a:gd name="connsiteX1-3" fmla="*/ 66678 w 114766"/>
                  <a:gd name="connsiteY1-4" fmla="*/ 66675 h 117111"/>
                  <a:gd name="connsiteX2-5" fmla="*/ 40484 w 114766"/>
                  <a:gd name="connsiteY2-6" fmla="*/ 116681 h 117111"/>
                  <a:gd name="connsiteX3-7" fmla="*/ 3 w 114766"/>
                  <a:gd name="connsiteY3-8" fmla="*/ 88106 h 117111"/>
                  <a:gd name="connsiteX4-9" fmla="*/ 42865 w 114766"/>
                  <a:gd name="connsiteY4-10" fmla="*/ 40481 h 117111"/>
                  <a:gd name="connsiteX5-11" fmla="*/ 88109 w 114766"/>
                  <a:gd name="connsiteY5-12" fmla="*/ 4762 h 117111"/>
                  <a:gd name="connsiteX6" fmla="*/ 114303 w 114766"/>
                  <a:gd name="connsiteY6" fmla="*/ 7143 h 117111"/>
                  <a:gd name="connsiteX0-13" fmla="*/ 114306 w 114769"/>
                  <a:gd name="connsiteY0-14" fmla="*/ 7143 h 109586"/>
                  <a:gd name="connsiteX1-15" fmla="*/ 66681 w 114769"/>
                  <a:gd name="connsiteY1-16" fmla="*/ 66675 h 109586"/>
                  <a:gd name="connsiteX2-17" fmla="*/ 29099 w 114769"/>
                  <a:gd name="connsiteY2-18" fmla="*/ 108934 h 109586"/>
                  <a:gd name="connsiteX3-19" fmla="*/ 6 w 114769"/>
                  <a:gd name="connsiteY3-20" fmla="*/ 88106 h 109586"/>
                  <a:gd name="connsiteX4-21" fmla="*/ 42868 w 114769"/>
                  <a:gd name="connsiteY4-22" fmla="*/ 40481 h 109586"/>
                  <a:gd name="connsiteX5-23" fmla="*/ 88112 w 114769"/>
                  <a:gd name="connsiteY5-24" fmla="*/ 4762 h 109586"/>
                  <a:gd name="connsiteX6-25" fmla="*/ 114306 w 114769"/>
                  <a:gd name="connsiteY6-26" fmla="*/ 7143 h 109586"/>
                  <a:gd name="connsiteX0-27" fmla="*/ 148467 w 148642"/>
                  <a:gd name="connsiteY0-28" fmla="*/ 2864 h 123382"/>
                  <a:gd name="connsiteX1-29" fmla="*/ 66681 w 148642"/>
                  <a:gd name="connsiteY1-30" fmla="*/ 80472 h 123382"/>
                  <a:gd name="connsiteX2-31" fmla="*/ 29099 w 148642"/>
                  <a:gd name="connsiteY2-32" fmla="*/ 122731 h 123382"/>
                  <a:gd name="connsiteX3-33" fmla="*/ 6 w 148642"/>
                  <a:gd name="connsiteY3-34" fmla="*/ 101903 h 123382"/>
                  <a:gd name="connsiteX4-35" fmla="*/ 42868 w 148642"/>
                  <a:gd name="connsiteY4-36" fmla="*/ 54278 h 123382"/>
                  <a:gd name="connsiteX5-37" fmla="*/ 88112 w 148642"/>
                  <a:gd name="connsiteY5-38" fmla="*/ 18559 h 123382"/>
                  <a:gd name="connsiteX6-39" fmla="*/ 148467 w 148642"/>
                  <a:gd name="connsiteY6-40" fmla="*/ 2864 h 123382"/>
                  <a:gd name="connsiteX0-41" fmla="*/ 148467 w 151739"/>
                  <a:gd name="connsiteY0-42" fmla="*/ 11381 h 131899"/>
                  <a:gd name="connsiteX1-43" fmla="*/ 66681 w 151739"/>
                  <a:gd name="connsiteY1-44" fmla="*/ 88989 h 131899"/>
                  <a:gd name="connsiteX2-45" fmla="*/ 29099 w 151739"/>
                  <a:gd name="connsiteY2-46" fmla="*/ 131248 h 131899"/>
                  <a:gd name="connsiteX3-47" fmla="*/ 6 w 151739"/>
                  <a:gd name="connsiteY3-48" fmla="*/ 110420 h 131899"/>
                  <a:gd name="connsiteX4-49" fmla="*/ 42868 w 151739"/>
                  <a:gd name="connsiteY4-50" fmla="*/ 62795 h 131899"/>
                  <a:gd name="connsiteX5-51" fmla="*/ 129865 w 151739"/>
                  <a:gd name="connsiteY5-52" fmla="*/ 3837 h 131899"/>
                  <a:gd name="connsiteX6-53" fmla="*/ 148467 w 151739"/>
                  <a:gd name="connsiteY6-54" fmla="*/ 11381 h 1318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51739" h="131899">
                    <a:moveTo>
                      <a:pt x="148467" y="11381"/>
                    </a:moveTo>
                    <a:cubicBezTo>
                      <a:pt x="137936" y="25573"/>
                      <a:pt x="86576" y="69011"/>
                      <a:pt x="66681" y="88989"/>
                    </a:cubicBezTo>
                    <a:cubicBezTo>
                      <a:pt x="46786" y="108967"/>
                      <a:pt x="40211" y="127676"/>
                      <a:pt x="29099" y="131248"/>
                    </a:cubicBezTo>
                    <a:cubicBezTo>
                      <a:pt x="17987" y="134820"/>
                      <a:pt x="-391" y="123120"/>
                      <a:pt x="6" y="110420"/>
                    </a:cubicBezTo>
                    <a:cubicBezTo>
                      <a:pt x="403" y="97720"/>
                      <a:pt x="21225" y="80559"/>
                      <a:pt x="42868" y="62795"/>
                    </a:cubicBezTo>
                    <a:cubicBezTo>
                      <a:pt x="64511" y="45031"/>
                      <a:pt x="117959" y="9393"/>
                      <a:pt x="129865" y="3837"/>
                    </a:cubicBezTo>
                    <a:cubicBezTo>
                      <a:pt x="141771" y="-1719"/>
                      <a:pt x="158998" y="-2811"/>
                      <a:pt x="148467" y="113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grpSp>
        <p:sp>
          <p:nvSpPr>
            <p:cNvPr id="30" name="任意多边形 29"/>
            <p:cNvSpPr/>
            <p:nvPr/>
          </p:nvSpPr>
          <p:spPr>
            <a:xfrm>
              <a:off x="3070141" y="5369694"/>
              <a:ext cx="323420" cy="355925"/>
            </a:xfrm>
            <a:custGeom>
              <a:avLst/>
              <a:gdLst>
                <a:gd name="connsiteX0" fmla="*/ 319140 w 323420"/>
                <a:gd name="connsiteY0" fmla="*/ 295 h 355925"/>
                <a:gd name="connsiteX1" fmla="*/ 276278 w 323420"/>
                <a:gd name="connsiteY1" fmla="*/ 26489 h 355925"/>
                <a:gd name="connsiteX2" fmla="*/ 247703 w 323420"/>
                <a:gd name="connsiteY2" fmla="*/ 69351 h 355925"/>
                <a:gd name="connsiteX3" fmla="*/ 195315 w 323420"/>
                <a:gd name="connsiteY3" fmla="*/ 209845 h 355925"/>
                <a:gd name="connsiteX4" fmla="*/ 128640 w 323420"/>
                <a:gd name="connsiteY4" fmla="*/ 305095 h 355925"/>
                <a:gd name="connsiteX5" fmla="*/ 84656 w 323420"/>
                <a:gd name="connsiteY5" fmla="*/ 336177 h 355925"/>
                <a:gd name="connsiteX6" fmla="*/ 36710 w 323420"/>
                <a:gd name="connsiteY6" fmla="*/ 355132 h 355925"/>
                <a:gd name="connsiteX7" fmla="*/ 0 w 323420"/>
                <a:gd name="connsiteY7" fmla="*/ 355925 h 355925"/>
                <a:gd name="connsiteX8" fmla="*/ 82794 w 323420"/>
                <a:gd name="connsiteY8" fmla="*/ 77974 h 355925"/>
                <a:gd name="connsiteX9" fmla="*/ 115655 w 323420"/>
                <a:gd name="connsiteY9" fmla="*/ 62635 h 355925"/>
                <a:gd name="connsiteX10" fmla="*/ 161978 w 323420"/>
                <a:gd name="connsiteY10" fmla="*/ 43157 h 355925"/>
                <a:gd name="connsiteX11" fmla="*/ 319140 w 323420"/>
                <a:gd name="connsiteY11" fmla="*/ 295 h 35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420" h="355925">
                  <a:moveTo>
                    <a:pt x="319140" y="295"/>
                  </a:moveTo>
                  <a:cubicBezTo>
                    <a:pt x="338190" y="-2483"/>
                    <a:pt x="288184" y="14980"/>
                    <a:pt x="276278" y="26489"/>
                  </a:cubicBezTo>
                  <a:cubicBezTo>
                    <a:pt x="264372" y="37998"/>
                    <a:pt x="261197" y="38792"/>
                    <a:pt x="247703" y="69351"/>
                  </a:cubicBezTo>
                  <a:cubicBezTo>
                    <a:pt x="234209" y="99910"/>
                    <a:pt x="215159" y="170554"/>
                    <a:pt x="195315" y="209845"/>
                  </a:cubicBezTo>
                  <a:cubicBezTo>
                    <a:pt x="175471" y="249136"/>
                    <a:pt x="154834" y="280886"/>
                    <a:pt x="128640" y="305095"/>
                  </a:cubicBezTo>
                  <a:lnTo>
                    <a:pt x="84656" y="336177"/>
                  </a:lnTo>
                  <a:lnTo>
                    <a:pt x="36710" y="355132"/>
                  </a:lnTo>
                  <a:lnTo>
                    <a:pt x="0" y="355925"/>
                  </a:lnTo>
                  <a:lnTo>
                    <a:pt x="82794" y="77974"/>
                  </a:lnTo>
                  <a:lnTo>
                    <a:pt x="115655" y="62635"/>
                  </a:lnTo>
                  <a:cubicBezTo>
                    <a:pt x="132312" y="55237"/>
                    <a:pt x="148286" y="48515"/>
                    <a:pt x="161978" y="43157"/>
                  </a:cubicBezTo>
                  <a:cubicBezTo>
                    <a:pt x="216747" y="21726"/>
                    <a:pt x="300090" y="3073"/>
                    <a:pt x="319140" y="2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sp>
          <p:nvSpPr>
            <p:cNvPr id="31" name="任意多边形 30"/>
            <p:cNvSpPr/>
            <p:nvPr/>
          </p:nvSpPr>
          <p:spPr>
            <a:xfrm>
              <a:off x="2996123" y="5505148"/>
              <a:ext cx="181927" cy="183765"/>
            </a:xfrm>
            <a:custGeom>
              <a:avLst/>
              <a:gdLst>
                <a:gd name="connsiteX0" fmla="*/ 975 w 178496"/>
                <a:gd name="connsiteY0" fmla="*/ 166776 h 170879"/>
                <a:gd name="connsiteX1" fmla="*/ 91463 w 178496"/>
                <a:gd name="connsiteY1" fmla="*/ 64383 h 170879"/>
                <a:gd name="connsiteX2" fmla="*/ 177188 w 178496"/>
                <a:gd name="connsiteY2" fmla="*/ 89 h 170879"/>
                <a:gd name="connsiteX3" fmla="*/ 136706 w 178496"/>
                <a:gd name="connsiteY3" fmla="*/ 52476 h 170879"/>
                <a:gd name="connsiteX4" fmla="*/ 48600 w 178496"/>
                <a:gd name="connsiteY4" fmla="*/ 138201 h 170879"/>
                <a:gd name="connsiteX5" fmla="*/ 975 w 178496"/>
                <a:gd name="connsiteY5" fmla="*/ 166776 h 170879"/>
                <a:gd name="connsiteX0-1" fmla="*/ 3352 w 180873"/>
                <a:gd name="connsiteY0-2" fmla="*/ 166776 h 173137"/>
                <a:gd name="connsiteX1-3" fmla="*/ 93840 w 180873"/>
                <a:gd name="connsiteY1-4" fmla="*/ 64383 h 173137"/>
                <a:gd name="connsiteX2-5" fmla="*/ 179565 w 180873"/>
                <a:gd name="connsiteY2-6" fmla="*/ 89 h 173137"/>
                <a:gd name="connsiteX3-7" fmla="*/ 139083 w 180873"/>
                <a:gd name="connsiteY3-8" fmla="*/ 52476 h 173137"/>
                <a:gd name="connsiteX4-9" fmla="*/ 50977 w 180873"/>
                <a:gd name="connsiteY4-10" fmla="*/ 138201 h 173137"/>
                <a:gd name="connsiteX5-11" fmla="*/ 22402 w 180873"/>
                <a:gd name="connsiteY5-12" fmla="*/ 159633 h 173137"/>
                <a:gd name="connsiteX6" fmla="*/ 3352 w 180873"/>
                <a:gd name="connsiteY6" fmla="*/ 166776 h 173137"/>
                <a:gd name="connsiteX0-13" fmla="*/ 4789 w 182310"/>
                <a:gd name="connsiteY0-14" fmla="*/ 166776 h 185696"/>
                <a:gd name="connsiteX1-15" fmla="*/ 95277 w 182310"/>
                <a:gd name="connsiteY1-16" fmla="*/ 64383 h 185696"/>
                <a:gd name="connsiteX2-17" fmla="*/ 181002 w 182310"/>
                <a:gd name="connsiteY2-18" fmla="*/ 89 h 185696"/>
                <a:gd name="connsiteX3-19" fmla="*/ 140520 w 182310"/>
                <a:gd name="connsiteY3-20" fmla="*/ 52476 h 185696"/>
                <a:gd name="connsiteX4-21" fmla="*/ 52414 w 182310"/>
                <a:gd name="connsiteY4-22" fmla="*/ 138201 h 185696"/>
                <a:gd name="connsiteX5-23" fmla="*/ 16695 w 182310"/>
                <a:gd name="connsiteY5-24" fmla="*/ 183445 h 185696"/>
                <a:gd name="connsiteX6-25" fmla="*/ 4789 w 182310"/>
                <a:gd name="connsiteY6-26" fmla="*/ 166776 h 185696"/>
                <a:gd name="connsiteX0-27" fmla="*/ 4789 w 181809"/>
                <a:gd name="connsiteY0-28" fmla="*/ 166776 h 185696"/>
                <a:gd name="connsiteX1-29" fmla="*/ 95277 w 181809"/>
                <a:gd name="connsiteY1-30" fmla="*/ 64383 h 185696"/>
                <a:gd name="connsiteX2-31" fmla="*/ 181002 w 181809"/>
                <a:gd name="connsiteY2-32" fmla="*/ 89 h 185696"/>
                <a:gd name="connsiteX3-33" fmla="*/ 133376 w 181809"/>
                <a:gd name="connsiteY3-34" fmla="*/ 52476 h 185696"/>
                <a:gd name="connsiteX4-35" fmla="*/ 52414 w 181809"/>
                <a:gd name="connsiteY4-36" fmla="*/ 138201 h 185696"/>
                <a:gd name="connsiteX5-37" fmla="*/ 16695 w 181809"/>
                <a:gd name="connsiteY5-38" fmla="*/ 183445 h 185696"/>
                <a:gd name="connsiteX6-39" fmla="*/ 4789 w 181809"/>
                <a:gd name="connsiteY6-40" fmla="*/ 166776 h 185696"/>
                <a:gd name="connsiteX0-41" fmla="*/ 4789 w 181809"/>
                <a:gd name="connsiteY0-42" fmla="*/ 166776 h 185696"/>
                <a:gd name="connsiteX1-43" fmla="*/ 95277 w 181809"/>
                <a:gd name="connsiteY1-44" fmla="*/ 64383 h 185696"/>
                <a:gd name="connsiteX2-45" fmla="*/ 181002 w 181809"/>
                <a:gd name="connsiteY2-46" fmla="*/ 89 h 185696"/>
                <a:gd name="connsiteX3-47" fmla="*/ 133376 w 181809"/>
                <a:gd name="connsiteY3-48" fmla="*/ 52476 h 185696"/>
                <a:gd name="connsiteX4-49" fmla="*/ 52414 w 181809"/>
                <a:gd name="connsiteY4-50" fmla="*/ 133439 h 185696"/>
                <a:gd name="connsiteX5-51" fmla="*/ 16695 w 181809"/>
                <a:gd name="connsiteY5-52" fmla="*/ 183445 h 185696"/>
                <a:gd name="connsiteX6-53" fmla="*/ 4789 w 181809"/>
                <a:gd name="connsiteY6-54" fmla="*/ 166776 h 185696"/>
                <a:gd name="connsiteX0-55" fmla="*/ 6892 w 183912"/>
                <a:gd name="connsiteY0-56" fmla="*/ 166776 h 183799"/>
                <a:gd name="connsiteX1-57" fmla="*/ 97380 w 183912"/>
                <a:gd name="connsiteY1-58" fmla="*/ 64383 h 183799"/>
                <a:gd name="connsiteX2-59" fmla="*/ 183105 w 183912"/>
                <a:gd name="connsiteY2-60" fmla="*/ 89 h 183799"/>
                <a:gd name="connsiteX3-61" fmla="*/ 135479 w 183912"/>
                <a:gd name="connsiteY3-62" fmla="*/ 52476 h 183799"/>
                <a:gd name="connsiteX4-63" fmla="*/ 54517 w 183912"/>
                <a:gd name="connsiteY4-64" fmla="*/ 133439 h 183799"/>
                <a:gd name="connsiteX5-65" fmla="*/ 11655 w 183912"/>
                <a:gd name="connsiteY5-66" fmla="*/ 181064 h 183799"/>
                <a:gd name="connsiteX6-67" fmla="*/ 6892 w 183912"/>
                <a:gd name="connsiteY6-68" fmla="*/ 166776 h 183799"/>
                <a:gd name="connsiteX0-69" fmla="*/ 6892 w 183575"/>
                <a:gd name="connsiteY0-70" fmla="*/ 166823 h 183846"/>
                <a:gd name="connsiteX1-71" fmla="*/ 97380 w 183575"/>
                <a:gd name="connsiteY1-72" fmla="*/ 64430 h 183846"/>
                <a:gd name="connsiteX2-73" fmla="*/ 183105 w 183575"/>
                <a:gd name="connsiteY2-74" fmla="*/ 136 h 183846"/>
                <a:gd name="connsiteX3-75" fmla="*/ 128336 w 183575"/>
                <a:gd name="connsiteY3-76" fmla="*/ 50142 h 183846"/>
                <a:gd name="connsiteX4-77" fmla="*/ 54517 w 183575"/>
                <a:gd name="connsiteY4-78" fmla="*/ 133486 h 183846"/>
                <a:gd name="connsiteX5-79" fmla="*/ 11655 w 183575"/>
                <a:gd name="connsiteY5-80" fmla="*/ 181111 h 183846"/>
                <a:gd name="connsiteX6-81" fmla="*/ 6892 w 183575"/>
                <a:gd name="connsiteY6-82" fmla="*/ 166823 h 183846"/>
                <a:gd name="connsiteX0-83" fmla="*/ 6892 w 183417"/>
                <a:gd name="connsiteY0-84" fmla="*/ 166742 h 183765"/>
                <a:gd name="connsiteX1-85" fmla="*/ 97380 w 183417"/>
                <a:gd name="connsiteY1-86" fmla="*/ 64349 h 183765"/>
                <a:gd name="connsiteX2-87" fmla="*/ 183105 w 183417"/>
                <a:gd name="connsiteY2-88" fmla="*/ 55 h 183765"/>
                <a:gd name="connsiteX3-89" fmla="*/ 123574 w 183417"/>
                <a:gd name="connsiteY3-90" fmla="*/ 54824 h 183765"/>
                <a:gd name="connsiteX4-91" fmla="*/ 54517 w 183417"/>
                <a:gd name="connsiteY4-92" fmla="*/ 133405 h 183765"/>
                <a:gd name="connsiteX5-93" fmla="*/ 11655 w 183417"/>
                <a:gd name="connsiteY5-94" fmla="*/ 181030 h 183765"/>
                <a:gd name="connsiteX6-95" fmla="*/ 6892 w 183417"/>
                <a:gd name="connsiteY6-96" fmla="*/ 166742 h 183765"/>
                <a:gd name="connsiteX0-97" fmla="*/ 5402 w 181927"/>
                <a:gd name="connsiteY0-98" fmla="*/ 166742 h 183765"/>
                <a:gd name="connsiteX1-99" fmla="*/ 95890 w 181927"/>
                <a:gd name="connsiteY1-100" fmla="*/ 64349 h 183765"/>
                <a:gd name="connsiteX2-101" fmla="*/ 181615 w 181927"/>
                <a:gd name="connsiteY2-102" fmla="*/ 55 h 183765"/>
                <a:gd name="connsiteX3-103" fmla="*/ 122084 w 181927"/>
                <a:gd name="connsiteY3-104" fmla="*/ 54824 h 183765"/>
                <a:gd name="connsiteX4-105" fmla="*/ 53027 w 181927"/>
                <a:gd name="connsiteY4-106" fmla="*/ 133405 h 183765"/>
                <a:gd name="connsiteX5-107" fmla="*/ 14927 w 181927"/>
                <a:gd name="connsiteY5-108" fmla="*/ 181030 h 183765"/>
                <a:gd name="connsiteX6-109" fmla="*/ 5402 w 181927"/>
                <a:gd name="connsiteY6-110" fmla="*/ 166742 h 1837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81927" h="183765">
                  <a:moveTo>
                    <a:pt x="5402" y="166742"/>
                  </a:moveTo>
                  <a:cubicBezTo>
                    <a:pt x="18896" y="147295"/>
                    <a:pt x="66521" y="92130"/>
                    <a:pt x="95890" y="64349"/>
                  </a:cubicBezTo>
                  <a:cubicBezTo>
                    <a:pt x="125259" y="36568"/>
                    <a:pt x="177249" y="1642"/>
                    <a:pt x="181615" y="55"/>
                  </a:cubicBezTo>
                  <a:cubicBezTo>
                    <a:pt x="185981" y="-1532"/>
                    <a:pt x="143515" y="31805"/>
                    <a:pt x="122084" y="54824"/>
                  </a:cubicBezTo>
                  <a:cubicBezTo>
                    <a:pt x="100653" y="77843"/>
                    <a:pt x="70886" y="112371"/>
                    <a:pt x="53027" y="133405"/>
                  </a:cubicBezTo>
                  <a:cubicBezTo>
                    <a:pt x="35168" y="154439"/>
                    <a:pt x="22865" y="176268"/>
                    <a:pt x="14927" y="181030"/>
                  </a:cubicBezTo>
                  <a:cubicBezTo>
                    <a:pt x="6990" y="185793"/>
                    <a:pt x="-8092" y="186189"/>
                    <a:pt x="5402" y="16674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75000"/>
                    <a:lumOff val="25000"/>
                  </a:schemeClr>
                </a:solidFill>
                <a:ea typeface="幼圆" panose="02010509060101010101" charset="-122"/>
              </a:endParaRPr>
            </a:p>
          </p:txBody>
        </p:sp>
      </p:grpSp>
      <p:sp>
        <p:nvSpPr>
          <p:cNvPr id="34" name="矩形 33"/>
          <p:cNvSpPr/>
          <p:nvPr/>
        </p:nvSpPr>
        <p:spPr>
          <a:xfrm>
            <a:off x="4275356" y="1543325"/>
            <a:ext cx="991283" cy="323288"/>
          </a:xfrm>
          <a:prstGeom prst="rect">
            <a:avLst/>
          </a:prstGeom>
        </p:spPr>
        <p:txBody>
          <a:bodyPr wrap="none" lIns="68573" tIns="34287" rIns="68573" bIns="34287">
            <a:spAutoFit/>
          </a:bodyPr>
          <a:lstStyle/>
          <a:p>
            <a:r>
              <a:rPr lang="zh-CN" altLang="en-US" sz="1650" b="1" dirty="0">
                <a:solidFill>
                  <a:schemeClr val="tx1">
                    <a:lumMod val="75000"/>
                    <a:lumOff val="25000"/>
                  </a:schemeClr>
                </a:solidFill>
                <a:latin typeface="幼圆" panose="02010509060101010101" charset="-122"/>
                <a:ea typeface="幼圆" panose="02010509060101010101" charset="-122"/>
              </a:rPr>
              <a:t>添加标题</a:t>
            </a:r>
            <a:endParaRPr lang="en-US" altLang="zh-CN" sz="1650" b="1" dirty="0">
              <a:solidFill>
                <a:schemeClr val="tx1">
                  <a:lumMod val="75000"/>
                  <a:lumOff val="25000"/>
                </a:schemeClr>
              </a:solidFill>
              <a:latin typeface="幼圆" panose="02010509060101010101" charset="-122"/>
              <a:ea typeface="幼圆" panose="02010509060101010101" charset="-122"/>
            </a:endParaRPr>
          </a:p>
        </p:txBody>
      </p:sp>
      <p:sp>
        <p:nvSpPr>
          <p:cNvPr id="35" name="矩形 47"/>
          <p:cNvSpPr>
            <a:spLocks noChangeArrowheads="1"/>
          </p:cNvSpPr>
          <p:nvPr/>
        </p:nvSpPr>
        <p:spPr bwMode="auto">
          <a:xfrm>
            <a:off x="4275355" y="1906839"/>
            <a:ext cx="1812683" cy="6999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在此录入上述图表的综合描述说明，在此录入上述图表的综合描述说明。</a:t>
            </a:r>
          </a:p>
        </p:txBody>
      </p:sp>
      <p:sp>
        <p:nvSpPr>
          <p:cNvPr id="36" name="矩形 35"/>
          <p:cNvSpPr/>
          <p:nvPr/>
        </p:nvSpPr>
        <p:spPr>
          <a:xfrm>
            <a:off x="6198969" y="1543325"/>
            <a:ext cx="991283" cy="323288"/>
          </a:xfrm>
          <a:prstGeom prst="rect">
            <a:avLst/>
          </a:prstGeom>
        </p:spPr>
        <p:txBody>
          <a:bodyPr wrap="none" lIns="68573" tIns="34287" rIns="68573" bIns="34287">
            <a:spAutoFit/>
          </a:bodyPr>
          <a:lstStyle/>
          <a:p>
            <a:r>
              <a:rPr lang="zh-CN" altLang="en-US" sz="1650" b="1" dirty="0">
                <a:solidFill>
                  <a:schemeClr val="tx1">
                    <a:lumMod val="75000"/>
                    <a:lumOff val="25000"/>
                  </a:schemeClr>
                </a:solidFill>
                <a:latin typeface="幼圆" panose="02010509060101010101" charset="-122"/>
                <a:ea typeface="幼圆" panose="02010509060101010101" charset="-122"/>
              </a:rPr>
              <a:t>添加标题</a:t>
            </a:r>
            <a:endParaRPr lang="en-US" altLang="zh-CN" sz="1650" b="1" dirty="0">
              <a:solidFill>
                <a:schemeClr val="tx1">
                  <a:lumMod val="75000"/>
                  <a:lumOff val="25000"/>
                </a:schemeClr>
              </a:solidFill>
              <a:latin typeface="幼圆" panose="02010509060101010101" charset="-122"/>
              <a:ea typeface="幼圆" panose="02010509060101010101" charset="-122"/>
            </a:endParaRPr>
          </a:p>
        </p:txBody>
      </p:sp>
      <p:sp>
        <p:nvSpPr>
          <p:cNvPr id="37" name="矩形 47"/>
          <p:cNvSpPr>
            <a:spLocks noChangeArrowheads="1"/>
          </p:cNvSpPr>
          <p:nvPr/>
        </p:nvSpPr>
        <p:spPr bwMode="auto">
          <a:xfrm>
            <a:off x="6198968" y="1906839"/>
            <a:ext cx="1800383" cy="6999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在此录入上述图表的综合描述说明，在此录入上述图表的综合描述说明。</a:t>
            </a:r>
          </a:p>
        </p:txBody>
      </p:sp>
      <p:sp>
        <p:nvSpPr>
          <p:cNvPr id="38" name="矩形 37"/>
          <p:cNvSpPr/>
          <p:nvPr/>
        </p:nvSpPr>
        <p:spPr>
          <a:xfrm>
            <a:off x="4275356" y="3088206"/>
            <a:ext cx="991283" cy="323288"/>
          </a:xfrm>
          <a:prstGeom prst="rect">
            <a:avLst/>
          </a:prstGeom>
        </p:spPr>
        <p:txBody>
          <a:bodyPr wrap="none" lIns="68573" tIns="34287" rIns="68573" bIns="34287">
            <a:spAutoFit/>
          </a:bodyPr>
          <a:lstStyle/>
          <a:p>
            <a:r>
              <a:rPr lang="zh-CN" altLang="en-US" sz="1650" b="1" dirty="0">
                <a:solidFill>
                  <a:schemeClr val="tx1">
                    <a:lumMod val="75000"/>
                    <a:lumOff val="25000"/>
                  </a:schemeClr>
                </a:solidFill>
                <a:latin typeface="幼圆" panose="02010509060101010101" charset="-122"/>
                <a:ea typeface="幼圆" panose="02010509060101010101" charset="-122"/>
              </a:rPr>
              <a:t>添加标题</a:t>
            </a:r>
            <a:endParaRPr lang="en-US" altLang="zh-CN" sz="1650" b="1" dirty="0">
              <a:solidFill>
                <a:schemeClr val="tx1">
                  <a:lumMod val="75000"/>
                  <a:lumOff val="25000"/>
                </a:schemeClr>
              </a:solidFill>
              <a:latin typeface="幼圆" panose="02010509060101010101" charset="-122"/>
              <a:ea typeface="幼圆" panose="02010509060101010101" charset="-122"/>
            </a:endParaRPr>
          </a:p>
        </p:txBody>
      </p:sp>
      <p:sp>
        <p:nvSpPr>
          <p:cNvPr id="39" name="矩形 47"/>
          <p:cNvSpPr>
            <a:spLocks noChangeArrowheads="1"/>
          </p:cNvSpPr>
          <p:nvPr/>
        </p:nvSpPr>
        <p:spPr bwMode="auto">
          <a:xfrm>
            <a:off x="4275355" y="3451720"/>
            <a:ext cx="1812683" cy="6999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在此录入上述图表的综合描述说明，在此录入上述图表的综合描述说明。</a:t>
            </a:r>
          </a:p>
        </p:txBody>
      </p:sp>
      <p:sp>
        <p:nvSpPr>
          <p:cNvPr id="40" name="矩形 39"/>
          <p:cNvSpPr/>
          <p:nvPr/>
        </p:nvSpPr>
        <p:spPr>
          <a:xfrm>
            <a:off x="6198969" y="3088206"/>
            <a:ext cx="991283" cy="323288"/>
          </a:xfrm>
          <a:prstGeom prst="rect">
            <a:avLst/>
          </a:prstGeom>
        </p:spPr>
        <p:txBody>
          <a:bodyPr wrap="none" lIns="68573" tIns="34287" rIns="68573" bIns="34287">
            <a:spAutoFit/>
          </a:bodyPr>
          <a:lstStyle/>
          <a:p>
            <a:r>
              <a:rPr lang="zh-CN" altLang="en-US" sz="1650" b="1" dirty="0">
                <a:solidFill>
                  <a:schemeClr val="tx1">
                    <a:lumMod val="75000"/>
                    <a:lumOff val="25000"/>
                  </a:schemeClr>
                </a:solidFill>
                <a:latin typeface="幼圆" panose="02010509060101010101" charset="-122"/>
                <a:ea typeface="幼圆" panose="02010509060101010101" charset="-122"/>
              </a:rPr>
              <a:t>添加标题</a:t>
            </a:r>
            <a:endParaRPr lang="en-US" altLang="zh-CN" sz="1650" b="1" dirty="0">
              <a:solidFill>
                <a:schemeClr val="tx1">
                  <a:lumMod val="75000"/>
                  <a:lumOff val="25000"/>
                </a:schemeClr>
              </a:solidFill>
              <a:latin typeface="幼圆" panose="02010509060101010101" charset="-122"/>
              <a:ea typeface="幼圆" panose="02010509060101010101" charset="-122"/>
            </a:endParaRPr>
          </a:p>
        </p:txBody>
      </p:sp>
      <p:sp>
        <p:nvSpPr>
          <p:cNvPr id="41" name="矩形 47"/>
          <p:cNvSpPr>
            <a:spLocks noChangeArrowheads="1"/>
          </p:cNvSpPr>
          <p:nvPr/>
        </p:nvSpPr>
        <p:spPr bwMode="auto">
          <a:xfrm>
            <a:off x="6198968" y="3451720"/>
            <a:ext cx="1800383" cy="6999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在此录入上述图表的综合描述说明，在此录入上述图表的综合描述说明。</a:t>
            </a:r>
          </a:p>
        </p:txBody>
      </p:sp>
      <p:sp>
        <p:nvSpPr>
          <p:cNvPr id="42"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500" fill="hold"/>
                                        <p:tgtEl>
                                          <p:spTgt spid="19"/>
                                        </p:tgtEl>
                                        <p:attrNameLst>
                                          <p:attrName>ppt_w</p:attrName>
                                        </p:attrNameLst>
                                      </p:cBhvr>
                                      <p:tavLst>
                                        <p:tav tm="0">
                                          <p:val>
                                            <p:fltVal val="0"/>
                                          </p:val>
                                        </p:tav>
                                        <p:tav tm="100000">
                                          <p:val>
                                            <p:strVal val="#ppt_w"/>
                                          </p:val>
                                        </p:tav>
                                      </p:tavLst>
                                    </p:anim>
                                    <p:anim calcmode="lin" valueType="num">
                                      <p:cBhvr>
                                        <p:cTn id="43" dur="500" fill="hold"/>
                                        <p:tgtEl>
                                          <p:spTgt spid="19"/>
                                        </p:tgtEl>
                                        <p:attrNameLst>
                                          <p:attrName>ppt_h</p:attrName>
                                        </p:attrNameLst>
                                      </p:cBhvr>
                                      <p:tavLst>
                                        <p:tav tm="0">
                                          <p:val>
                                            <p:fltVal val="0"/>
                                          </p:val>
                                        </p:tav>
                                        <p:tav tm="100000">
                                          <p:val>
                                            <p:strVal val="#ppt_h"/>
                                          </p:val>
                                        </p:tav>
                                      </p:tavLst>
                                    </p:anim>
                                    <p:animEffect transition="in" filter="fade">
                                      <p:cBhvr>
                                        <p:cTn id="44" dur="500"/>
                                        <p:tgtEl>
                                          <p:spTgt spid="19"/>
                                        </p:tgtEl>
                                      </p:cBhvr>
                                    </p:animEffect>
                                  </p:childTnLst>
                                </p:cTn>
                              </p:par>
                              <p:par>
                                <p:cTn id="45" presetID="53" presetClass="entr" presetSubtype="16"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animEffect transition="in" filter="fade">
                                      <p:cBhvr>
                                        <p:cTn id="49" dur="500"/>
                                        <p:tgtEl>
                                          <p:spTgt spid="28"/>
                                        </p:tgtEl>
                                      </p:cBhvr>
                                    </p:animEffect>
                                  </p:childTnLst>
                                </p:cTn>
                              </p:par>
                            </p:childTnLst>
                          </p:cTn>
                        </p:par>
                        <p:par>
                          <p:cTn id="50" fill="hold">
                            <p:stCondLst>
                              <p:cond delay="1500"/>
                            </p:stCondLst>
                            <p:childTnLst>
                              <p:par>
                                <p:cTn id="51" presetID="14" presetClass="entr" presetSubtype="10"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randombar(horizontal)">
                                      <p:cBhvr>
                                        <p:cTn id="53" dur="400"/>
                                        <p:tgtEl>
                                          <p:spTgt spid="34"/>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randombar(horizontal)">
                                      <p:cBhvr>
                                        <p:cTn id="56" dur="400"/>
                                        <p:tgtEl>
                                          <p:spTgt spid="35"/>
                                        </p:tgtEl>
                                      </p:cBhvr>
                                    </p:animEffect>
                                  </p:childTnLst>
                                </p:cTn>
                              </p:par>
                            </p:childTnLst>
                          </p:cTn>
                        </p:par>
                        <p:par>
                          <p:cTn id="57" fill="hold">
                            <p:stCondLst>
                              <p:cond delay="2000"/>
                            </p:stCondLst>
                            <p:childTnLst>
                              <p:par>
                                <p:cTn id="58" presetID="14" presetClass="entr" presetSubtype="10" fill="hold" grpId="0" nodeType="afterEffect">
                                  <p:stCondLst>
                                    <p:cond delay="100"/>
                                  </p:stCondLst>
                                  <p:childTnLst>
                                    <p:set>
                                      <p:cBhvr>
                                        <p:cTn id="59" dur="1" fill="hold">
                                          <p:stCondLst>
                                            <p:cond delay="0"/>
                                          </p:stCondLst>
                                        </p:cTn>
                                        <p:tgtEl>
                                          <p:spTgt spid="36"/>
                                        </p:tgtEl>
                                        <p:attrNameLst>
                                          <p:attrName>style.visibility</p:attrName>
                                        </p:attrNameLst>
                                      </p:cBhvr>
                                      <p:to>
                                        <p:strVal val="visible"/>
                                      </p:to>
                                    </p:set>
                                    <p:animEffect transition="in" filter="randombar(horizontal)">
                                      <p:cBhvr>
                                        <p:cTn id="60" dur="400"/>
                                        <p:tgtEl>
                                          <p:spTgt spid="36"/>
                                        </p:tgtEl>
                                      </p:cBhvr>
                                    </p:animEffect>
                                  </p:childTnLst>
                                </p:cTn>
                              </p:par>
                              <p:par>
                                <p:cTn id="61" presetID="14" presetClass="entr" presetSubtype="10" fill="hold" grpId="0" nodeType="withEffect">
                                  <p:stCondLst>
                                    <p:cond delay="100"/>
                                  </p:stCondLst>
                                  <p:childTnLst>
                                    <p:set>
                                      <p:cBhvr>
                                        <p:cTn id="62" dur="1" fill="hold">
                                          <p:stCondLst>
                                            <p:cond delay="0"/>
                                          </p:stCondLst>
                                        </p:cTn>
                                        <p:tgtEl>
                                          <p:spTgt spid="37"/>
                                        </p:tgtEl>
                                        <p:attrNameLst>
                                          <p:attrName>style.visibility</p:attrName>
                                        </p:attrNameLst>
                                      </p:cBhvr>
                                      <p:to>
                                        <p:strVal val="visible"/>
                                      </p:to>
                                    </p:set>
                                    <p:animEffect transition="in" filter="randombar(horizontal)">
                                      <p:cBhvr>
                                        <p:cTn id="63" dur="400"/>
                                        <p:tgtEl>
                                          <p:spTgt spid="37"/>
                                        </p:tgtEl>
                                      </p:cBhvr>
                                    </p:animEffect>
                                  </p:childTnLst>
                                </p:cTn>
                              </p:par>
                            </p:childTnLst>
                          </p:cTn>
                        </p:par>
                        <p:par>
                          <p:cTn id="64" fill="hold">
                            <p:stCondLst>
                              <p:cond delay="2600"/>
                            </p:stCondLst>
                            <p:childTnLst>
                              <p:par>
                                <p:cTn id="65" presetID="14" presetClass="entr" presetSubtype="10" fill="hold" grpId="0" nodeType="afterEffect">
                                  <p:stCondLst>
                                    <p:cond delay="100"/>
                                  </p:stCondLst>
                                  <p:childTnLst>
                                    <p:set>
                                      <p:cBhvr>
                                        <p:cTn id="66" dur="1" fill="hold">
                                          <p:stCondLst>
                                            <p:cond delay="0"/>
                                          </p:stCondLst>
                                        </p:cTn>
                                        <p:tgtEl>
                                          <p:spTgt spid="38"/>
                                        </p:tgtEl>
                                        <p:attrNameLst>
                                          <p:attrName>style.visibility</p:attrName>
                                        </p:attrNameLst>
                                      </p:cBhvr>
                                      <p:to>
                                        <p:strVal val="visible"/>
                                      </p:to>
                                    </p:set>
                                    <p:animEffect transition="in" filter="randombar(horizontal)">
                                      <p:cBhvr>
                                        <p:cTn id="67" dur="400"/>
                                        <p:tgtEl>
                                          <p:spTgt spid="38"/>
                                        </p:tgtEl>
                                      </p:cBhvr>
                                    </p:animEffect>
                                  </p:childTnLst>
                                </p:cTn>
                              </p:par>
                              <p:par>
                                <p:cTn id="68" presetID="14" presetClass="entr" presetSubtype="10" fill="hold" grpId="0" nodeType="withEffect">
                                  <p:stCondLst>
                                    <p:cond delay="100"/>
                                  </p:stCondLst>
                                  <p:childTnLst>
                                    <p:set>
                                      <p:cBhvr>
                                        <p:cTn id="69" dur="1" fill="hold">
                                          <p:stCondLst>
                                            <p:cond delay="0"/>
                                          </p:stCondLst>
                                        </p:cTn>
                                        <p:tgtEl>
                                          <p:spTgt spid="39"/>
                                        </p:tgtEl>
                                        <p:attrNameLst>
                                          <p:attrName>style.visibility</p:attrName>
                                        </p:attrNameLst>
                                      </p:cBhvr>
                                      <p:to>
                                        <p:strVal val="visible"/>
                                      </p:to>
                                    </p:set>
                                    <p:animEffect transition="in" filter="randombar(horizontal)">
                                      <p:cBhvr>
                                        <p:cTn id="70" dur="400"/>
                                        <p:tgtEl>
                                          <p:spTgt spid="39"/>
                                        </p:tgtEl>
                                      </p:cBhvr>
                                    </p:animEffect>
                                  </p:childTnLst>
                                </p:cTn>
                              </p:par>
                            </p:childTnLst>
                          </p:cTn>
                        </p:par>
                        <p:par>
                          <p:cTn id="71" fill="hold">
                            <p:stCondLst>
                              <p:cond delay="3200"/>
                            </p:stCondLst>
                            <p:childTnLst>
                              <p:par>
                                <p:cTn id="72" presetID="14" presetClass="entr" presetSubtype="10" fill="hold" grpId="0" nodeType="afterEffect">
                                  <p:stCondLst>
                                    <p:cond delay="100"/>
                                  </p:stCondLst>
                                  <p:childTnLst>
                                    <p:set>
                                      <p:cBhvr>
                                        <p:cTn id="73" dur="1" fill="hold">
                                          <p:stCondLst>
                                            <p:cond delay="0"/>
                                          </p:stCondLst>
                                        </p:cTn>
                                        <p:tgtEl>
                                          <p:spTgt spid="40"/>
                                        </p:tgtEl>
                                        <p:attrNameLst>
                                          <p:attrName>style.visibility</p:attrName>
                                        </p:attrNameLst>
                                      </p:cBhvr>
                                      <p:to>
                                        <p:strVal val="visible"/>
                                      </p:to>
                                    </p:set>
                                    <p:animEffect transition="in" filter="randombar(horizontal)">
                                      <p:cBhvr>
                                        <p:cTn id="74" dur="400"/>
                                        <p:tgtEl>
                                          <p:spTgt spid="40"/>
                                        </p:tgtEl>
                                      </p:cBhvr>
                                    </p:animEffect>
                                  </p:childTnLst>
                                </p:cTn>
                              </p:par>
                              <p:par>
                                <p:cTn id="75" presetID="14" presetClass="entr" presetSubtype="10" fill="hold" grpId="0" nodeType="withEffect">
                                  <p:stCondLst>
                                    <p:cond delay="100"/>
                                  </p:stCondLst>
                                  <p:childTnLst>
                                    <p:set>
                                      <p:cBhvr>
                                        <p:cTn id="76" dur="1" fill="hold">
                                          <p:stCondLst>
                                            <p:cond delay="0"/>
                                          </p:stCondLst>
                                        </p:cTn>
                                        <p:tgtEl>
                                          <p:spTgt spid="41"/>
                                        </p:tgtEl>
                                        <p:attrNameLst>
                                          <p:attrName>style.visibility</p:attrName>
                                        </p:attrNameLst>
                                      </p:cBhvr>
                                      <p:to>
                                        <p:strVal val="visible"/>
                                      </p:to>
                                    </p:set>
                                    <p:animEffect transition="in" filter="randombar(horizontal)">
                                      <p:cBhvr>
                                        <p:cTn id="77" dur="400"/>
                                        <p:tgtEl>
                                          <p:spTgt spid="41"/>
                                        </p:tgtEl>
                                      </p:cBhvr>
                                    </p:animEffect>
                                  </p:childTnLst>
                                </p:cTn>
                              </p:par>
                            </p:childTnLst>
                          </p:cTn>
                        </p:par>
                        <p:par>
                          <p:cTn id="78" fill="hold">
                            <p:stCondLst>
                              <p:cond delay="3800"/>
                            </p:stCondLst>
                            <p:childTnLst>
                              <p:par>
                                <p:cTn id="79" presetID="10" presetClass="entr" presetSubtype="0" fill="hold" grpId="0" nodeType="after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fade">
                                      <p:cBhvr>
                                        <p:cTn id="81"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34" grpId="0"/>
      <p:bldP spid="35" grpId="0"/>
      <p:bldP spid="36" grpId="0"/>
      <p:bldP spid="37" grpId="0"/>
      <p:bldP spid="38" grpId="0"/>
      <p:bldP spid="39" grpId="0"/>
      <p:bldP spid="40" grpId="0"/>
      <p:bldP spid="41"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1599109" y="882361"/>
            <a:ext cx="1180577" cy="692883"/>
          </a:xfrm>
          <a:prstGeom prst="rect">
            <a:avLst/>
          </a:prstGeom>
          <a:noFill/>
        </p:spPr>
        <p:txBody>
          <a:bodyPr wrap="none" lIns="68642" tIns="34322" rIns="68642" bIns="34322"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sz="4050" dirty="0">
                <a:solidFill>
                  <a:schemeClr val="bg1"/>
                </a:solidFill>
                <a:ea typeface="幼圆" panose="02010509060101010101" charset="-122"/>
              </a:rPr>
              <a:t>绪论</a:t>
            </a:r>
          </a:p>
        </p:txBody>
      </p:sp>
      <p:sp>
        <p:nvSpPr>
          <p:cNvPr id="4" name="文本框 58"/>
          <p:cNvSpPr txBox="1"/>
          <p:nvPr/>
        </p:nvSpPr>
        <p:spPr>
          <a:xfrm>
            <a:off x="5879119" y="1476120"/>
            <a:ext cx="3221322" cy="438473"/>
          </a:xfrm>
          <a:prstGeom prst="ellipse">
            <a:avLst/>
          </a:prstGeom>
          <a:noFill/>
        </p:spPr>
        <p:txBody>
          <a:bodyPr wrap="squar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buFont typeface="Wingdings" panose="05000000000000000000" pitchFamily="2" charset="2"/>
              <a:buChar char="ü"/>
            </a:pPr>
            <a:r>
              <a:rPr lang="zh-CN" altLang="en-US" sz="1575" b="0" dirty="0">
                <a:solidFill>
                  <a:schemeClr val="bg1">
                    <a:lumMod val="95000"/>
                  </a:schemeClr>
                </a:solidFill>
                <a:ea typeface="幼圆" panose="02010509060101010101" charset="-122"/>
              </a:rPr>
              <a:t>国内外相关研究综述</a:t>
            </a:r>
          </a:p>
        </p:txBody>
      </p:sp>
      <p:sp>
        <p:nvSpPr>
          <p:cNvPr id="5" name="文本框 56"/>
          <p:cNvSpPr txBox="1"/>
          <p:nvPr/>
        </p:nvSpPr>
        <p:spPr>
          <a:xfrm>
            <a:off x="5922678" y="314904"/>
            <a:ext cx="2110134" cy="438473"/>
          </a:xfrm>
          <a:prstGeom prst="ellipse">
            <a:avLst/>
          </a:prstGeom>
          <a:noFill/>
        </p:spPr>
        <p:txBody>
          <a:bodyPr wrap="squar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buFont typeface="Wingdings" panose="05000000000000000000" pitchFamily="2" charset="2"/>
              <a:buChar char="ü"/>
            </a:pPr>
            <a:r>
              <a:rPr lang="zh-CN" altLang="en-US" sz="1575" b="0" dirty="0">
                <a:solidFill>
                  <a:schemeClr val="bg1">
                    <a:lumMod val="95000"/>
                  </a:schemeClr>
                </a:solidFill>
                <a:ea typeface="幼圆" panose="02010509060101010101" charset="-122"/>
              </a:rPr>
              <a:t>选题背景</a:t>
            </a:r>
          </a:p>
        </p:txBody>
      </p:sp>
      <p:sp>
        <p:nvSpPr>
          <p:cNvPr id="6" name="文本框 57"/>
          <p:cNvSpPr txBox="1"/>
          <p:nvPr/>
        </p:nvSpPr>
        <p:spPr>
          <a:xfrm>
            <a:off x="5922678" y="701976"/>
            <a:ext cx="2110134" cy="438473"/>
          </a:xfrm>
          <a:prstGeom prst="ellipse">
            <a:avLst/>
          </a:prstGeom>
          <a:noFill/>
        </p:spPr>
        <p:txBody>
          <a:bodyPr wrap="squar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buFont typeface="Wingdings" panose="05000000000000000000" pitchFamily="2" charset="2"/>
              <a:buChar char="ü"/>
            </a:pPr>
            <a:r>
              <a:rPr lang="zh-CN" altLang="en-US" sz="1575" b="0" dirty="0">
                <a:solidFill>
                  <a:schemeClr val="bg1">
                    <a:lumMod val="95000"/>
                  </a:schemeClr>
                </a:solidFill>
                <a:ea typeface="幼圆" panose="02010509060101010101" charset="-122"/>
              </a:rPr>
              <a:t>研究意义</a:t>
            </a:r>
          </a:p>
        </p:txBody>
      </p:sp>
      <p:sp>
        <p:nvSpPr>
          <p:cNvPr id="7" name="文本框 59"/>
          <p:cNvSpPr txBox="1"/>
          <p:nvPr/>
        </p:nvSpPr>
        <p:spPr>
          <a:xfrm>
            <a:off x="5879118" y="1863190"/>
            <a:ext cx="3221323" cy="438473"/>
          </a:xfrm>
          <a:prstGeom prst="ellipse">
            <a:avLst/>
          </a:prstGeom>
          <a:noFill/>
        </p:spPr>
        <p:txBody>
          <a:bodyPr wrap="squar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buFont typeface="Wingdings" panose="05000000000000000000" pitchFamily="2" charset="2"/>
              <a:buChar char="ü"/>
            </a:pPr>
            <a:r>
              <a:rPr lang="zh-CN" altLang="en-US" sz="1575" b="0" dirty="0">
                <a:solidFill>
                  <a:schemeClr val="bg1">
                    <a:lumMod val="95000"/>
                  </a:schemeClr>
                </a:solidFill>
                <a:ea typeface="幼圆" panose="02010509060101010101" charset="-122"/>
              </a:rPr>
              <a:t>研究理论与文献综述</a:t>
            </a:r>
          </a:p>
        </p:txBody>
      </p:sp>
      <p:sp>
        <p:nvSpPr>
          <p:cNvPr id="8" name="文本框 60"/>
          <p:cNvSpPr txBox="1"/>
          <p:nvPr/>
        </p:nvSpPr>
        <p:spPr>
          <a:xfrm>
            <a:off x="5922678" y="1089048"/>
            <a:ext cx="2110134" cy="438473"/>
          </a:xfrm>
          <a:prstGeom prst="ellipse">
            <a:avLst/>
          </a:prstGeom>
          <a:noFill/>
        </p:spPr>
        <p:txBody>
          <a:bodyPr wrap="squar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buFont typeface="Wingdings" panose="05000000000000000000" pitchFamily="2" charset="2"/>
              <a:buChar char="ü"/>
            </a:pPr>
            <a:r>
              <a:rPr lang="zh-CN" altLang="en-US" sz="1575" b="0" dirty="0">
                <a:solidFill>
                  <a:schemeClr val="bg1">
                    <a:lumMod val="95000"/>
                  </a:schemeClr>
                </a:solidFill>
                <a:ea typeface="幼圆" panose="02010509060101010101" charset="-122"/>
              </a:rPr>
              <a:t>主要创新</a:t>
            </a:r>
          </a:p>
        </p:txBody>
      </p:sp>
      <p:sp>
        <p:nvSpPr>
          <p:cNvPr id="9"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5576" y="-100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相关对策</a:t>
            </a:r>
            <a:endParaRPr lang="en-US" altLang="zh-CN"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46" name="Freeform 23"/>
          <p:cNvSpPr/>
          <p:nvPr/>
        </p:nvSpPr>
        <p:spPr bwMode="auto">
          <a:xfrm>
            <a:off x="3929715" y="2110102"/>
            <a:ext cx="1127747" cy="1133291"/>
          </a:xfrm>
          <a:custGeom>
            <a:avLst/>
            <a:gdLst>
              <a:gd name="T0" fmla="*/ 14 w 187"/>
              <a:gd name="T1" fmla="*/ 0 h 188"/>
              <a:gd name="T2" fmla="*/ 173 w 187"/>
              <a:gd name="T3" fmla="*/ 0 h 188"/>
              <a:gd name="T4" fmla="*/ 187 w 187"/>
              <a:gd name="T5" fmla="*/ 14 h 188"/>
              <a:gd name="T6" fmla="*/ 187 w 187"/>
              <a:gd name="T7" fmla="*/ 174 h 188"/>
              <a:gd name="T8" fmla="*/ 173 w 187"/>
              <a:gd name="T9" fmla="*/ 188 h 188"/>
              <a:gd name="T10" fmla="*/ 14 w 187"/>
              <a:gd name="T11" fmla="*/ 188 h 188"/>
              <a:gd name="T12" fmla="*/ 0 w 187"/>
              <a:gd name="T13" fmla="*/ 174 h 188"/>
              <a:gd name="T14" fmla="*/ 0 w 187"/>
              <a:gd name="T15" fmla="*/ 14 h 188"/>
              <a:gd name="T16" fmla="*/ 14 w 187"/>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88">
                <a:moveTo>
                  <a:pt x="14" y="0"/>
                </a:moveTo>
                <a:cubicBezTo>
                  <a:pt x="173" y="0"/>
                  <a:pt x="173" y="0"/>
                  <a:pt x="173" y="0"/>
                </a:cubicBezTo>
                <a:cubicBezTo>
                  <a:pt x="181" y="0"/>
                  <a:pt x="187" y="6"/>
                  <a:pt x="187" y="14"/>
                </a:cubicBezTo>
                <a:cubicBezTo>
                  <a:pt x="187" y="174"/>
                  <a:pt x="187" y="174"/>
                  <a:pt x="187" y="174"/>
                </a:cubicBezTo>
                <a:cubicBezTo>
                  <a:pt x="187" y="181"/>
                  <a:pt x="181" y="188"/>
                  <a:pt x="173" y="188"/>
                </a:cubicBezTo>
                <a:cubicBezTo>
                  <a:pt x="14" y="188"/>
                  <a:pt x="14" y="188"/>
                  <a:pt x="14" y="188"/>
                </a:cubicBezTo>
                <a:cubicBezTo>
                  <a:pt x="6" y="188"/>
                  <a:pt x="0" y="181"/>
                  <a:pt x="0" y="174"/>
                </a:cubicBezTo>
                <a:cubicBezTo>
                  <a:pt x="0" y="14"/>
                  <a:pt x="0" y="14"/>
                  <a:pt x="0" y="14"/>
                </a:cubicBezTo>
                <a:cubicBezTo>
                  <a:pt x="0" y="6"/>
                  <a:pt x="6" y="0"/>
                  <a:pt x="14" y="0"/>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ctr" anchorCtr="0" compatLnSpc="1"/>
          <a:lstStyle/>
          <a:p>
            <a:pPr algn="ctr" fontAlgn="base">
              <a:spcBef>
                <a:spcPct val="0"/>
              </a:spcBef>
              <a:spcAft>
                <a:spcPct val="0"/>
              </a:spcAft>
            </a:pPr>
            <a:r>
              <a:rPr lang="zh-CN" altLang="en-US" sz="2400" b="1" dirty="0">
                <a:solidFill>
                  <a:schemeClr val="bg1"/>
                </a:solidFill>
                <a:latin typeface="Arial" panose="020B0604020202020204" pitchFamily="34" charset="0"/>
                <a:ea typeface="幼圆" panose="02010509060101010101" charset="-122"/>
                <a:cs typeface="+mn-ea"/>
              </a:rPr>
              <a:t>添加</a:t>
            </a:r>
            <a:endParaRPr lang="en-US" altLang="zh-CN" sz="2400" b="1" dirty="0">
              <a:solidFill>
                <a:schemeClr val="bg1"/>
              </a:solidFill>
              <a:latin typeface="Arial" panose="020B0604020202020204" pitchFamily="34" charset="0"/>
              <a:ea typeface="幼圆" panose="02010509060101010101" charset="-122"/>
              <a:cs typeface="+mn-ea"/>
            </a:endParaRPr>
          </a:p>
          <a:p>
            <a:pPr algn="ctr" fontAlgn="base">
              <a:spcBef>
                <a:spcPct val="0"/>
              </a:spcBef>
              <a:spcAft>
                <a:spcPct val="0"/>
              </a:spcAft>
            </a:pPr>
            <a:r>
              <a:rPr lang="zh-CN" altLang="en-US" sz="2400" b="1" dirty="0">
                <a:solidFill>
                  <a:schemeClr val="bg1"/>
                </a:solidFill>
                <a:latin typeface="Arial" panose="020B0604020202020204" pitchFamily="34" charset="0"/>
                <a:ea typeface="幼圆" panose="02010509060101010101" charset="-122"/>
                <a:cs typeface="+mn-ea"/>
              </a:rPr>
              <a:t>标题</a:t>
            </a:r>
          </a:p>
        </p:txBody>
      </p:sp>
      <p:sp>
        <p:nvSpPr>
          <p:cNvPr id="47" name="Freeform 24"/>
          <p:cNvSpPr/>
          <p:nvPr/>
        </p:nvSpPr>
        <p:spPr bwMode="auto">
          <a:xfrm>
            <a:off x="5955576" y="1954401"/>
            <a:ext cx="716961" cy="717242"/>
          </a:xfrm>
          <a:custGeom>
            <a:avLst/>
            <a:gdLst>
              <a:gd name="T0" fmla="*/ 9 w 119"/>
              <a:gd name="T1" fmla="*/ 0 h 119"/>
              <a:gd name="T2" fmla="*/ 110 w 119"/>
              <a:gd name="T3" fmla="*/ 0 h 119"/>
              <a:gd name="T4" fmla="*/ 119 w 119"/>
              <a:gd name="T5" fmla="*/ 9 h 119"/>
              <a:gd name="T6" fmla="*/ 119 w 119"/>
              <a:gd name="T7" fmla="*/ 110 h 119"/>
              <a:gd name="T8" fmla="*/ 110 w 119"/>
              <a:gd name="T9" fmla="*/ 119 h 119"/>
              <a:gd name="T10" fmla="*/ 9 w 119"/>
              <a:gd name="T11" fmla="*/ 119 h 119"/>
              <a:gd name="T12" fmla="*/ 0 w 119"/>
              <a:gd name="T13" fmla="*/ 110 h 119"/>
              <a:gd name="T14" fmla="*/ 0 w 119"/>
              <a:gd name="T15" fmla="*/ 9 h 119"/>
              <a:gd name="T16" fmla="*/ 9 w 119"/>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9">
                <a:moveTo>
                  <a:pt x="9" y="0"/>
                </a:moveTo>
                <a:cubicBezTo>
                  <a:pt x="110" y="0"/>
                  <a:pt x="110" y="0"/>
                  <a:pt x="110" y="0"/>
                </a:cubicBezTo>
                <a:cubicBezTo>
                  <a:pt x="115" y="0"/>
                  <a:pt x="119" y="4"/>
                  <a:pt x="119" y="9"/>
                </a:cubicBezTo>
                <a:cubicBezTo>
                  <a:pt x="119" y="110"/>
                  <a:pt x="119" y="110"/>
                  <a:pt x="119" y="110"/>
                </a:cubicBezTo>
                <a:cubicBezTo>
                  <a:pt x="119" y="115"/>
                  <a:pt x="115" y="119"/>
                  <a:pt x="110" y="119"/>
                </a:cubicBezTo>
                <a:cubicBezTo>
                  <a:pt x="9" y="119"/>
                  <a:pt x="9" y="119"/>
                  <a:pt x="9" y="119"/>
                </a:cubicBezTo>
                <a:cubicBezTo>
                  <a:pt x="4" y="119"/>
                  <a:pt x="0" y="115"/>
                  <a:pt x="0" y="110"/>
                </a:cubicBezTo>
                <a:cubicBezTo>
                  <a:pt x="0" y="9"/>
                  <a:pt x="0" y="9"/>
                  <a:pt x="0" y="9"/>
                </a:cubicBezTo>
                <a:cubicBezTo>
                  <a:pt x="0" y="4"/>
                  <a:pt x="4" y="0"/>
                  <a:pt x="9" y="0"/>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ctr" anchorCtr="0" compatLnSpc="1"/>
          <a:lstStyle/>
          <a:p>
            <a:pPr algn="ctr" fontAlgn="base">
              <a:spcBef>
                <a:spcPct val="0"/>
              </a:spcBef>
              <a:spcAft>
                <a:spcPct val="0"/>
              </a:spcAft>
            </a:pPr>
            <a:r>
              <a:rPr lang="en-US" altLang="zh-CN" sz="4050" b="1" dirty="0">
                <a:solidFill>
                  <a:schemeClr val="bg1"/>
                </a:solidFill>
                <a:latin typeface="Arial" panose="020B0604020202020204" pitchFamily="34" charset="0"/>
                <a:ea typeface="幼圆" panose="02010509060101010101" charset="-122"/>
                <a:cs typeface="+mn-ea"/>
              </a:rPr>
              <a:t>02</a:t>
            </a:r>
            <a:endParaRPr lang="zh-CN" altLang="en-US" sz="4050" b="1" dirty="0">
              <a:solidFill>
                <a:schemeClr val="bg1"/>
              </a:solidFill>
              <a:latin typeface="Arial" panose="020B0604020202020204" pitchFamily="34" charset="0"/>
              <a:ea typeface="幼圆" panose="02010509060101010101" charset="-122"/>
              <a:cs typeface="+mn-ea"/>
            </a:endParaRPr>
          </a:p>
        </p:txBody>
      </p:sp>
      <p:sp>
        <p:nvSpPr>
          <p:cNvPr id="48" name="Freeform 25"/>
          <p:cNvSpPr/>
          <p:nvPr/>
        </p:nvSpPr>
        <p:spPr bwMode="auto">
          <a:xfrm>
            <a:off x="2779003" y="849188"/>
            <a:ext cx="831776" cy="834654"/>
          </a:xfrm>
          <a:custGeom>
            <a:avLst/>
            <a:gdLst>
              <a:gd name="T0" fmla="*/ 10 w 138"/>
              <a:gd name="T1" fmla="*/ 0 h 138"/>
              <a:gd name="T2" fmla="*/ 128 w 138"/>
              <a:gd name="T3" fmla="*/ 0 h 138"/>
              <a:gd name="T4" fmla="*/ 138 w 138"/>
              <a:gd name="T5" fmla="*/ 10 h 138"/>
              <a:gd name="T6" fmla="*/ 138 w 138"/>
              <a:gd name="T7" fmla="*/ 128 h 138"/>
              <a:gd name="T8" fmla="*/ 128 w 138"/>
              <a:gd name="T9" fmla="*/ 138 h 138"/>
              <a:gd name="T10" fmla="*/ 10 w 138"/>
              <a:gd name="T11" fmla="*/ 138 h 138"/>
              <a:gd name="T12" fmla="*/ 0 w 138"/>
              <a:gd name="T13" fmla="*/ 128 h 138"/>
              <a:gd name="T14" fmla="*/ 0 w 138"/>
              <a:gd name="T15" fmla="*/ 10 h 138"/>
              <a:gd name="T16" fmla="*/ 10 w 138"/>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38">
                <a:moveTo>
                  <a:pt x="10" y="0"/>
                </a:moveTo>
                <a:cubicBezTo>
                  <a:pt x="128" y="0"/>
                  <a:pt x="128" y="0"/>
                  <a:pt x="128" y="0"/>
                </a:cubicBezTo>
                <a:cubicBezTo>
                  <a:pt x="133" y="0"/>
                  <a:pt x="138" y="5"/>
                  <a:pt x="138" y="10"/>
                </a:cubicBezTo>
                <a:cubicBezTo>
                  <a:pt x="138" y="128"/>
                  <a:pt x="138" y="128"/>
                  <a:pt x="138" y="128"/>
                </a:cubicBezTo>
                <a:cubicBezTo>
                  <a:pt x="138" y="133"/>
                  <a:pt x="133" y="138"/>
                  <a:pt x="128" y="138"/>
                </a:cubicBezTo>
                <a:cubicBezTo>
                  <a:pt x="10" y="138"/>
                  <a:pt x="10" y="138"/>
                  <a:pt x="10" y="138"/>
                </a:cubicBezTo>
                <a:cubicBezTo>
                  <a:pt x="5" y="138"/>
                  <a:pt x="0" y="133"/>
                  <a:pt x="0" y="128"/>
                </a:cubicBezTo>
                <a:cubicBezTo>
                  <a:pt x="0" y="10"/>
                  <a:pt x="0" y="10"/>
                  <a:pt x="0" y="10"/>
                </a:cubicBezTo>
                <a:cubicBezTo>
                  <a:pt x="0" y="5"/>
                  <a:pt x="5" y="0"/>
                  <a:pt x="10" y="0"/>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ctr" anchorCtr="0" compatLnSpc="1"/>
          <a:lstStyle/>
          <a:p>
            <a:pPr algn="ctr" fontAlgn="base">
              <a:spcBef>
                <a:spcPct val="0"/>
              </a:spcBef>
              <a:spcAft>
                <a:spcPct val="0"/>
              </a:spcAft>
            </a:pPr>
            <a:r>
              <a:rPr lang="en-US" altLang="zh-CN" sz="4050" b="1" dirty="0">
                <a:solidFill>
                  <a:schemeClr val="bg1"/>
                </a:solidFill>
                <a:latin typeface="Arial" panose="020B0604020202020204" pitchFamily="34" charset="0"/>
                <a:ea typeface="幼圆" panose="02010509060101010101" charset="-122"/>
                <a:cs typeface="+mn-ea"/>
              </a:rPr>
              <a:t>01</a:t>
            </a:r>
            <a:endParaRPr lang="zh-CN" altLang="en-US" sz="4050" b="1" dirty="0">
              <a:solidFill>
                <a:schemeClr val="bg1"/>
              </a:solidFill>
              <a:latin typeface="Arial" panose="020B0604020202020204" pitchFamily="34" charset="0"/>
              <a:ea typeface="幼圆" panose="02010509060101010101" charset="-122"/>
              <a:cs typeface="+mn-ea"/>
            </a:endParaRPr>
          </a:p>
        </p:txBody>
      </p:sp>
      <p:sp>
        <p:nvSpPr>
          <p:cNvPr id="49" name="Freeform 26"/>
          <p:cNvSpPr/>
          <p:nvPr/>
        </p:nvSpPr>
        <p:spPr bwMode="auto">
          <a:xfrm>
            <a:off x="3886339" y="3901927"/>
            <a:ext cx="415889" cy="416051"/>
          </a:xfrm>
          <a:custGeom>
            <a:avLst/>
            <a:gdLst>
              <a:gd name="T0" fmla="*/ 5 w 69"/>
              <a:gd name="T1" fmla="*/ 0 h 69"/>
              <a:gd name="T2" fmla="*/ 64 w 69"/>
              <a:gd name="T3" fmla="*/ 0 h 69"/>
              <a:gd name="T4" fmla="*/ 69 w 69"/>
              <a:gd name="T5" fmla="*/ 5 h 69"/>
              <a:gd name="T6" fmla="*/ 69 w 69"/>
              <a:gd name="T7" fmla="*/ 63 h 69"/>
              <a:gd name="T8" fmla="*/ 64 w 69"/>
              <a:gd name="T9" fmla="*/ 69 h 69"/>
              <a:gd name="T10" fmla="*/ 5 w 69"/>
              <a:gd name="T11" fmla="*/ 69 h 69"/>
              <a:gd name="T12" fmla="*/ 0 w 69"/>
              <a:gd name="T13" fmla="*/ 63 h 69"/>
              <a:gd name="T14" fmla="*/ 0 w 69"/>
              <a:gd name="T15" fmla="*/ 5 h 69"/>
              <a:gd name="T16" fmla="*/ 5 w 69"/>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9">
                <a:moveTo>
                  <a:pt x="5" y="0"/>
                </a:moveTo>
                <a:cubicBezTo>
                  <a:pt x="64" y="0"/>
                  <a:pt x="64" y="0"/>
                  <a:pt x="64" y="0"/>
                </a:cubicBezTo>
                <a:cubicBezTo>
                  <a:pt x="66" y="0"/>
                  <a:pt x="69" y="2"/>
                  <a:pt x="69" y="5"/>
                </a:cubicBezTo>
                <a:cubicBezTo>
                  <a:pt x="69" y="63"/>
                  <a:pt x="69" y="63"/>
                  <a:pt x="69" y="63"/>
                </a:cubicBezTo>
                <a:cubicBezTo>
                  <a:pt x="69" y="66"/>
                  <a:pt x="66" y="69"/>
                  <a:pt x="64" y="69"/>
                </a:cubicBezTo>
                <a:cubicBezTo>
                  <a:pt x="5" y="69"/>
                  <a:pt x="5" y="69"/>
                  <a:pt x="5" y="69"/>
                </a:cubicBezTo>
                <a:cubicBezTo>
                  <a:pt x="2" y="69"/>
                  <a:pt x="0" y="66"/>
                  <a:pt x="0" y="63"/>
                </a:cubicBezTo>
                <a:cubicBezTo>
                  <a:pt x="0" y="5"/>
                  <a:pt x="0" y="5"/>
                  <a:pt x="0" y="5"/>
                </a:cubicBezTo>
                <a:cubicBezTo>
                  <a:pt x="0" y="2"/>
                  <a:pt x="2" y="0"/>
                  <a:pt x="5" y="0"/>
                </a:cubicBezTo>
                <a:close/>
              </a:path>
            </a:pathLst>
          </a:custGeom>
          <a:solidFill>
            <a:srgbClr val="2F5596"/>
          </a:solidFill>
          <a:ln w="19050">
            <a:gradFill flip="none" rotWithShape="1">
              <a:gsLst>
                <a:gs pos="100000">
                  <a:schemeClr val="bg1">
                    <a:lumMod val="75000"/>
                  </a:schemeClr>
                </a:gs>
                <a:gs pos="0">
                  <a:schemeClr val="bg1"/>
                </a:gs>
              </a:gsLst>
              <a:lin ang="2700000" scaled="1"/>
              <a:tileRect/>
            </a:gradFill>
          </a:ln>
          <a:effectLst/>
        </p:spPr>
        <p:txBody>
          <a:bodyPr vert="horz" wrap="square" lIns="68580" tIns="34291" rIns="68580" bIns="34291" numCol="1" anchor="ctr" anchorCtr="0" compatLnSpc="1"/>
          <a:lstStyle/>
          <a:p>
            <a:pPr algn="ctr" fontAlgn="base">
              <a:spcBef>
                <a:spcPct val="0"/>
              </a:spcBef>
              <a:spcAft>
                <a:spcPct val="0"/>
              </a:spcAft>
            </a:pPr>
            <a:r>
              <a:rPr lang="en-US" altLang="zh-CN" sz="1800" b="1" dirty="0">
                <a:solidFill>
                  <a:schemeClr val="bg1"/>
                </a:solidFill>
                <a:latin typeface="Arial" panose="020B0604020202020204" pitchFamily="34" charset="0"/>
                <a:ea typeface="幼圆" panose="02010509060101010101" charset="-122"/>
                <a:cs typeface="+mn-ea"/>
              </a:rPr>
              <a:t>03</a:t>
            </a:r>
            <a:endParaRPr lang="zh-CN" altLang="en-US" sz="1800" b="1" dirty="0">
              <a:solidFill>
                <a:schemeClr val="bg1"/>
              </a:solidFill>
              <a:latin typeface="Arial" panose="020B0604020202020204" pitchFamily="34" charset="0"/>
              <a:ea typeface="幼圆" panose="02010509060101010101" charset="-122"/>
              <a:cs typeface="+mn-ea"/>
            </a:endParaRPr>
          </a:p>
        </p:txBody>
      </p:sp>
      <p:sp>
        <p:nvSpPr>
          <p:cNvPr id="50" name="Freeform 27"/>
          <p:cNvSpPr/>
          <p:nvPr/>
        </p:nvSpPr>
        <p:spPr bwMode="auto">
          <a:xfrm>
            <a:off x="2465172" y="1255029"/>
            <a:ext cx="1464541" cy="1421719"/>
          </a:xfrm>
          <a:custGeom>
            <a:avLst/>
            <a:gdLst>
              <a:gd name="T0" fmla="*/ 243 w 243"/>
              <a:gd name="T1" fmla="*/ 236 h 236"/>
              <a:gd name="T2" fmla="*/ 19 w 243"/>
              <a:gd name="T3" fmla="*/ 236 h 236"/>
              <a:gd name="T4" fmla="*/ 0 w 243"/>
              <a:gd name="T5" fmla="*/ 216 h 236"/>
              <a:gd name="T6" fmla="*/ 0 w 243"/>
              <a:gd name="T7" fmla="*/ 19 h 236"/>
              <a:gd name="T8" fmla="*/ 19 w 243"/>
              <a:gd name="T9" fmla="*/ 0 h 236"/>
              <a:gd name="T10" fmla="*/ 53 w 243"/>
              <a:gd name="T11" fmla="*/ 0 h 236"/>
            </a:gdLst>
            <a:ahLst/>
            <a:cxnLst>
              <a:cxn ang="0">
                <a:pos x="T0" y="T1"/>
              </a:cxn>
              <a:cxn ang="0">
                <a:pos x="T2" y="T3"/>
              </a:cxn>
              <a:cxn ang="0">
                <a:pos x="T4" y="T5"/>
              </a:cxn>
              <a:cxn ang="0">
                <a:pos x="T6" y="T7"/>
              </a:cxn>
              <a:cxn ang="0">
                <a:pos x="T8" y="T9"/>
              </a:cxn>
              <a:cxn ang="0">
                <a:pos x="T10" y="T11"/>
              </a:cxn>
            </a:cxnLst>
            <a:rect l="0" t="0" r="r" b="b"/>
            <a:pathLst>
              <a:path w="243" h="236">
                <a:moveTo>
                  <a:pt x="243" y="236"/>
                </a:moveTo>
                <a:cubicBezTo>
                  <a:pt x="19" y="236"/>
                  <a:pt x="19" y="236"/>
                  <a:pt x="19" y="236"/>
                </a:cubicBezTo>
                <a:cubicBezTo>
                  <a:pt x="9" y="236"/>
                  <a:pt x="0" y="227"/>
                  <a:pt x="0" y="216"/>
                </a:cubicBezTo>
                <a:cubicBezTo>
                  <a:pt x="0" y="19"/>
                  <a:pt x="0" y="19"/>
                  <a:pt x="0" y="19"/>
                </a:cubicBezTo>
                <a:cubicBezTo>
                  <a:pt x="0" y="8"/>
                  <a:pt x="9" y="0"/>
                  <a:pt x="19" y="0"/>
                </a:cubicBezTo>
                <a:cubicBezTo>
                  <a:pt x="53" y="0"/>
                  <a:pt x="53" y="0"/>
                  <a:pt x="53" y="0"/>
                </a:cubicBezTo>
              </a:path>
            </a:pathLst>
          </a:custGeom>
          <a:noFill/>
          <a:ln w="28575" cap="flat">
            <a:solidFill>
              <a:schemeClr val="bg1">
                <a:lumMod val="50000"/>
              </a:schemeClr>
            </a:solidFill>
            <a:prstDash val="dash"/>
            <a:miter lim="800000"/>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vert="horz" wrap="square" lIns="68580" tIns="34291" rIns="68580" bIns="34291" numCol="1" anchor="t" anchorCtr="0" compatLnSpc="1"/>
          <a:lstStyle/>
          <a:p>
            <a:endParaRPr lang="zh-CN" altLang="en-US" sz="1350">
              <a:ea typeface="幼圆" panose="02010509060101010101" charset="-122"/>
              <a:cs typeface="+mn-ea"/>
            </a:endParaRPr>
          </a:p>
        </p:txBody>
      </p:sp>
      <p:sp>
        <p:nvSpPr>
          <p:cNvPr id="51" name="Freeform 28"/>
          <p:cNvSpPr/>
          <p:nvPr/>
        </p:nvSpPr>
        <p:spPr bwMode="auto">
          <a:xfrm>
            <a:off x="5057461" y="2671642"/>
            <a:ext cx="1252769" cy="362450"/>
          </a:xfrm>
          <a:custGeom>
            <a:avLst/>
            <a:gdLst>
              <a:gd name="T0" fmla="*/ 0 w 208"/>
              <a:gd name="T1" fmla="*/ 1 h 60"/>
              <a:gd name="T2" fmla="*/ 89 w 208"/>
              <a:gd name="T3" fmla="*/ 1 h 60"/>
              <a:gd name="T4" fmla="*/ 109 w 208"/>
              <a:gd name="T5" fmla="*/ 21 h 60"/>
              <a:gd name="T6" fmla="*/ 109 w 208"/>
              <a:gd name="T7" fmla="*/ 41 h 60"/>
              <a:gd name="T8" fmla="*/ 129 w 208"/>
              <a:gd name="T9" fmla="*/ 60 h 60"/>
              <a:gd name="T10" fmla="*/ 188 w 208"/>
              <a:gd name="T11" fmla="*/ 60 h 60"/>
              <a:gd name="T12" fmla="*/ 208 w 208"/>
              <a:gd name="T13" fmla="*/ 40 h 60"/>
              <a:gd name="T14" fmla="*/ 208 w 208"/>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0">
                <a:moveTo>
                  <a:pt x="0" y="1"/>
                </a:moveTo>
                <a:cubicBezTo>
                  <a:pt x="89" y="1"/>
                  <a:pt x="89" y="1"/>
                  <a:pt x="89" y="1"/>
                </a:cubicBezTo>
                <a:cubicBezTo>
                  <a:pt x="100" y="1"/>
                  <a:pt x="109" y="10"/>
                  <a:pt x="109" y="21"/>
                </a:cubicBezTo>
                <a:cubicBezTo>
                  <a:pt x="109" y="41"/>
                  <a:pt x="109" y="41"/>
                  <a:pt x="109" y="41"/>
                </a:cubicBezTo>
                <a:cubicBezTo>
                  <a:pt x="109" y="51"/>
                  <a:pt x="118" y="60"/>
                  <a:pt x="129" y="60"/>
                </a:cubicBezTo>
                <a:cubicBezTo>
                  <a:pt x="188" y="60"/>
                  <a:pt x="188" y="60"/>
                  <a:pt x="188" y="60"/>
                </a:cubicBezTo>
                <a:cubicBezTo>
                  <a:pt x="199" y="60"/>
                  <a:pt x="208" y="51"/>
                  <a:pt x="208" y="40"/>
                </a:cubicBezTo>
                <a:cubicBezTo>
                  <a:pt x="208" y="0"/>
                  <a:pt x="208" y="0"/>
                  <a:pt x="208" y="0"/>
                </a:cubicBezTo>
              </a:path>
            </a:pathLst>
          </a:custGeom>
          <a:noFill/>
          <a:ln w="28575" cap="flat">
            <a:solidFill>
              <a:schemeClr val="bg1">
                <a:lumMod val="50000"/>
              </a:schemeClr>
            </a:solidFill>
            <a:prstDash val="dash"/>
            <a:miter lim="800000"/>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vert="horz" wrap="square" lIns="68580" tIns="34291" rIns="68580" bIns="34291" numCol="1" anchor="t" anchorCtr="0" compatLnSpc="1"/>
          <a:lstStyle/>
          <a:p>
            <a:endParaRPr lang="zh-CN" altLang="en-US" sz="1350">
              <a:ea typeface="幼圆" panose="02010509060101010101" charset="-122"/>
              <a:cs typeface="+mn-ea"/>
            </a:endParaRPr>
          </a:p>
        </p:txBody>
      </p:sp>
      <p:sp>
        <p:nvSpPr>
          <p:cNvPr id="52" name="Freeform 29"/>
          <p:cNvSpPr/>
          <p:nvPr/>
        </p:nvSpPr>
        <p:spPr bwMode="auto">
          <a:xfrm>
            <a:off x="4093007" y="3243393"/>
            <a:ext cx="403131" cy="1260915"/>
          </a:xfrm>
          <a:custGeom>
            <a:avLst/>
            <a:gdLst>
              <a:gd name="T0" fmla="*/ 0 w 67"/>
              <a:gd name="T1" fmla="*/ 176 h 209"/>
              <a:gd name="T2" fmla="*/ 33 w 67"/>
              <a:gd name="T3" fmla="*/ 209 h 209"/>
              <a:gd name="T4" fmla="*/ 33 w 67"/>
              <a:gd name="T5" fmla="*/ 209 h 209"/>
              <a:gd name="T6" fmla="*/ 67 w 67"/>
              <a:gd name="T7" fmla="*/ 176 h 209"/>
              <a:gd name="T8" fmla="*/ 67 w 67"/>
              <a:gd name="T9" fmla="*/ 0 h 209"/>
            </a:gdLst>
            <a:ahLst/>
            <a:cxnLst>
              <a:cxn ang="0">
                <a:pos x="T0" y="T1"/>
              </a:cxn>
              <a:cxn ang="0">
                <a:pos x="T2" y="T3"/>
              </a:cxn>
              <a:cxn ang="0">
                <a:pos x="T4" y="T5"/>
              </a:cxn>
              <a:cxn ang="0">
                <a:pos x="T6" y="T7"/>
              </a:cxn>
              <a:cxn ang="0">
                <a:pos x="T8" y="T9"/>
              </a:cxn>
            </a:cxnLst>
            <a:rect l="0" t="0" r="r" b="b"/>
            <a:pathLst>
              <a:path w="67" h="209">
                <a:moveTo>
                  <a:pt x="0" y="176"/>
                </a:moveTo>
                <a:cubicBezTo>
                  <a:pt x="0" y="194"/>
                  <a:pt x="15" y="209"/>
                  <a:pt x="33" y="209"/>
                </a:cubicBezTo>
                <a:cubicBezTo>
                  <a:pt x="33" y="209"/>
                  <a:pt x="33" y="209"/>
                  <a:pt x="33" y="209"/>
                </a:cubicBezTo>
                <a:cubicBezTo>
                  <a:pt x="52" y="209"/>
                  <a:pt x="67" y="194"/>
                  <a:pt x="67" y="176"/>
                </a:cubicBezTo>
                <a:cubicBezTo>
                  <a:pt x="67" y="0"/>
                  <a:pt x="67" y="0"/>
                  <a:pt x="67" y="0"/>
                </a:cubicBezTo>
              </a:path>
            </a:pathLst>
          </a:custGeom>
          <a:noFill/>
          <a:ln w="28575" cap="flat">
            <a:solidFill>
              <a:schemeClr val="bg1">
                <a:lumMod val="50000"/>
              </a:schemeClr>
            </a:solidFill>
            <a:prstDash val="dash"/>
            <a:miter lim="800000"/>
            <a:headEnd type="triangle" w="med" len="med"/>
            <a:tailEnd type="none" w="med" len="med"/>
          </a:ln>
          <a:extLst>
            <a:ext uri="{909E8E84-426E-40DD-AFC4-6F175D3DCCD1}">
              <a14:hiddenFill xmlns:a14="http://schemas.microsoft.com/office/drawing/2010/main" xmlns="">
                <a:solidFill>
                  <a:srgbClr val="FFFFFF"/>
                </a:solidFill>
              </a14:hiddenFill>
            </a:ext>
          </a:extLst>
        </p:spPr>
        <p:txBody>
          <a:bodyPr vert="horz" wrap="square" lIns="68580" tIns="34291" rIns="68580" bIns="34291" numCol="1" anchor="t" anchorCtr="0" compatLnSpc="1"/>
          <a:lstStyle/>
          <a:p>
            <a:endParaRPr lang="zh-CN" altLang="en-US" sz="1350">
              <a:ea typeface="幼圆" panose="02010509060101010101" charset="-122"/>
              <a:cs typeface="+mn-ea"/>
            </a:endParaRPr>
          </a:p>
        </p:txBody>
      </p:sp>
      <p:sp>
        <p:nvSpPr>
          <p:cNvPr id="53" name="TextBox 52"/>
          <p:cNvSpPr txBox="1"/>
          <p:nvPr/>
        </p:nvSpPr>
        <p:spPr>
          <a:xfrm>
            <a:off x="3685766" y="1136605"/>
            <a:ext cx="2986770" cy="609400"/>
          </a:xfrm>
          <a:prstGeom prst="rect">
            <a:avLst/>
          </a:prstGeom>
          <a:noFill/>
        </p:spPr>
        <p:txBody>
          <a:bodyPr wrap="square" lIns="68580" tIns="34291" rIns="68580" bIns="34291" rtlCol="0">
            <a:spAutoFit/>
          </a:bodyPr>
          <a:lstStyle/>
          <a:p>
            <a:pPr>
              <a:lnSpc>
                <a:spcPct val="130000"/>
              </a:lnSpc>
            </a:pPr>
            <a:r>
              <a:rPr lang="zh-CN" altLang="en-US" sz="900" dirty="0">
                <a:solidFill>
                  <a:schemeClr val="tx1">
                    <a:lumMod val="50000"/>
                    <a:lumOff val="50000"/>
                  </a:schemeClr>
                </a:solidFill>
                <a:latin typeface="+mn-ea"/>
                <a:ea typeface="幼圆" panose="02010509060101010101" charset="-122"/>
                <a:cs typeface="+mn-ea"/>
              </a:rPr>
              <a:t>您的内容打在这里，或者通过复制您的文本后，在此框中选择粘贴，并选择只保留文字。您的内容打在这里，或者通过通过复制您的文本。</a:t>
            </a:r>
          </a:p>
        </p:txBody>
      </p:sp>
      <p:sp>
        <p:nvSpPr>
          <p:cNvPr id="54" name="TextBox 53"/>
          <p:cNvSpPr txBox="1"/>
          <p:nvPr/>
        </p:nvSpPr>
        <p:spPr>
          <a:xfrm>
            <a:off x="3618711" y="842883"/>
            <a:ext cx="1330707" cy="311817"/>
          </a:xfrm>
          <a:prstGeom prst="rect">
            <a:avLst/>
          </a:prstGeom>
          <a:noFill/>
        </p:spPr>
        <p:txBody>
          <a:bodyPr wrap="square" lIns="68580" tIns="0" rIns="68580" bIns="0" rtlCol="0" anchor="t">
            <a:spAutoFit/>
          </a:bodyPr>
          <a:lstStyle/>
          <a:p>
            <a:pPr algn="ctr">
              <a:lnSpc>
                <a:spcPct val="150000"/>
              </a:lnSpc>
            </a:pPr>
            <a:r>
              <a:rPr lang="zh-CN" altLang="en-US" sz="1350" dirty="0">
                <a:solidFill>
                  <a:schemeClr val="tx1">
                    <a:lumMod val="75000"/>
                    <a:lumOff val="25000"/>
                  </a:schemeClr>
                </a:solidFill>
                <a:latin typeface="+mn-ea"/>
                <a:ea typeface="幼圆" panose="02010509060101010101" charset="-122"/>
                <a:cs typeface="+mn-ea"/>
              </a:rPr>
              <a:t>点击添加标题</a:t>
            </a:r>
          </a:p>
        </p:txBody>
      </p:sp>
      <p:sp>
        <p:nvSpPr>
          <p:cNvPr id="55" name="TextBox 54"/>
          <p:cNvSpPr txBox="1"/>
          <p:nvPr/>
        </p:nvSpPr>
        <p:spPr>
          <a:xfrm>
            <a:off x="6785650" y="2300786"/>
            <a:ext cx="1998224" cy="789449"/>
          </a:xfrm>
          <a:prstGeom prst="rect">
            <a:avLst/>
          </a:prstGeom>
          <a:noFill/>
        </p:spPr>
        <p:txBody>
          <a:bodyPr wrap="square" lIns="68580" tIns="34291" rIns="68580" bIns="34291" rtlCol="0">
            <a:spAutoFit/>
          </a:bodyPr>
          <a:lstStyle/>
          <a:p>
            <a:pPr>
              <a:lnSpc>
                <a:spcPct val="130000"/>
              </a:lnSpc>
            </a:pPr>
            <a:r>
              <a:rPr lang="zh-CN" altLang="en-US" sz="900" dirty="0">
                <a:solidFill>
                  <a:schemeClr val="tx1">
                    <a:lumMod val="50000"/>
                    <a:lumOff val="50000"/>
                  </a:schemeClr>
                </a:solidFill>
                <a:latin typeface="+mn-ea"/>
                <a:ea typeface="幼圆" panose="02010509060101010101" charset="-122"/>
                <a:cs typeface="+mn-ea"/>
              </a:rPr>
              <a:t>您的内容打在这里，或者通过复制您的文本后，在此框中选择粘贴，并选择只保留文字。您的内容打在</a:t>
            </a:r>
            <a:r>
              <a:rPr lang="zh-CN" altLang="en-US" sz="900">
                <a:solidFill>
                  <a:schemeClr val="tx1">
                    <a:lumMod val="50000"/>
                    <a:lumOff val="50000"/>
                  </a:schemeClr>
                </a:solidFill>
                <a:latin typeface="+mn-ea"/>
                <a:ea typeface="幼圆" panose="02010509060101010101" charset="-122"/>
                <a:cs typeface="+mn-ea"/>
              </a:rPr>
              <a:t>这里，或者通过通过复制您的文本。</a:t>
            </a:r>
          </a:p>
        </p:txBody>
      </p:sp>
      <p:sp>
        <p:nvSpPr>
          <p:cNvPr id="56" name="TextBox 55"/>
          <p:cNvSpPr txBox="1"/>
          <p:nvPr/>
        </p:nvSpPr>
        <p:spPr>
          <a:xfrm>
            <a:off x="6718596" y="2007063"/>
            <a:ext cx="1330707" cy="311817"/>
          </a:xfrm>
          <a:prstGeom prst="rect">
            <a:avLst/>
          </a:prstGeom>
          <a:noFill/>
        </p:spPr>
        <p:txBody>
          <a:bodyPr wrap="square" lIns="68580" tIns="0" rIns="68580" bIns="0" rtlCol="0" anchor="t">
            <a:spAutoFit/>
          </a:bodyPr>
          <a:lstStyle/>
          <a:p>
            <a:pPr algn="ctr">
              <a:lnSpc>
                <a:spcPct val="150000"/>
              </a:lnSpc>
            </a:pPr>
            <a:r>
              <a:rPr lang="zh-CN" altLang="en-US" sz="1350">
                <a:solidFill>
                  <a:schemeClr val="tx1">
                    <a:lumMod val="75000"/>
                    <a:lumOff val="25000"/>
                  </a:schemeClr>
                </a:solidFill>
                <a:latin typeface="+mn-ea"/>
                <a:ea typeface="幼圆" panose="02010509060101010101" charset="-122"/>
                <a:cs typeface="+mn-ea"/>
              </a:rPr>
              <a:t>点击添加标题</a:t>
            </a:r>
          </a:p>
        </p:txBody>
      </p:sp>
      <p:sp>
        <p:nvSpPr>
          <p:cNvPr id="57" name="TextBox 56"/>
          <p:cNvSpPr txBox="1"/>
          <p:nvPr/>
        </p:nvSpPr>
        <p:spPr>
          <a:xfrm>
            <a:off x="790985" y="3783933"/>
            <a:ext cx="2986770" cy="609400"/>
          </a:xfrm>
          <a:prstGeom prst="rect">
            <a:avLst/>
          </a:prstGeom>
          <a:noFill/>
        </p:spPr>
        <p:txBody>
          <a:bodyPr wrap="square" lIns="68580" tIns="34291" rIns="68580" bIns="34291" rtlCol="0">
            <a:spAutoFit/>
          </a:bodyPr>
          <a:lstStyle/>
          <a:p>
            <a:pPr algn="r">
              <a:lnSpc>
                <a:spcPct val="130000"/>
              </a:lnSpc>
            </a:pPr>
            <a:r>
              <a:rPr lang="zh-CN" altLang="en-US" sz="900" dirty="0">
                <a:solidFill>
                  <a:schemeClr val="tx1">
                    <a:lumMod val="50000"/>
                    <a:lumOff val="50000"/>
                  </a:schemeClr>
                </a:solidFill>
                <a:latin typeface="+mn-ea"/>
                <a:ea typeface="幼圆" panose="02010509060101010101" charset="-122"/>
                <a:cs typeface="+mn-ea"/>
              </a:rPr>
              <a:t>您的内容打在这里，或者通过复制您的文本后，在此框中选择粘贴，并选择只保留文字。您的内容打在</a:t>
            </a:r>
            <a:r>
              <a:rPr lang="zh-CN" altLang="en-US" sz="900">
                <a:solidFill>
                  <a:schemeClr val="tx1">
                    <a:lumMod val="50000"/>
                    <a:lumOff val="50000"/>
                  </a:schemeClr>
                </a:solidFill>
                <a:latin typeface="+mn-ea"/>
                <a:ea typeface="幼圆" panose="02010509060101010101" charset="-122"/>
                <a:cs typeface="+mn-ea"/>
              </a:rPr>
              <a:t>这里，或者通过通过复制您的文本。</a:t>
            </a:r>
          </a:p>
        </p:txBody>
      </p:sp>
      <p:sp>
        <p:nvSpPr>
          <p:cNvPr id="58" name="TextBox 57"/>
          <p:cNvSpPr txBox="1"/>
          <p:nvPr/>
        </p:nvSpPr>
        <p:spPr>
          <a:xfrm>
            <a:off x="2519178" y="3490212"/>
            <a:ext cx="1330707" cy="311817"/>
          </a:xfrm>
          <a:prstGeom prst="rect">
            <a:avLst/>
          </a:prstGeom>
          <a:noFill/>
        </p:spPr>
        <p:txBody>
          <a:bodyPr wrap="square" lIns="68580" tIns="0" rIns="68580" bIns="0" rtlCol="0" anchor="t">
            <a:spAutoFit/>
          </a:bodyPr>
          <a:lstStyle/>
          <a:p>
            <a:pPr algn="ctr">
              <a:lnSpc>
                <a:spcPct val="150000"/>
              </a:lnSpc>
            </a:pPr>
            <a:r>
              <a:rPr lang="zh-CN" altLang="en-US" sz="1350">
                <a:solidFill>
                  <a:schemeClr val="tx1">
                    <a:lumMod val="75000"/>
                    <a:lumOff val="25000"/>
                  </a:schemeClr>
                </a:solidFill>
                <a:latin typeface="+mn-ea"/>
                <a:ea typeface="幼圆" panose="02010509060101010101" charset="-122"/>
                <a:cs typeface="+mn-ea"/>
              </a:rPr>
              <a:t>点击添加标题</a:t>
            </a:r>
          </a:p>
        </p:txBody>
      </p:sp>
      <p:sp>
        <p:nvSpPr>
          <p:cNvPr id="16"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fltVal val="0"/>
                                          </p:val>
                                        </p:tav>
                                        <p:tav tm="100000">
                                          <p:val>
                                            <p:strVal val="#ppt_w"/>
                                          </p:val>
                                        </p:tav>
                                      </p:tavLst>
                                    </p:anim>
                                    <p:anim calcmode="lin" valueType="num">
                                      <p:cBhvr>
                                        <p:cTn id="12" dur="500" fill="hold"/>
                                        <p:tgtEl>
                                          <p:spTgt spid="46"/>
                                        </p:tgtEl>
                                        <p:attrNameLst>
                                          <p:attrName>ppt_h</p:attrName>
                                        </p:attrNameLst>
                                      </p:cBhvr>
                                      <p:tavLst>
                                        <p:tav tm="0">
                                          <p:val>
                                            <p:fltVal val="0"/>
                                          </p:val>
                                        </p:tav>
                                        <p:tav tm="100000">
                                          <p:val>
                                            <p:strVal val="#ppt_h"/>
                                          </p:val>
                                        </p:tav>
                                      </p:tavLst>
                                    </p:anim>
                                    <p:animEffect transition="in" filter="fade">
                                      <p:cBhvr>
                                        <p:cTn id="13" dur="500"/>
                                        <p:tgtEl>
                                          <p:spTgt spid="46"/>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down)">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left)">
                                      <p:cBhvr>
                                        <p:cTn id="20" dur="500"/>
                                        <p:tgtEl>
                                          <p:spTgt spid="51"/>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right)">
                                      <p:cBhvr>
                                        <p:cTn id="23" dur="500"/>
                                        <p:tgtEl>
                                          <p:spTgt spid="52"/>
                                        </p:tgtEl>
                                      </p:cBhvr>
                                    </p:animEffect>
                                  </p:childTnLst>
                                </p:cTn>
                              </p:par>
                            </p:childTnLst>
                          </p:cTn>
                        </p:par>
                        <p:par>
                          <p:cTn id="24" fill="hold">
                            <p:stCondLst>
                              <p:cond delay="1500"/>
                            </p:stCondLst>
                            <p:childTnLst>
                              <p:par>
                                <p:cTn id="25" presetID="49" presetClass="entr" presetSubtype="0" decel="100000"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 calcmode="lin" valueType="num">
                                      <p:cBhvr>
                                        <p:cTn id="29" dur="500" fill="hold"/>
                                        <p:tgtEl>
                                          <p:spTgt spid="48"/>
                                        </p:tgtEl>
                                        <p:attrNameLst>
                                          <p:attrName>style.rotation</p:attrName>
                                        </p:attrNameLst>
                                      </p:cBhvr>
                                      <p:tavLst>
                                        <p:tav tm="0">
                                          <p:val>
                                            <p:fltVal val="360"/>
                                          </p:val>
                                        </p:tav>
                                        <p:tav tm="100000">
                                          <p:val>
                                            <p:fltVal val="0"/>
                                          </p:val>
                                        </p:tav>
                                      </p:tavLst>
                                    </p:anim>
                                    <p:animEffect transition="in" filter="fade">
                                      <p:cBhvr>
                                        <p:cTn id="30" dur="500"/>
                                        <p:tgtEl>
                                          <p:spTgt spid="48"/>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p:cTn id="33" dur="500" fill="hold"/>
                                        <p:tgtEl>
                                          <p:spTgt spid="47"/>
                                        </p:tgtEl>
                                        <p:attrNameLst>
                                          <p:attrName>ppt_w</p:attrName>
                                        </p:attrNameLst>
                                      </p:cBhvr>
                                      <p:tavLst>
                                        <p:tav tm="0">
                                          <p:val>
                                            <p:fltVal val="0"/>
                                          </p:val>
                                        </p:tav>
                                        <p:tav tm="100000">
                                          <p:val>
                                            <p:strVal val="#ppt_w"/>
                                          </p:val>
                                        </p:tav>
                                      </p:tavLst>
                                    </p:anim>
                                    <p:anim calcmode="lin" valueType="num">
                                      <p:cBhvr>
                                        <p:cTn id="34" dur="500" fill="hold"/>
                                        <p:tgtEl>
                                          <p:spTgt spid="47"/>
                                        </p:tgtEl>
                                        <p:attrNameLst>
                                          <p:attrName>ppt_h</p:attrName>
                                        </p:attrNameLst>
                                      </p:cBhvr>
                                      <p:tavLst>
                                        <p:tav tm="0">
                                          <p:val>
                                            <p:fltVal val="0"/>
                                          </p:val>
                                        </p:tav>
                                        <p:tav tm="100000">
                                          <p:val>
                                            <p:strVal val="#ppt_h"/>
                                          </p:val>
                                        </p:tav>
                                      </p:tavLst>
                                    </p:anim>
                                    <p:anim calcmode="lin" valueType="num">
                                      <p:cBhvr>
                                        <p:cTn id="35" dur="500" fill="hold"/>
                                        <p:tgtEl>
                                          <p:spTgt spid="47"/>
                                        </p:tgtEl>
                                        <p:attrNameLst>
                                          <p:attrName>style.rotation</p:attrName>
                                        </p:attrNameLst>
                                      </p:cBhvr>
                                      <p:tavLst>
                                        <p:tav tm="0">
                                          <p:val>
                                            <p:fltVal val="360"/>
                                          </p:val>
                                        </p:tav>
                                        <p:tav tm="100000">
                                          <p:val>
                                            <p:fltVal val="0"/>
                                          </p:val>
                                        </p:tav>
                                      </p:tavLst>
                                    </p:anim>
                                    <p:animEffect transition="in" filter="fade">
                                      <p:cBhvr>
                                        <p:cTn id="36" dur="500"/>
                                        <p:tgtEl>
                                          <p:spTgt spid="47"/>
                                        </p:tgtEl>
                                      </p:cBhvr>
                                    </p:animEffect>
                                  </p:childTnLst>
                                </p:cTn>
                              </p:par>
                              <p:par>
                                <p:cTn id="37" presetID="49" presetClass="entr" presetSubtype="0" decel="10000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p:cTn id="39" dur="500" fill="hold"/>
                                        <p:tgtEl>
                                          <p:spTgt spid="49"/>
                                        </p:tgtEl>
                                        <p:attrNameLst>
                                          <p:attrName>ppt_w</p:attrName>
                                        </p:attrNameLst>
                                      </p:cBhvr>
                                      <p:tavLst>
                                        <p:tav tm="0">
                                          <p:val>
                                            <p:fltVal val="0"/>
                                          </p:val>
                                        </p:tav>
                                        <p:tav tm="100000">
                                          <p:val>
                                            <p:strVal val="#ppt_w"/>
                                          </p:val>
                                        </p:tav>
                                      </p:tavLst>
                                    </p:anim>
                                    <p:anim calcmode="lin" valueType="num">
                                      <p:cBhvr>
                                        <p:cTn id="40" dur="500" fill="hold"/>
                                        <p:tgtEl>
                                          <p:spTgt spid="49"/>
                                        </p:tgtEl>
                                        <p:attrNameLst>
                                          <p:attrName>ppt_h</p:attrName>
                                        </p:attrNameLst>
                                      </p:cBhvr>
                                      <p:tavLst>
                                        <p:tav tm="0">
                                          <p:val>
                                            <p:fltVal val="0"/>
                                          </p:val>
                                        </p:tav>
                                        <p:tav tm="100000">
                                          <p:val>
                                            <p:strVal val="#ppt_h"/>
                                          </p:val>
                                        </p:tav>
                                      </p:tavLst>
                                    </p:anim>
                                    <p:anim calcmode="lin" valueType="num">
                                      <p:cBhvr>
                                        <p:cTn id="41" dur="500" fill="hold"/>
                                        <p:tgtEl>
                                          <p:spTgt spid="49"/>
                                        </p:tgtEl>
                                        <p:attrNameLst>
                                          <p:attrName>style.rotation</p:attrName>
                                        </p:attrNameLst>
                                      </p:cBhvr>
                                      <p:tavLst>
                                        <p:tav tm="0">
                                          <p:val>
                                            <p:fltVal val="360"/>
                                          </p:val>
                                        </p:tav>
                                        <p:tav tm="100000">
                                          <p:val>
                                            <p:fltVal val="0"/>
                                          </p:val>
                                        </p:tav>
                                      </p:tavLst>
                                    </p:anim>
                                    <p:animEffect transition="in" filter="fade">
                                      <p:cBhvr>
                                        <p:cTn id="42" dur="500"/>
                                        <p:tgtEl>
                                          <p:spTgt spid="49"/>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left)">
                                      <p:cBhvr>
                                        <p:cTn id="46" dur="500"/>
                                        <p:tgtEl>
                                          <p:spTgt spid="5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left)">
                                      <p:cBhvr>
                                        <p:cTn id="52" dur="500"/>
                                        <p:tgtEl>
                                          <p:spTgt spid="5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wipe(left)">
                                      <p:cBhvr>
                                        <p:cTn id="55" dur="500"/>
                                        <p:tgtEl>
                                          <p:spTgt spid="55"/>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right)">
                                      <p:cBhvr>
                                        <p:cTn id="58" dur="500"/>
                                        <p:tgtEl>
                                          <p:spTgt spid="58"/>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wipe(right)">
                                      <p:cBhvr>
                                        <p:cTn id="61" dur="500"/>
                                        <p:tgtEl>
                                          <p:spTgt spid="57"/>
                                        </p:tgtEl>
                                      </p:cBhvr>
                                    </p:animEffect>
                                  </p:childTnLst>
                                </p:cTn>
                              </p:par>
                            </p:childTnLst>
                          </p:cTn>
                        </p:par>
                        <p:par>
                          <p:cTn id="62" fill="hold">
                            <p:stCondLst>
                              <p:cond delay="2500"/>
                            </p:stCondLst>
                            <p:childTnLst>
                              <p:par>
                                <p:cTn id="63" presetID="10" presetClass="entr" presetSubtype="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6" grpId="0" animBg="1"/>
      <p:bldP spid="47" grpId="0" animBg="1"/>
      <p:bldP spid="48" grpId="0" animBg="1"/>
      <p:bldP spid="49" grpId="0" animBg="1"/>
      <p:bldP spid="50" grpId="0" animBg="1"/>
      <p:bldP spid="51" grpId="0" animBg="1"/>
      <p:bldP spid="52" grpId="0" animBg="1"/>
      <p:bldP spid="53" grpId="0"/>
      <p:bldP spid="54" grpId="0"/>
      <p:bldP spid="55" grpId="0"/>
      <p:bldP spid="56" grpId="0"/>
      <p:bldP spid="57" grpId="0"/>
      <p:bldP spid="58"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76705" y="-20482"/>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相关对策</a:t>
            </a:r>
            <a:endParaRPr lang="en-US" altLang="zh-CN"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cxnSp>
        <p:nvCxnSpPr>
          <p:cNvPr id="47" name="肘形连接符 46"/>
          <p:cNvCxnSpPr>
            <a:stCxn id="48" idx="6"/>
            <a:endCxn id="73" idx="2"/>
          </p:cNvCxnSpPr>
          <p:nvPr/>
        </p:nvCxnSpPr>
        <p:spPr>
          <a:xfrm>
            <a:off x="3744519" y="1347604"/>
            <a:ext cx="4019972" cy="823049"/>
          </a:xfrm>
          <a:prstGeom prst="bentConnector3">
            <a:avLst>
              <a:gd name="adj1" fmla="val 50000"/>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3177518" y="1063996"/>
            <a:ext cx="567000" cy="567221"/>
            <a:chOff x="4534974" y="2492893"/>
            <a:chExt cx="756000" cy="756000"/>
          </a:xfrm>
        </p:grpSpPr>
        <p:sp>
          <p:nvSpPr>
            <p:cNvPr id="48" name="椭圆 47"/>
            <p:cNvSpPr/>
            <p:nvPr/>
          </p:nvSpPr>
          <p:spPr>
            <a:xfrm>
              <a:off x="4534974" y="2492893"/>
              <a:ext cx="756000" cy="756000"/>
            </a:xfrm>
            <a:prstGeom prst="ellips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幼圆" panose="02010509060101010101" charset="-122"/>
              </a:endParaRPr>
            </a:p>
          </p:txBody>
        </p:sp>
        <p:grpSp>
          <p:nvGrpSpPr>
            <p:cNvPr id="49" name="组合 48"/>
            <p:cNvGrpSpPr/>
            <p:nvPr/>
          </p:nvGrpSpPr>
          <p:grpSpPr>
            <a:xfrm>
              <a:off x="4687974" y="2629656"/>
              <a:ext cx="450000" cy="434596"/>
              <a:chOff x="5512720" y="2152017"/>
              <a:chExt cx="583915" cy="496874"/>
            </a:xfrm>
          </p:grpSpPr>
          <p:sp>
            <p:nvSpPr>
              <p:cNvPr id="50" name="Freeform 159"/>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76" tIns="45738" rIns="91476" bIns="45738" numCol="1" anchor="t" anchorCtr="0" compatLnSpc="1"/>
              <a:lstStyle/>
              <a:p>
                <a:endParaRPr lang="zh-CN" altLang="en-US" sz="1800">
                  <a:ea typeface="幼圆" panose="02010509060101010101" charset="-122"/>
                </a:endParaRPr>
              </a:p>
            </p:txBody>
          </p:sp>
          <p:sp>
            <p:nvSpPr>
              <p:cNvPr id="51" name="Freeform 160"/>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76" tIns="45738" rIns="91476" bIns="45738" numCol="1" anchor="t" anchorCtr="0" compatLnSpc="1"/>
              <a:lstStyle/>
              <a:p>
                <a:endParaRPr lang="zh-CN" altLang="en-US" sz="1800">
                  <a:ea typeface="幼圆" panose="02010509060101010101" charset="-122"/>
                </a:endParaRPr>
              </a:p>
            </p:txBody>
          </p:sp>
        </p:grpSp>
      </p:grpSp>
      <p:cxnSp>
        <p:nvCxnSpPr>
          <p:cNvPr id="53" name="肘形连接符 52"/>
          <p:cNvCxnSpPr>
            <a:stCxn id="54" idx="6"/>
            <a:endCxn id="75" idx="2"/>
          </p:cNvCxnSpPr>
          <p:nvPr/>
        </p:nvCxnSpPr>
        <p:spPr>
          <a:xfrm>
            <a:off x="3744518" y="2988221"/>
            <a:ext cx="2168946" cy="398954"/>
          </a:xfrm>
          <a:prstGeom prst="bentConnector3">
            <a:avLst>
              <a:gd name="adj1" fmla="val 50000"/>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3177518" y="2704610"/>
            <a:ext cx="567000" cy="567221"/>
            <a:chOff x="4534974" y="4368345"/>
            <a:chExt cx="756000" cy="756000"/>
          </a:xfrm>
        </p:grpSpPr>
        <p:sp>
          <p:nvSpPr>
            <p:cNvPr id="54" name="椭圆 53"/>
            <p:cNvSpPr/>
            <p:nvPr/>
          </p:nvSpPr>
          <p:spPr>
            <a:xfrm>
              <a:off x="4534974" y="4368345"/>
              <a:ext cx="756000" cy="756000"/>
            </a:xfrm>
            <a:prstGeom prst="ellips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幼圆" panose="02010509060101010101" charset="-122"/>
              </a:endParaRPr>
            </a:p>
          </p:txBody>
        </p:sp>
        <p:sp>
          <p:nvSpPr>
            <p:cNvPr id="55" name="Freeform 277"/>
            <p:cNvSpPr>
              <a:spLocks noEditPoints="1"/>
            </p:cNvSpPr>
            <p:nvPr/>
          </p:nvSpPr>
          <p:spPr bwMode="auto">
            <a:xfrm>
              <a:off x="4725418" y="4490152"/>
              <a:ext cx="383972" cy="455826"/>
            </a:xfrm>
            <a:custGeom>
              <a:avLst/>
              <a:gdLst>
                <a:gd name="T0" fmla="*/ 62 w 72"/>
                <a:gd name="T1" fmla="*/ 33 h 86"/>
                <a:gd name="T2" fmla="*/ 57 w 72"/>
                <a:gd name="T3" fmla="*/ 33 h 86"/>
                <a:gd name="T4" fmla="*/ 57 w 72"/>
                <a:gd name="T5" fmla="*/ 19 h 86"/>
                <a:gd name="T6" fmla="*/ 38 w 72"/>
                <a:gd name="T7" fmla="*/ 0 h 86"/>
                <a:gd name="T8" fmla="*/ 34 w 72"/>
                <a:gd name="T9" fmla="*/ 0 h 86"/>
                <a:gd name="T10" fmla="*/ 15 w 72"/>
                <a:gd name="T11" fmla="*/ 19 h 86"/>
                <a:gd name="T12" fmla="*/ 15 w 72"/>
                <a:gd name="T13" fmla="*/ 33 h 86"/>
                <a:gd name="T14" fmla="*/ 10 w 72"/>
                <a:gd name="T15" fmla="*/ 33 h 86"/>
                <a:gd name="T16" fmla="*/ 0 w 72"/>
                <a:gd name="T17" fmla="*/ 43 h 86"/>
                <a:gd name="T18" fmla="*/ 0 w 72"/>
                <a:gd name="T19" fmla="*/ 76 h 86"/>
                <a:gd name="T20" fmla="*/ 10 w 72"/>
                <a:gd name="T21" fmla="*/ 86 h 86"/>
                <a:gd name="T22" fmla="*/ 62 w 72"/>
                <a:gd name="T23" fmla="*/ 86 h 86"/>
                <a:gd name="T24" fmla="*/ 72 w 72"/>
                <a:gd name="T25" fmla="*/ 76 h 86"/>
                <a:gd name="T26" fmla="*/ 72 w 72"/>
                <a:gd name="T27" fmla="*/ 43 h 86"/>
                <a:gd name="T28" fmla="*/ 62 w 72"/>
                <a:gd name="T29" fmla="*/ 33 h 86"/>
                <a:gd name="T30" fmla="*/ 42 w 72"/>
                <a:gd name="T31" fmla="*/ 78 h 86"/>
                <a:gd name="T32" fmla="*/ 31 w 72"/>
                <a:gd name="T33" fmla="*/ 78 h 86"/>
                <a:gd name="T34" fmla="*/ 32 w 72"/>
                <a:gd name="T35" fmla="*/ 64 h 86"/>
                <a:gd name="T36" fmla="*/ 29 w 72"/>
                <a:gd name="T37" fmla="*/ 58 h 86"/>
                <a:gd name="T38" fmla="*/ 36 w 72"/>
                <a:gd name="T39" fmla="*/ 51 h 86"/>
                <a:gd name="T40" fmla="*/ 43 w 72"/>
                <a:gd name="T41" fmla="*/ 58 h 86"/>
                <a:gd name="T42" fmla="*/ 40 w 72"/>
                <a:gd name="T43" fmla="*/ 64 h 86"/>
                <a:gd name="T44" fmla="*/ 42 w 72"/>
                <a:gd name="T45" fmla="*/ 78 h 86"/>
                <a:gd name="T46" fmla="*/ 50 w 72"/>
                <a:gd name="T47" fmla="*/ 33 h 86"/>
                <a:gd name="T48" fmla="*/ 22 w 72"/>
                <a:gd name="T49" fmla="*/ 33 h 86"/>
                <a:gd name="T50" fmla="*/ 22 w 72"/>
                <a:gd name="T51" fmla="*/ 19 h 86"/>
                <a:gd name="T52" fmla="*/ 34 w 72"/>
                <a:gd name="T53" fmla="*/ 7 h 86"/>
                <a:gd name="T54" fmla="*/ 38 w 72"/>
                <a:gd name="T55" fmla="*/ 7 h 86"/>
                <a:gd name="T56" fmla="*/ 50 w 72"/>
                <a:gd name="T57" fmla="*/ 19 h 86"/>
                <a:gd name="T58" fmla="*/ 50 w 72"/>
                <a:gd name="T59"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chemeClr val="bg1"/>
            </a:solidFill>
            <a:ln>
              <a:noFill/>
            </a:ln>
          </p:spPr>
          <p:txBody>
            <a:bodyPr vert="horz" wrap="square" lIns="91476" tIns="45738" rIns="91476" bIns="45738" numCol="1" anchor="t" anchorCtr="0" compatLnSpc="1"/>
            <a:lstStyle/>
            <a:p>
              <a:endParaRPr lang="zh-CN" altLang="en-US" sz="1800">
                <a:latin typeface="Arial" panose="020B0604020202020204" pitchFamily="34" charset="0"/>
                <a:ea typeface="幼圆" panose="02010509060101010101" charset="-122"/>
                <a:cs typeface="Arial" panose="020B0604020202020204" pitchFamily="34" charset="0"/>
              </a:endParaRPr>
            </a:p>
          </p:txBody>
        </p:sp>
      </p:grpSp>
      <p:cxnSp>
        <p:nvCxnSpPr>
          <p:cNvPr id="57" name="肘形连接符 56"/>
          <p:cNvCxnSpPr>
            <a:stCxn id="58" idx="6"/>
            <a:endCxn id="74" idx="2"/>
          </p:cNvCxnSpPr>
          <p:nvPr/>
        </p:nvCxnSpPr>
        <p:spPr>
          <a:xfrm>
            <a:off x="3744519" y="2167914"/>
            <a:ext cx="3094460" cy="739094"/>
          </a:xfrm>
          <a:prstGeom prst="bentConnector3">
            <a:avLst>
              <a:gd name="adj1" fmla="val 50000"/>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3177518" y="1884302"/>
            <a:ext cx="567000" cy="567221"/>
            <a:chOff x="4534974" y="3430619"/>
            <a:chExt cx="756000" cy="756000"/>
          </a:xfrm>
        </p:grpSpPr>
        <p:sp>
          <p:nvSpPr>
            <p:cNvPr id="58" name="椭圆 57"/>
            <p:cNvSpPr/>
            <p:nvPr/>
          </p:nvSpPr>
          <p:spPr>
            <a:xfrm>
              <a:off x="4534974" y="3430619"/>
              <a:ext cx="756000" cy="756000"/>
            </a:xfrm>
            <a:prstGeom prst="ellips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幼圆" panose="02010509060101010101" charset="-122"/>
              </a:endParaRPr>
            </a:p>
          </p:txBody>
        </p:sp>
        <p:grpSp>
          <p:nvGrpSpPr>
            <p:cNvPr id="59" name="Group 92"/>
            <p:cNvGrpSpPr/>
            <p:nvPr/>
          </p:nvGrpSpPr>
          <p:grpSpPr>
            <a:xfrm>
              <a:off x="4688410" y="3660828"/>
              <a:ext cx="474528" cy="295582"/>
              <a:chOff x="5172076" y="1938338"/>
              <a:chExt cx="471488" cy="293688"/>
            </a:xfrm>
            <a:solidFill>
              <a:schemeClr val="bg1"/>
            </a:solidFill>
          </p:grpSpPr>
          <p:sp>
            <p:nvSpPr>
              <p:cNvPr id="60" name="Freeform 8"/>
              <p:cNvSpPr>
                <a:spLocks noEditPoints="1"/>
              </p:cNvSpPr>
              <p:nvPr/>
            </p:nvSpPr>
            <p:spPr bwMode="auto">
              <a:xfrm>
                <a:off x="5172076" y="1938338"/>
                <a:ext cx="471488" cy="293688"/>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6 h 78"/>
                  <a:gd name="T16" fmla="*/ 113 w 125"/>
                  <a:gd name="T17" fmla="*/ 18 h 78"/>
                  <a:gd name="T18" fmla="*/ 104 w 125"/>
                  <a:gd name="T19" fmla="*/ 69 h 78"/>
                  <a:gd name="T20" fmla="*/ 10 w 125"/>
                  <a:gd name="T21" fmla="*/ 69 h 78"/>
                  <a:gd name="T22" fmla="*/ 10 w 125"/>
                  <a:gd name="T23" fmla="*/ 10 h 78"/>
                  <a:gd name="T24" fmla="*/ 104 w 125"/>
                  <a:gd name="T25" fmla="*/ 10 h 78"/>
                  <a:gd name="T26" fmla="*/ 104 w 125"/>
                  <a:gd name="T27"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76" tIns="45738" rIns="91476" bIns="45738" numCol="1" anchor="t" anchorCtr="0" compatLnSpc="1"/>
              <a:lstStyle/>
              <a:p>
                <a:endParaRPr lang="en-US" sz="1950">
                  <a:ea typeface="幼圆" panose="02010509060101010101" charset="-122"/>
                </a:endParaRPr>
              </a:p>
            </p:txBody>
          </p:sp>
          <p:sp>
            <p:nvSpPr>
              <p:cNvPr id="61" name="Rectangle 9"/>
              <p:cNvSpPr>
                <a:spLocks noChangeArrowheads="1"/>
              </p:cNvSpPr>
              <p:nvPr/>
            </p:nvSpPr>
            <p:spPr bwMode="auto">
              <a:xfrm>
                <a:off x="5235576" y="2001838"/>
                <a:ext cx="90488" cy="1666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76" tIns="45738" rIns="91476" bIns="45738" numCol="1" anchor="t" anchorCtr="0" compatLnSpc="1"/>
              <a:lstStyle/>
              <a:p>
                <a:endParaRPr lang="en-US" sz="1950">
                  <a:ea typeface="幼圆" panose="02010509060101010101" charset="-122"/>
                </a:endParaRPr>
              </a:p>
            </p:txBody>
          </p:sp>
          <p:sp>
            <p:nvSpPr>
              <p:cNvPr id="62" name="Rectangle 10"/>
              <p:cNvSpPr>
                <a:spLocks noChangeArrowheads="1"/>
              </p:cNvSpPr>
              <p:nvPr/>
            </p:nvSpPr>
            <p:spPr bwMode="auto">
              <a:xfrm>
                <a:off x="5341938" y="2001838"/>
                <a:ext cx="85725" cy="1666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76" tIns="45738" rIns="91476" bIns="45738" numCol="1" anchor="t" anchorCtr="0" compatLnSpc="1"/>
              <a:lstStyle/>
              <a:p>
                <a:endParaRPr lang="en-US" sz="1950">
                  <a:ea typeface="幼圆" panose="02010509060101010101" charset="-122"/>
                </a:endParaRPr>
              </a:p>
            </p:txBody>
          </p:sp>
        </p:grpSp>
      </p:grpSp>
      <p:cxnSp>
        <p:nvCxnSpPr>
          <p:cNvPr id="64" name="直接连接符 63"/>
          <p:cNvCxnSpPr>
            <a:endCxn id="65" idx="6"/>
          </p:cNvCxnSpPr>
          <p:nvPr/>
        </p:nvCxnSpPr>
        <p:spPr>
          <a:xfrm flipH="1" flipV="1">
            <a:off x="3744520" y="3808528"/>
            <a:ext cx="960065" cy="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3177518" y="3524917"/>
            <a:ext cx="567000" cy="567221"/>
            <a:chOff x="4534974" y="5306072"/>
            <a:chExt cx="756000" cy="756000"/>
          </a:xfrm>
        </p:grpSpPr>
        <p:sp>
          <p:nvSpPr>
            <p:cNvPr id="65" name="椭圆 64"/>
            <p:cNvSpPr/>
            <p:nvPr/>
          </p:nvSpPr>
          <p:spPr>
            <a:xfrm>
              <a:off x="4534974" y="5306072"/>
              <a:ext cx="756000" cy="756000"/>
            </a:xfrm>
            <a:prstGeom prst="ellips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幼圆" panose="02010509060101010101" charset="-122"/>
              </a:endParaRPr>
            </a:p>
          </p:txBody>
        </p:sp>
        <p:grpSp>
          <p:nvGrpSpPr>
            <p:cNvPr id="66" name="Group 9"/>
            <p:cNvGrpSpPr/>
            <p:nvPr/>
          </p:nvGrpSpPr>
          <p:grpSpPr>
            <a:xfrm>
              <a:off x="4659950" y="5504420"/>
              <a:ext cx="516045" cy="382660"/>
              <a:chOff x="4572000" y="3414713"/>
              <a:chExt cx="374651" cy="277813"/>
            </a:xfrm>
            <a:solidFill>
              <a:schemeClr val="bg1"/>
            </a:solidFill>
          </p:grpSpPr>
          <p:sp>
            <p:nvSpPr>
              <p:cNvPr id="67" name="Freeform 17"/>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a:defRPr/>
                </a:pPr>
                <a:endParaRPr lang="en-US" sz="1350">
                  <a:ea typeface="幼圆" panose="02010509060101010101" charset="-122"/>
                </a:endParaRPr>
              </a:p>
            </p:txBody>
          </p:sp>
          <p:sp>
            <p:nvSpPr>
              <p:cNvPr id="68" name="Freeform 18"/>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a:defRPr/>
                </a:pPr>
                <a:endParaRPr lang="en-US" sz="1350">
                  <a:ea typeface="幼圆" panose="02010509060101010101" charset="-122"/>
                </a:endParaRPr>
              </a:p>
            </p:txBody>
          </p:sp>
        </p:grpSp>
      </p:grpSp>
      <p:sp>
        <p:nvSpPr>
          <p:cNvPr id="69" name="任意多边形 68"/>
          <p:cNvSpPr/>
          <p:nvPr/>
        </p:nvSpPr>
        <p:spPr>
          <a:xfrm>
            <a:off x="7429577" y="1284678"/>
            <a:ext cx="885825" cy="2775241"/>
          </a:xfrm>
          <a:custGeom>
            <a:avLst/>
            <a:gdLst>
              <a:gd name="connsiteX0" fmla="*/ 1176576 w 1181100"/>
              <a:gd name="connsiteY0" fmla="*/ 0 h 3698875"/>
              <a:gd name="connsiteX1" fmla="*/ 1181100 w 1181100"/>
              <a:gd name="connsiteY1" fmla="*/ 0 h 3698875"/>
              <a:gd name="connsiteX2" fmla="*/ 1181100 w 1181100"/>
              <a:gd name="connsiteY2" fmla="*/ 3698875 h 3698875"/>
              <a:gd name="connsiteX3" fmla="*/ 0 w 1181100"/>
              <a:gd name="connsiteY3" fmla="*/ 3698875 h 3698875"/>
              <a:gd name="connsiteX4" fmla="*/ 0 w 1181100"/>
              <a:gd name="connsiteY4" fmla="*/ 1735795 h 3698875"/>
              <a:gd name="connsiteX5" fmla="*/ 48924 w 1181100"/>
              <a:gd name="connsiteY5" fmla="*/ 1697678 h 3698875"/>
              <a:gd name="connsiteX6" fmla="*/ 278759 w 1181100"/>
              <a:gd name="connsiteY6" fmla="*/ 1500788 h 3698875"/>
              <a:gd name="connsiteX7" fmla="*/ 453153 w 1181100"/>
              <a:gd name="connsiteY7" fmla="*/ 1330349 h 3698875"/>
              <a:gd name="connsiteX8" fmla="*/ 510936 w 1181100"/>
              <a:gd name="connsiteY8" fmla="*/ 1369307 h 3698875"/>
              <a:gd name="connsiteX9" fmla="*/ 590551 w 1181100"/>
              <a:gd name="connsiteY9" fmla="*/ 1385380 h 3698875"/>
              <a:gd name="connsiteX10" fmla="*/ 795088 w 1181100"/>
              <a:gd name="connsiteY10" fmla="*/ 1180843 h 3698875"/>
              <a:gd name="connsiteX11" fmla="*/ 735181 w 1181100"/>
              <a:gd name="connsiteY11" fmla="*/ 1036213 h 3698875"/>
              <a:gd name="connsiteX12" fmla="*/ 717723 w 1181100"/>
              <a:gd name="connsiteY12" fmla="*/ 1024442 h 3698875"/>
              <a:gd name="connsiteX13" fmla="*/ 820291 w 1181100"/>
              <a:gd name="connsiteY13" fmla="*/ 886780 h 3698875"/>
              <a:gd name="connsiteX14" fmla="*/ 1174186 w 1181100"/>
              <a:gd name="connsiteY14" fmla="*/ 21448 h 3698875"/>
              <a:gd name="connsiteX15" fmla="*/ 1176576 w 1181100"/>
              <a:gd name="connsiteY15" fmla="*/ 0 h 36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1100" h="3698875">
                <a:moveTo>
                  <a:pt x="1176576" y="0"/>
                </a:moveTo>
                <a:lnTo>
                  <a:pt x="1181100" y="0"/>
                </a:lnTo>
                <a:lnTo>
                  <a:pt x="1181100" y="3698875"/>
                </a:lnTo>
                <a:lnTo>
                  <a:pt x="0" y="3698875"/>
                </a:lnTo>
                <a:lnTo>
                  <a:pt x="0" y="1735795"/>
                </a:lnTo>
                <a:lnTo>
                  <a:pt x="48924" y="1697678"/>
                </a:lnTo>
                <a:cubicBezTo>
                  <a:pt x="129510" y="1632743"/>
                  <a:pt x="206155" y="1567101"/>
                  <a:pt x="278759" y="1500788"/>
                </a:cubicBezTo>
                <a:lnTo>
                  <a:pt x="453153" y="1330349"/>
                </a:lnTo>
                <a:lnTo>
                  <a:pt x="510936" y="1369307"/>
                </a:lnTo>
                <a:cubicBezTo>
                  <a:pt x="535406" y="1379657"/>
                  <a:pt x="562310" y="1385380"/>
                  <a:pt x="590551" y="1385380"/>
                </a:cubicBezTo>
                <a:cubicBezTo>
                  <a:pt x="703514" y="1385380"/>
                  <a:pt x="795088" y="1293806"/>
                  <a:pt x="795088" y="1180843"/>
                </a:cubicBezTo>
                <a:cubicBezTo>
                  <a:pt x="795088" y="1124362"/>
                  <a:pt x="772195" y="1073227"/>
                  <a:pt x="735181" y="1036213"/>
                </a:cubicBezTo>
                <a:lnTo>
                  <a:pt x="717723" y="1024442"/>
                </a:lnTo>
                <a:lnTo>
                  <a:pt x="820291" y="886780"/>
                </a:lnTo>
                <a:cubicBezTo>
                  <a:pt x="1010014" y="606666"/>
                  <a:pt x="1130158" y="317479"/>
                  <a:pt x="1174186" y="21448"/>
                </a:cubicBezTo>
                <a:lnTo>
                  <a:pt x="1176576" y="0"/>
                </a:lnTo>
                <a:close/>
              </a:path>
            </a:pathLst>
          </a:cu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350">
              <a:ea typeface="幼圆" panose="02010509060101010101" charset="-122"/>
            </a:endParaRPr>
          </a:p>
        </p:txBody>
      </p:sp>
      <p:sp>
        <p:nvSpPr>
          <p:cNvPr id="70" name="任意多边形 69"/>
          <p:cNvSpPr/>
          <p:nvPr/>
        </p:nvSpPr>
        <p:spPr>
          <a:xfrm>
            <a:off x="6504065" y="2617962"/>
            <a:ext cx="885825" cy="1441954"/>
          </a:xfrm>
          <a:custGeom>
            <a:avLst/>
            <a:gdLst>
              <a:gd name="connsiteX0" fmla="*/ 1181100 w 1181100"/>
              <a:gd name="connsiteY0" fmla="*/ 0 h 1921854"/>
              <a:gd name="connsiteX1" fmla="*/ 1181100 w 1181100"/>
              <a:gd name="connsiteY1" fmla="*/ 1921854 h 1921854"/>
              <a:gd name="connsiteX2" fmla="*/ 0 w 1181100"/>
              <a:gd name="connsiteY2" fmla="*/ 1921854 h 1921854"/>
              <a:gd name="connsiteX3" fmla="*/ 0 w 1181100"/>
              <a:gd name="connsiteY3" fmla="*/ 731966 h 1921854"/>
              <a:gd name="connsiteX4" fmla="*/ 319230 w 1181100"/>
              <a:gd name="connsiteY4" fmla="*/ 562253 h 1921854"/>
              <a:gd name="connsiteX5" fmla="*/ 425975 w 1181100"/>
              <a:gd name="connsiteY5" fmla="*/ 500289 h 1921854"/>
              <a:gd name="connsiteX6" fmla="*/ 445921 w 1181100"/>
              <a:gd name="connsiteY6" fmla="*/ 529872 h 1921854"/>
              <a:gd name="connsiteX7" fmla="*/ 590551 w 1181100"/>
              <a:gd name="connsiteY7" fmla="*/ 589779 h 1921854"/>
              <a:gd name="connsiteX8" fmla="*/ 795088 w 1181100"/>
              <a:gd name="connsiteY8" fmla="*/ 385242 h 1921854"/>
              <a:gd name="connsiteX9" fmla="*/ 779015 w 1181100"/>
              <a:gd name="connsiteY9" fmla="*/ 305627 h 1921854"/>
              <a:gd name="connsiteX10" fmla="*/ 768996 w 1181100"/>
              <a:gd name="connsiteY10" fmla="*/ 290767 h 1921854"/>
              <a:gd name="connsiteX11" fmla="*/ 952789 w 1181100"/>
              <a:gd name="connsiteY11" fmla="*/ 167545 h 1921854"/>
              <a:gd name="connsiteX12" fmla="*/ 1140954 w 1181100"/>
              <a:gd name="connsiteY12" fmla="*/ 31276 h 1921854"/>
              <a:gd name="connsiteX13" fmla="*/ 1181100 w 1181100"/>
              <a:gd name="connsiteY13" fmla="*/ 0 h 192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1921854">
                <a:moveTo>
                  <a:pt x="1181100" y="0"/>
                </a:moveTo>
                <a:lnTo>
                  <a:pt x="1181100" y="1921854"/>
                </a:lnTo>
                <a:lnTo>
                  <a:pt x="0" y="1921854"/>
                </a:lnTo>
                <a:lnTo>
                  <a:pt x="0" y="731966"/>
                </a:lnTo>
                <a:lnTo>
                  <a:pt x="319230" y="562253"/>
                </a:lnTo>
                <a:lnTo>
                  <a:pt x="425975" y="500289"/>
                </a:lnTo>
                <a:lnTo>
                  <a:pt x="445921" y="529872"/>
                </a:lnTo>
                <a:cubicBezTo>
                  <a:pt x="482935" y="566886"/>
                  <a:pt x="534069" y="589779"/>
                  <a:pt x="590551" y="589779"/>
                </a:cubicBezTo>
                <a:cubicBezTo>
                  <a:pt x="703514" y="589779"/>
                  <a:pt x="795088" y="498205"/>
                  <a:pt x="795088" y="385242"/>
                </a:cubicBezTo>
                <a:cubicBezTo>
                  <a:pt x="795088" y="357001"/>
                  <a:pt x="789365" y="330097"/>
                  <a:pt x="779015" y="305627"/>
                </a:cubicBezTo>
                <a:lnTo>
                  <a:pt x="768996" y="290767"/>
                </a:lnTo>
                <a:lnTo>
                  <a:pt x="952789" y="167545"/>
                </a:lnTo>
                <a:cubicBezTo>
                  <a:pt x="1017466" y="122501"/>
                  <a:pt x="1080201" y="77074"/>
                  <a:pt x="1140954" y="31276"/>
                </a:cubicBezTo>
                <a:lnTo>
                  <a:pt x="1181100" y="0"/>
                </a:lnTo>
                <a:close/>
              </a:path>
            </a:pathLst>
          </a:cu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350">
              <a:ea typeface="幼圆" panose="02010509060101010101" charset="-122"/>
            </a:endParaRPr>
          </a:p>
        </p:txBody>
      </p:sp>
      <p:sp>
        <p:nvSpPr>
          <p:cNvPr id="71" name="任意多边形 70"/>
          <p:cNvSpPr/>
          <p:nvPr/>
        </p:nvSpPr>
        <p:spPr>
          <a:xfrm>
            <a:off x="5578552" y="3188261"/>
            <a:ext cx="885825" cy="871657"/>
          </a:xfrm>
          <a:custGeom>
            <a:avLst/>
            <a:gdLst>
              <a:gd name="connsiteX0" fmla="*/ 1181100 w 1181100"/>
              <a:gd name="connsiteY0" fmla="*/ 0 h 1161755"/>
              <a:gd name="connsiteX1" fmla="*/ 1181100 w 1181100"/>
              <a:gd name="connsiteY1" fmla="*/ 1161755 h 1161755"/>
              <a:gd name="connsiteX2" fmla="*/ 0 w 1181100"/>
              <a:gd name="connsiteY2" fmla="*/ 1161755 h 1161755"/>
              <a:gd name="connsiteX3" fmla="*/ 0 w 1181100"/>
              <a:gd name="connsiteY3" fmla="*/ 517854 h 1161755"/>
              <a:gd name="connsiteX4" fmla="*/ 336342 w 1181100"/>
              <a:gd name="connsiteY4" fmla="*/ 385518 h 1161755"/>
              <a:gd name="connsiteX5" fmla="*/ 408490 w 1181100"/>
              <a:gd name="connsiteY5" fmla="*/ 354228 h 1161755"/>
              <a:gd name="connsiteX6" fmla="*/ 445921 w 1181100"/>
              <a:gd name="connsiteY6" fmla="*/ 409746 h 1161755"/>
              <a:gd name="connsiteX7" fmla="*/ 590551 w 1181100"/>
              <a:gd name="connsiteY7" fmla="*/ 469653 h 1161755"/>
              <a:gd name="connsiteX8" fmla="*/ 795088 w 1181100"/>
              <a:gd name="connsiteY8" fmla="*/ 265116 h 1161755"/>
              <a:gd name="connsiteX9" fmla="*/ 790933 w 1181100"/>
              <a:gd name="connsiteY9" fmla="*/ 223895 h 1161755"/>
              <a:gd name="connsiteX10" fmla="*/ 781056 w 1181100"/>
              <a:gd name="connsiteY10" fmla="*/ 192076 h 1161755"/>
              <a:gd name="connsiteX11" fmla="*/ 1174526 w 1181100"/>
              <a:gd name="connsiteY11" fmla="*/ 3495 h 1161755"/>
              <a:gd name="connsiteX12" fmla="*/ 1181100 w 1181100"/>
              <a:gd name="connsiteY12" fmla="*/ 0 h 11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1100" h="1161755">
                <a:moveTo>
                  <a:pt x="1181100" y="0"/>
                </a:moveTo>
                <a:lnTo>
                  <a:pt x="1181100" y="1161755"/>
                </a:lnTo>
                <a:lnTo>
                  <a:pt x="0" y="1161755"/>
                </a:lnTo>
                <a:lnTo>
                  <a:pt x="0" y="517854"/>
                </a:lnTo>
                <a:lnTo>
                  <a:pt x="336342" y="385518"/>
                </a:lnTo>
                <a:lnTo>
                  <a:pt x="408490" y="354228"/>
                </a:lnTo>
                <a:lnTo>
                  <a:pt x="445921" y="409746"/>
                </a:lnTo>
                <a:cubicBezTo>
                  <a:pt x="482935" y="446760"/>
                  <a:pt x="534070" y="469653"/>
                  <a:pt x="590551" y="469653"/>
                </a:cubicBezTo>
                <a:cubicBezTo>
                  <a:pt x="703514" y="469653"/>
                  <a:pt x="795088" y="378079"/>
                  <a:pt x="795088" y="265116"/>
                </a:cubicBezTo>
                <a:cubicBezTo>
                  <a:pt x="795088" y="250996"/>
                  <a:pt x="793657" y="237210"/>
                  <a:pt x="790933" y="223895"/>
                </a:cubicBezTo>
                <a:lnTo>
                  <a:pt x="781056" y="192076"/>
                </a:lnTo>
                <a:lnTo>
                  <a:pt x="1174526" y="3495"/>
                </a:lnTo>
                <a:lnTo>
                  <a:pt x="1181100" y="0"/>
                </a:lnTo>
                <a:close/>
              </a:path>
            </a:pathLst>
          </a:cu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350">
              <a:ea typeface="幼圆" panose="02010509060101010101" charset="-122"/>
            </a:endParaRPr>
          </a:p>
        </p:txBody>
      </p:sp>
      <p:sp>
        <p:nvSpPr>
          <p:cNvPr id="72" name="任意多边形 71"/>
          <p:cNvSpPr/>
          <p:nvPr/>
        </p:nvSpPr>
        <p:spPr>
          <a:xfrm>
            <a:off x="4086302" y="3592424"/>
            <a:ext cx="1452561" cy="467492"/>
          </a:xfrm>
          <a:custGeom>
            <a:avLst/>
            <a:gdLst>
              <a:gd name="connsiteX0" fmla="*/ 1936748 w 1936748"/>
              <a:gd name="connsiteY0" fmla="*/ 0 h 623080"/>
              <a:gd name="connsiteX1" fmla="*/ 1936748 w 1936748"/>
              <a:gd name="connsiteY1" fmla="*/ 623080 h 623080"/>
              <a:gd name="connsiteX2" fmla="*/ 0 w 1936748"/>
              <a:gd name="connsiteY2" fmla="*/ 623080 h 623080"/>
              <a:gd name="connsiteX3" fmla="*/ 0 w 1936748"/>
              <a:gd name="connsiteY3" fmla="*/ 613884 h 623080"/>
              <a:gd name="connsiteX4" fmla="*/ 352298 w 1936748"/>
              <a:gd name="connsiteY4" fmla="*/ 519526 h 623080"/>
              <a:gd name="connsiteX5" fmla="*/ 750617 w 1936748"/>
              <a:gd name="connsiteY5" fmla="*/ 403342 h 623080"/>
              <a:gd name="connsiteX6" fmla="*/ 791646 w 1936748"/>
              <a:gd name="connsiteY6" fmla="*/ 390480 h 623080"/>
              <a:gd name="connsiteX7" fmla="*/ 823745 w 1936748"/>
              <a:gd name="connsiteY7" fmla="*/ 438090 h 623080"/>
              <a:gd name="connsiteX8" fmla="*/ 968375 w 1936748"/>
              <a:gd name="connsiteY8" fmla="*/ 497997 h 623080"/>
              <a:gd name="connsiteX9" fmla="*/ 1172912 w 1936748"/>
              <a:gd name="connsiteY9" fmla="*/ 293460 h 623080"/>
              <a:gd name="connsiteX10" fmla="*/ 1170635 w 1936748"/>
              <a:gd name="connsiteY10" fmla="*/ 270869 h 623080"/>
              <a:gd name="connsiteX11" fmla="*/ 1509041 w 1936748"/>
              <a:gd name="connsiteY11" fmla="*/ 156899 h 623080"/>
              <a:gd name="connsiteX12" fmla="*/ 1868376 w 1936748"/>
              <a:gd name="connsiteY12" fmla="*/ 26902 h 623080"/>
              <a:gd name="connsiteX13" fmla="*/ 1936748 w 1936748"/>
              <a:gd name="connsiteY13" fmla="*/ 0 h 62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6748" h="623080">
                <a:moveTo>
                  <a:pt x="1936748" y="0"/>
                </a:moveTo>
                <a:lnTo>
                  <a:pt x="1936748" y="623080"/>
                </a:lnTo>
                <a:lnTo>
                  <a:pt x="0" y="623080"/>
                </a:lnTo>
                <a:lnTo>
                  <a:pt x="0" y="613884"/>
                </a:lnTo>
                <a:lnTo>
                  <a:pt x="352298" y="519526"/>
                </a:lnTo>
                <a:cubicBezTo>
                  <a:pt x="487129" y="481602"/>
                  <a:pt x="619924" y="442867"/>
                  <a:pt x="750617" y="403342"/>
                </a:cubicBezTo>
                <a:lnTo>
                  <a:pt x="791646" y="390480"/>
                </a:lnTo>
                <a:lnTo>
                  <a:pt x="823745" y="438090"/>
                </a:lnTo>
                <a:cubicBezTo>
                  <a:pt x="860759" y="475104"/>
                  <a:pt x="911894" y="497997"/>
                  <a:pt x="968375" y="497997"/>
                </a:cubicBezTo>
                <a:cubicBezTo>
                  <a:pt x="1081338" y="497997"/>
                  <a:pt x="1172912" y="406423"/>
                  <a:pt x="1172912" y="293460"/>
                </a:cubicBezTo>
                <a:lnTo>
                  <a:pt x="1170635" y="270869"/>
                </a:lnTo>
                <a:lnTo>
                  <a:pt x="1509041" y="156899"/>
                </a:lnTo>
                <a:cubicBezTo>
                  <a:pt x="1631071" y="114305"/>
                  <a:pt x="1750871" y="70965"/>
                  <a:pt x="1868376" y="26902"/>
                </a:cubicBezTo>
                <a:lnTo>
                  <a:pt x="1936748" y="0"/>
                </a:lnTo>
                <a:close/>
              </a:path>
            </a:pathLst>
          </a:cu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350">
              <a:ea typeface="幼圆" panose="02010509060101010101" charset="-122"/>
            </a:endParaRPr>
          </a:p>
        </p:txBody>
      </p:sp>
      <p:sp>
        <p:nvSpPr>
          <p:cNvPr id="73" name="椭圆 72"/>
          <p:cNvSpPr/>
          <p:nvPr/>
        </p:nvSpPr>
        <p:spPr>
          <a:xfrm>
            <a:off x="7764490" y="2062612"/>
            <a:ext cx="216001" cy="216085"/>
          </a:xfrm>
          <a:prstGeom prst="ellips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350">
              <a:ea typeface="幼圆" panose="02010509060101010101" charset="-122"/>
            </a:endParaRPr>
          </a:p>
        </p:txBody>
      </p:sp>
      <p:sp>
        <p:nvSpPr>
          <p:cNvPr id="74" name="椭圆 73"/>
          <p:cNvSpPr/>
          <p:nvPr/>
        </p:nvSpPr>
        <p:spPr>
          <a:xfrm>
            <a:off x="6838977" y="2798964"/>
            <a:ext cx="216001" cy="216085"/>
          </a:xfrm>
          <a:prstGeom prst="ellips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350">
              <a:ea typeface="幼圆" panose="02010509060101010101" charset="-122"/>
            </a:endParaRPr>
          </a:p>
        </p:txBody>
      </p:sp>
      <p:sp>
        <p:nvSpPr>
          <p:cNvPr id="75" name="椭圆 74"/>
          <p:cNvSpPr/>
          <p:nvPr/>
        </p:nvSpPr>
        <p:spPr>
          <a:xfrm>
            <a:off x="5913464" y="3279132"/>
            <a:ext cx="216001" cy="216085"/>
          </a:xfrm>
          <a:prstGeom prst="ellips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350">
              <a:ea typeface="幼圆" panose="02010509060101010101" charset="-122"/>
            </a:endParaRPr>
          </a:p>
        </p:txBody>
      </p:sp>
      <p:sp>
        <p:nvSpPr>
          <p:cNvPr id="76" name="椭圆 75"/>
          <p:cNvSpPr/>
          <p:nvPr/>
        </p:nvSpPr>
        <p:spPr>
          <a:xfrm>
            <a:off x="4704582" y="3704562"/>
            <a:ext cx="216001" cy="216085"/>
          </a:xfrm>
          <a:prstGeom prst="ellips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rtlCol="0" anchor="ctr"/>
          <a:lstStyle/>
          <a:p>
            <a:pPr algn="ctr"/>
            <a:endParaRPr lang="zh-CN" altLang="en-US" sz="1350">
              <a:ea typeface="幼圆" panose="02010509060101010101" charset="-122"/>
            </a:endParaRPr>
          </a:p>
        </p:txBody>
      </p:sp>
      <p:sp>
        <p:nvSpPr>
          <p:cNvPr id="78" name="矩形 77"/>
          <p:cNvSpPr/>
          <p:nvPr/>
        </p:nvSpPr>
        <p:spPr>
          <a:xfrm>
            <a:off x="2153306" y="1004964"/>
            <a:ext cx="991284" cy="323288"/>
          </a:xfrm>
          <a:prstGeom prst="rect">
            <a:avLst/>
          </a:prstGeom>
        </p:spPr>
        <p:txBody>
          <a:bodyPr wrap="none" lIns="68573" tIns="34287" rIns="68573" bIns="34287">
            <a:spAutoFit/>
          </a:bodyPr>
          <a:lstStyle/>
          <a:p>
            <a:pPr algn="r"/>
            <a:r>
              <a:rPr lang="zh-CN" altLang="en-US" sz="1650" b="1" dirty="0">
                <a:solidFill>
                  <a:srgbClr val="333333"/>
                </a:solidFill>
                <a:latin typeface="幼圆" panose="02010509060101010101" charset="-122"/>
                <a:ea typeface="幼圆" panose="02010509060101010101" charset="-122"/>
              </a:rPr>
              <a:t>添加标题</a:t>
            </a:r>
            <a:endParaRPr lang="en-US" altLang="zh-CN" sz="1650" b="1" dirty="0">
              <a:solidFill>
                <a:srgbClr val="333333"/>
              </a:solidFill>
              <a:latin typeface="幼圆" panose="02010509060101010101" charset="-122"/>
              <a:ea typeface="幼圆" panose="02010509060101010101" charset="-122"/>
            </a:endParaRPr>
          </a:p>
        </p:txBody>
      </p:sp>
      <p:sp>
        <p:nvSpPr>
          <p:cNvPr id="79" name="矩形 78"/>
          <p:cNvSpPr/>
          <p:nvPr/>
        </p:nvSpPr>
        <p:spPr>
          <a:xfrm>
            <a:off x="1222320" y="1290060"/>
            <a:ext cx="1922270" cy="392674"/>
          </a:xfrm>
          <a:prstGeom prst="rect">
            <a:avLst/>
          </a:prstGeom>
        </p:spPr>
        <p:txBody>
          <a:bodyPr wrap="square" lIns="68580" tIns="34291" rIns="68580" bIns="34291">
            <a:spAutoFit/>
          </a:bodyPr>
          <a:lstStyle/>
          <a:p>
            <a:pPr algn="r"/>
            <a:r>
              <a:rPr lang="zh-CN" altLang="en-US" sz="1050" dirty="0">
                <a:solidFill>
                  <a:schemeClr val="tx1">
                    <a:lumMod val="50000"/>
                    <a:lumOff val="50000"/>
                  </a:schemeClr>
                </a:solidFill>
                <a:latin typeface="幼圆" panose="02010509060101010101" charset="-122"/>
                <a:ea typeface="幼圆" panose="02010509060101010101" charset="-122"/>
                <a:sym typeface="微软雅黑" panose="020B0503020204020204" pitchFamily="34" charset="-122"/>
              </a:rPr>
              <a:t>点击输入图表的描述说明，点击输入图表的描述说明</a:t>
            </a:r>
            <a:endParaRPr lang="zh-CN" altLang="en-US" sz="1050" dirty="0">
              <a:solidFill>
                <a:schemeClr val="tx1">
                  <a:lumMod val="50000"/>
                  <a:lumOff val="50000"/>
                </a:schemeClr>
              </a:solidFill>
              <a:latin typeface="幼圆" panose="02010509060101010101" charset="-122"/>
              <a:ea typeface="幼圆" panose="02010509060101010101" charset="-122"/>
            </a:endParaRPr>
          </a:p>
        </p:txBody>
      </p:sp>
      <p:sp>
        <p:nvSpPr>
          <p:cNvPr id="80" name="矩形 79"/>
          <p:cNvSpPr/>
          <p:nvPr/>
        </p:nvSpPr>
        <p:spPr>
          <a:xfrm>
            <a:off x="2153306" y="1831653"/>
            <a:ext cx="991284" cy="323288"/>
          </a:xfrm>
          <a:prstGeom prst="rect">
            <a:avLst/>
          </a:prstGeom>
        </p:spPr>
        <p:txBody>
          <a:bodyPr wrap="none" lIns="68573" tIns="34287" rIns="68573" bIns="34287">
            <a:spAutoFit/>
          </a:bodyPr>
          <a:lstStyle/>
          <a:p>
            <a:pPr algn="r"/>
            <a:r>
              <a:rPr lang="zh-CN" altLang="en-US" sz="1650" b="1" dirty="0">
                <a:solidFill>
                  <a:srgbClr val="333333"/>
                </a:solidFill>
                <a:latin typeface="幼圆" panose="02010509060101010101" charset="-122"/>
                <a:ea typeface="幼圆" panose="02010509060101010101" charset="-122"/>
              </a:rPr>
              <a:t>添加标题</a:t>
            </a:r>
            <a:endParaRPr lang="en-US" altLang="zh-CN" sz="1650" b="1" dirty="0">
              <a:solidFill>
                <a:srgbClr val="333333"/>
              </a:solidFill>
              <a:latin typeface="幼圆" panose="02010509060101010101" charset="-122"/>
              <a:ea typeface="幼圆" panose="02010509060101010101" charset="-122"/>
            </a:endParaRPr>
          </a:p>
        </p:txBody>
      </p:sp>
      <p:sp>
        <p:nvSpPr>
          <p:cNvPr id="81" name="矩形 80"/>
          <p:cNvSpPr/>
          <p:nvPr/>
        </p:nvSpPr>
        <p:spPr>
          <a:xfrm>
            <a:off x="1222320" y="2116748"/>
            <a:ext cx="1922270" cy="392674"/>
          </a:xfrm>
          <a:prstGeom prst="rect">
            <a:avLst/>
          </a:prstGeom>
        </p:spPr>
        <p:txBody>
          <a:bodyPr wrap="square" lIns="68580" tIns="34291" rIns="68580" bIns="34291">
            <a:spAutoFit/>
          </a:bodyPr>
          <a:lstStyle/>
          <a:p>
            <a:pPr algn="r"/>
            <a:r>
              <a:rPr lang="zh-CN" altLang="en-US" sz="1050" dirty="0">
                <a:solidFill>
                  <a:schemeClr val="tx1">
                    <a:lumMod val="50000"/>
                    <a:lumOff val="50000"/>
                  </a:schemeClr>
                </a:solidFill>
                <a:latin typeface="幼圆" panose="02010509060101010101" charset="-122"/>
                <a:ea typeface="幼圆" panose="02010509060101010101" charset="-122"/>
                <a:sym typeface="微软雅黑" panose="020B0503020204020204" pitchFamily="34" charset="-122"/>
              </a:rPr>
              <a:t>点击输入图表的描述说明，点击输入图表的描述说明</a:t>
            </a:r>
            <a:endParaRPr lang="zh-CN" altLang="en-US" sz="1050" dirty="0">
              <a:solidFill>
                <a:schemeClr val="tx1">
                  <a:lumMod val="50000"/>
                  <a:lumOff val="50000"/>
                </a:schemeClr>
              </a:solidFill>
              <a:latin typeface="幼圆" panose="02010509060101010101" charset="-122"/>
              <a:ea typeface="幼圆" panose="02010509060101010101" charset="-122"/>
            </a:endParaRPr>
          </a:p>
        </p:txBody>
      </p:sp>
      <p:sp>
        <p:nvSpPr>
          <p:cNvPr id="82" name="矩形 81"/>
          <p:cNvSpPr/>
          <p:nvPr/>
        </p:nvSpPr>
        <p:spPr>
          <a:xfrm>
            <a:off x="2153306" y="2658342"/>
            <a:ext cx="991284" cy="323288"/>
          </a:xfrm>
          <a:prstGeom prst="rect">
            <a:avLst/>
          </a:prstGeom>
        </p:spPr>
        <p:txBody>
          <a:bodyPr wrap="none" lIns="68573" tIns="34287" rIns="68573" bIns="34287">
            <a:spAutoFit/>
          </a:bodyPr>
          <a:lstStyle/>
          <a:p>
            <a:pPr algn="r"/>
            <a:r>
              <a:rPr lang="zh-CN" altLang="en-US" sz="1650" b="1" dirty="0">
                <a:solidFill>
                  <a:srgbClr val="333333"/>
                </a:solidFill>
                <a:latin typeface="幼圆" panose="02010509060101010101" charset="-122"/>
                <a:ea typeface="幼圆" panose="02010509060101010101" charset="-122"/>
              </a:rPr>
              <a:t>添加标题</a:t>
            </a:r>
            <a:endParaRPr lang="en-US" altLang="zh-CN" sz="1650" b="1" dirty="0">
              <a:solidFill>
                <a:srgbClr val="333333"/>
              </a:solidFill>
              <a:latin typeface="幼圆" panose="02010509060101010101" charset="-122"/>
              <a:ea typeface="幼圆" panose="02010509060101010101" charset="-122"/>
            </a:endParaRPr>
          </a:p>
        </p:txBody>
      </p:sp>
      <p:sp>
        <p:nvSpPr>
          <p:cNvPr id="83" name="矩形 82"/>
          <p:cNvSpPr/>
          <p:nvPr/>
        </p:nvSpPr>
        <p:spPr>
          <a:xfrm>
            <a:off x="1222320" y="2943435"/>
            <a:ext cx="1922270" cy="392674"/>
          </a:xfrm>
          <a:prstGeom prst="rect">
            <a:avLst/>
          </a:prstGeom>
        </p:spPr>
        <p:txBody>
          <a:bodyPr wrap="square" lIns="68580" tIns="34291" rIns="68580" bIns="34291">
            <a:spAutoFit/>
          </a:bodyPr>
          <a:lstStyle/>
          <a:p>
            <a:pPr algn="r"/>
            <a:r>
              <a:rPr lang="zh-CN" altLang="en-US" sz="1050" dirty="0">
                <a:solidFill>
                  <a:schemeClr val="tx1">
                    <a:lumMod val="50000"/>
                    <a:lumOff val="50000"/>
                  </a:schemeClr>
                </a:solidFill>
                <a:latin typeface="幼圆" panose="02010509060101010101" charset="-122"/>
                <a:ea typeface="幼圆" panose="02010509060101010101" charset="-122"/>
                <a:sym typeface="微软雅黑" panose="020B0503020204020204" pitchFamily="34" charset="-122"/>
              </a:rPr>
              <a:t>点击输入图表的描述说明，点击输入图表的描述说明</a:t>
            </a:r>
            <a:endParaRPr lang="zh-CN" altLang="en-US" sz="1050" dirty="0">
              <a:solidFill>
                <a:schemeClr val="tx1">
                  <a:lumMod val="50000"/>
                  <a:lumOff val="50000"/>
                </a:schemeClr>
              </a:solidFill>
              <a:latin typeface="幼圆" panose="02010509060101010101" charset="-122"/>
              <a:ea typeface="幼圆" panose="02010509060101010101" charset="-122"/>
            </a:endParaRPr>
          </a:p>
        </p:txBody>
      </p:sp>
      <p:sp>
        <p:nvSpPr>
          <p:cNvPr id="84" name="矩形 83"/>
          <p:cNvSpPr/>
          <p:nvPr/>
        </p:nvSpPr>
        <p:spPr>
          <a:xfrm>
            <a:off x="2153306" y="3485031"/>
            <a:ext cx="991284" cy="323288"/>
          </a:xfrm>
          <a:prstGeom prst="rect">
            <a:avLst/>
          </a:prstGeom>
        </p:spPr>
        <p:txBody>
          <a:bodyPr wrap="none" lIns="68573" tIns="34287" rIns="68573" bIns="34287">
            <a:spAutoFit/>
          </a:bodyPr>
          <a:lstStyle/>
          <a:p>
            <a:pPr algn="r"/>
            <a:r>
              <a:rPr lang="zh-CN" altLang="en-US" sz="1650" b="1" dirty="0">
                <a:solidFill>
                  <a:srgbClr val="333333"/>
                </a:solidFill>
                <a:latin typeface="幼圆" panose="02010509060101010101" charset="-122"/>
                <a:ea typeface="幼圆" panose="02010509060101010101" charset="-122"/>
              </a:rPr>
              <a:t>添加标题</a:t>
            </a:r>
            <a:endParaRPr lang="en-US" altLang="zh-CN" sz="1650" b="1" dirty="0">
              <a:solidFill>
                <a:srgbClr val="333333"/>
              </a:solidFill>
              <a:latin typeface="幼圆" panose="02010509060101010101" charset="-122"/>
              <a:ea typeface="幼圆" panose="02010509060101010101" charset="-122"/>
            </a:endParaRPr>
          </a:p>
        </p:txBody>
      </p:sp>
      <p:sp>
        <p:nvSpPr>
          <p:cNvPr id="85" name="矩形 84"/>
          <p:cNvSpPr/>
          <p:nvPr/>
        </p:nvSpPr>
        <p:spPr>
          <a:xfrm>
            <a:off x="1222320" y="3770124"/>
            <a:ext cx="1922270" cy="392674"/>
          </a:xfrm>
          <a:prstGeom prst="rect">
            <a:avLst/>
          </a:prstGeom>
        </p:spPr>
        <p:txBody>
          <a:bodyPr wrap="square" lIns="68580" tIns="34291" rIns="68580" bIns="34291">
            <a:spAutoFit/>
          </a:bodyPr>
          <a:lstStyle/>
          <a:p>
            <a:pPr algn="r"/>
            <a:r>
              <a:rPr lang="zh-CN" altLang="en-US" sz="1050" dirty="0">
                <a:solidFill>
                  <a:schemeClr val="tx1">
                    <a:lumMod val="50000"/>
                    <a:lumOff val="50000"/>
                  </a:schemeClr>
                </a:solidFill>
                <a:latin typeface="幼圆" panose="02010509060101010101" charset="-122"/>
                <a:ea typeface="幼圆" panose="02010509060101010101" charset="-122"/>
                <a:sym typeface="微软雅黑" panose="020B0503020204020204" pitchFamily="34" charset="-122"/>
              </a:rPr>
              <a:t>点击输入图表的描述说明，点击输入图表的描述说明</a:t>
            </a:r>
            <a:endParaRPr lang="zh-CN" altLang="en-US" sz="1050" dirty="0">
              <a:solidFill>
                <a:schemeClr val="tx1">
                  <a:lumMod val="50000"/>
                  <a:lumOff val="50000"/>
                </a:schemeClr>
              </a:solidFill>
              <a:latin typeface="幼圆" panose="02010509060101010101" charset="-122"/>
              <a:ea typeface="幼圆" panose="02010509060101010101" charset="-122"/>
            </a:endParaRPr>
          </a:p>
        </p:txBody>
      </p:sp>
      <p:sp>
        <p:nvSpPr>
          <p:cNvPr id="42"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wipe(down)">
                                      <p:cBhvr>
                                        <p:cTn id="11" dur="200"/>
                                        <p:tgtEl>
                                          <p:spTgt spid="72"/>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1"/>
                                        </p:tgtEl>
                                        <p:attrNameLst>
                                          <p:attrName>style.visibility</p:attrName>
                                        </p:attrNameLst>
                                      </p:cBhvr>
                                      <p:to>
                                        <p:strVal val="visible"/>
                                      </p:to>
                                    </p:set>
                                    <p:animEffect transition="in" filter="wipe(down)">
                                      <p:cBhvr>
                                        <p:cTn id="14" dur="400"/>
                                        <p:tgtEl>
                                          <p:spTgt spid="7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down)">
                                      <p:cBhvr>
                                        <p:cTn id="17" dur="600"/>
                                        <p:tgtEl>
                                          <p:spTgt spid="7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wipe(down)">
                                      <p:cBhvr>
                                        <p:cTn id="20" dur="900"/>
                                        <p:tgtEl>
                                          <p:spTgt spid="69"/>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76"/>
                                        </p:tgtEl>
                                        <p:attrNameLst>
                                          <p:attrName>style.visibility</p:attrName>
                                        </p:attrNameLst>
                                      </p:cBhvr>
                                      <p:to>
                                        <p:strVal val="visible"/>
                                      </p:to>
                                    </p:set>
                                    <p:animEffect transition="in" filter="fade">
                                      <p:cBhvr>
                                        <p:cTn id="23" dur="250"/>
                                        <p:tgtEl>
                                          <p:spTgt spid="76"/>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75"/>
                                        </p:tgtEl>
                                        <p:attrNameLst>
                                          <p:attrName>style.visibility</p:attrName>
                                        </p:attrNameLst>
                                      </p:cBhvr>
                                      <p:to>
                                        <p:strVal val="visible"/>
                                      </p:to>
                                    </p:set>
                                    <p:animEffect transition="in" filter="fade">
                                      <p:cBhvr>
                                        <p:cTn id="26" dur="250"/>
                                        <p:tgtEl>
                                          <p:spTgt spid="75"/>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250"/>
                                        <p:tgtEl>
                                          <p:spTgt spid="74"/>
                                        </p:tgtEl>
                                      </p:cBhvr>
                                    </p:animEffect>
                                  </p:childTnLst>
                                </p:cTn>
                              </p:par>
                              <p:par>
                                <p:cTn id="30" presetID="10" presetClass="entr" presetSubtype="0" fill="hold" grpId="0" nodeType="withEffect">
                                  <p:stCondLst>
                                    <p:cond delay="125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250"/>
                                        <p:tgtEl>
                                          <p:spTgt spid="73"/>
                                        </p:tgtEl>
                                      </p:cBhvr>
                                    </p:animEffect>
                                  </p:childTnLst>
                                </p:cTn>
                              </p:par>
                            </p:childTnLst>
                          </p:cTn>
                        </p:par>
                        <p:par>
                          <p:cTn id="33" fill="hold">
                            <p:stCondLst>
                              <p:cond delay="1000"/>
                            </p:stCondLst>
                            <p:childTnLst>
                              <p:par>
                                <p:cTn id="34" presetID="26" presetClass="emph" presetSubtype="0" fill="hold" grpId="1" nodeType="afterEffect">
                                  <p:stCondLst>
                                    <p:cond delay="0"/>
                                  </p:stCondLst>
                                  <p:childTnLst>
                                    <p:animEffect transition="out" filter="fade">
                                      <p:cBhvr>
                                        <p:cTn id="35" dur="500" tmFilter="0, 0; .2, .5; .8, .5; 1, 0"/>
                                        <p:tgtEl>
                                          <p:spTgt spid="76"/>
                                        </p:tgtEl>
                                      </p:cBhvr>
                                    </p:animEffect>
                                    <p:animScale>
                                      <p:cBhvr>
                                        <p:cTn id="36" dur="250" autoRev="1" fill="hold"/>
                                        <p:tgtEl>
                                          <p:spTgt spid="76"/>
                                        </p:tgtEl>
                                      </p:cBhvr>
                                      <p:by x="105000" y="105000"/>
                                    </p:animScale>
                                  </p:childTnLst>
                                </p:cTn>
                              </p:par>
                            </p:childTnLst>
                          </p:cTn>
                        </p:par>
                        <p:par>
                          <p:cTn id="37" fill="hold">
                            <p:stCondLst>
                              <p:cond delay="1500"/>
                            </p:stCondLst>
                            <p:childTnLst>
                              <p:par>
                                <p:cTn id="38" presetID="22" presetClass="entr" presetSubtype="2" fill="hold" nodeType="after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wipe(right)">
                                      <p:cBhvr>
                                        <p:cTn id="40" dur="250"/>
                                        <p:tgtEl>
                                          <p:spTgt spid="64"/>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2500"/>
                            </p:stCondLst>
                            <p:childTnLst>
                              <p:par>
                                <p:cTn id="46" presetID="14" presetClass="entr" presetSubtype="10" fill="hold" grpId="0" nodeType="after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randombar(horizontal)">
                                      <p:cBhvr>
                                        <p:cTn id="48" dur="500"/>
                                        <p:tgtEl>
                                          <p:spTgt spid="84"/>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randombar(horizontal)">
                                      <p:cBhvr>
                                        <p:cTn id="51" dur="500"/>
                                        <p:tgtEl>
                                          <p:spTgt spid="85"/>
                                        </p:tgtEl>
                                      </p:cBhvr>
                                    </p:animEffect>
                                  </p:childTnLst>
                                </p:cTn>
                              </p:par>
                            </p:childTnLst>
                          </p:cTn>
                        </p:par>
                        <p:par>
                          <p:cTn id="52" fill="hold">
                            <p:stCondLst>
                              <p:cond delay="3000"/>
                            </p:stCondLst>
                            <p:childTnLst>
                              <p:par>
                                <p:cTn id="53" presetID="26" presetClass="emph" presetSubtype="0" fill="hold" grpId="1" nodeType="afterEffect">
                                  <p:stCondLst>
                                    <p:cond delay="0"/>
                                  </p:stCondLst>
                                  <p:childTnLst>
                                    <p:animEffect transition="out" filter="fade">
                                      <p:cBhvr>
                                        <p:cTn id="54" dur="500" tmFilter="0, 0; .2, .5; .8, .5; 1, 0"/>
                                        <p:tgtEl>
                                          <p:spTgt spid="75"/>
                                        </p:tgtEl>
                                      </p:cBhvr>
                                    </p:animEffect>
                                    <p:animScale>
                                      <p:cBhvr>
                                        <p:cTn id="55" dur="250" autoRev="1" fill="hold"/>
                                        <p:tgtEl>
                                          <p:spTgt spid="75"/>
                                        </p:tgtEl>
                                      </p:cBhvr>
                                      <p:by x="105000" y="105000"/>
                                    </p:animScale>
                                  </p:childTnLst>
                                </p:cTn>
                              </p:par>
                            </p:childTnLst>
                          </p:cTn>
                        </p:par>
                        <p:par>
                          <p:cTn id="56" fill="hold">
                            <p:stCondLst>
                              <p:cond delay="3500"/>
                            </p:stCondLst>
                            <p:childTnLst>
                              <p:par>
                                <p:cTn id="57" presetID="22" presetClass="entr" presetSubtype="2" fill="hold"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right)">
                                      <p:cBhvr>
                                        <p:cTn id="59" dur="500"/>
                                        <p:tgtEl>
                                          <p:spTgt spid="53"/>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childTnLst>
                          </p:cTn>
                        </p:par>
                        <p:par>
                          <p:cTn id="64" fill="hold">
                            <p:stCondLst>
                              <p:cond delay="4500"/>
                            </p:stCondLst>
                            <p:childTnLst>
                              <p:par>
                                <p:cTn id="65" presetID="14" presetClass="entr" presetSubtype="10" fill="hold" grpId="0" nodeType="after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randombar(horizontal)">
                                      <p:cBhvr>
                                        <p:cTn id="67" dur="500"/>
                                        <p:tgtEl>
                                          <p:spTgt spid="83"/>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randombar(horizontal)">
                                      <p:cBhvr>
                                        <p:cTn id="70" dur="500"/>
                                        <p:tgtEl>
                                          <p:spTgt spid="82"/>
                                        </p:tgtEl>
                                      </p:cBhvr>
                                    </p:animEffect>
                                  </p:childTnLst>
                                </p:cTn>
                              </p:par>
                            </p:childTnLst>
                          </p:cTn>
                        </p:par>
                        <p:par>
                          <p:cTn id="71" fill="hold">
                            <p:stCondLst>
                              <p:cond delay="5000"/>
                            </p:stCondLst>
                            <p:childTnLst>
                              <p:par>
                                <p:cTn id="72" presetID="26" presetClass="emph" presetSubtype="0" fill="hold" grpId="1" nodeType="afterEffect">
                                  <p:stCondLst>
                                    <p:cond delay="0"/>
                                  </p:stCondLst>
                                  <p:childTnLst>
                                    <p:animEffect transition="out" filter="fade">
                                      <p:cBhvr>
                                        <p:cTn id="73" dur="500" tmFilter="0, 0; .2, .5; .8, .5; 1, 0"/>
                                        <p:tgtEl>
                                          <p:spTgt spid="74"/>
                                        </p:tgtEl>
                                      </p:cBhvr>
                                    </p:animEffect>
                                    <p:animScale>
                                      <p:cBhvr>
                                        <p:cTn id="74" dur="250" autoRev="1" fill="hold"/>
                                        <p:tgtEl>
                                          <p:spTgt spid="74"/>
                                        </p:tgtEl>
                                      </p:cBhvr>
                                      <p:by x="105000" y="105000"/>
                                    </p:animScale>
                                  </p:childTnLst>
                                </p:cTn>
                              </p:par>
                            </p:childTnLst>
                          </p:cTn>
                        </p:par>
                        <p:par>
                          <p:cTn id="75" fill="hold">
                            <p:stCondLst>
                              <p:cond delay="5500"/>
                            </p:stCondLst>
                            <p:childTnLst>
                              <p:par>
                                <p:cTn id="76" presetID="22" presetClass="entr" presetSubtype="2" fill="hold" nodeType="after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wipe(right)">
                                      <p:cBhvr>
                                        <p:cTn id="78" dur="600"/>
                                        <p:tgtEl>
                                          <p:spTgt spid="57"/>
                                        </p:tgtEl>
                                      </p:cBhvr>
                                    </p:animEffect>
                                  </p:childTnLst>
                                </p:cTn>
                              </p:par>
                            </p:childTnLst>
                          </p:cTn>
                        </p:par>
                        <p:par>
                          <p:cTn id="79" fill="hold">
                            <p:stCondLst>
                              <p:cond delay="6500"/>
                            </p:stCondLst>
                            <p:childTnLst>
                              <p:par>
                                <p:cTn id="80" presetID="10" presetClass="entr" presetSubtype="0" fill="hold" nodeType="after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fade">
                                      <p:cBhvr>
                                        <p:cTn id="82" dur="500"/>
                                        <p:tgtEl>
                                          <p:spTgt spid="14"/>
                                        </p:tgtEl>
                                      </p:cBhvr>
                                    </p:animEffect>
                                  </p:childTnLst>
                                </p:cTn>
                              </p:par>
                            </p:childTnLst>
                          </p:cTn>
                        </p:par>
                        <p:par>
                          <p:cTn id="83" fill="hold">
                            <p:stCondLst>
                              <p:cond delay="7000"/>
                            </p:stCondLst>
                            <p:childTnLst>
                              <p:par>
                                <p:cTn id="84" presetID="14" presetClass="entr" presetSubtype="10" fill="hold" grpId="0" nodeType="afterEffect">
                                  <p:stCondLst>
                                    <p:cond delay="0"/>
                                  </p:stCondLst>
                                  <p:childTnLst>
                                    <p:set>
                                      <p:cBhvr>
                                        <p:cTn id="85" dur="1" fill="hold">
                                          <p:stCondLst>
                                            <p:cond delay="0"/>
                                          </p:stCondLst>
                                        </p:cTn>
                                        <p:tgtEl>
                                          <p:spTgt spid="80"/>
                                        </p:tgtEl>
                                        <p:attrNameLst>
                                          <p:attrName>style.visibility</p:attrName>
                                        </p:attrNameLst>
                                      </p:cBhvr>
                                      <p:to>
                                        <p:strVal val="visible"/>
                                      </p:to>
                                    </p:set>
                                    <p:animEffect transition="in" filter="randombar(horizontal)">
                                      <p:cBhvr>
                                        <p:cTn id="86" dur="500"/>
                                        <p:tgtEl>
                                          <p:spTgt spid="80"/>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animEffect transition="in" filter="randombar(horizontal)">
                                      <p:cBhvr>
                                        <p:cTn id="89" dur="500"/>
                                        <p:tgtEl>
                                          <p:spTgt spid="81"/>
                                        </p:tgtEl>
                                      </p:cBhvr>
                                    </p:animEffect>
                                  </p:childTnLst>
                                </p:cTn>
                              </p:par>
                            </p:childTnLst>
                          </p:cTn>
                        </p:par>
                        <p:par>
                          <p:cTn id="90" fill="hold">
                            <p:stCondLst>
                              <p:cond delay="7500"/>
                            </p:stCondLst>
                            <p:childTnLst>
                              <p:par>
                                <p:cTn id="91" presetID="26" presetClass="emph" presetSubtype="0" fill="hold" grpId="1" nodeType="afterEffect">
                                  <p:stCondLst>
                                    <p:cond delay="0"/>
                                  </p:stCondLst>
                                  <p:childTnLst>
                                    <p:animEffect transition="out" filter="fade">
                                      <p:cBhvr>
                                        <p:cTn id="92" dur="500" tmFilter="0, 0; .2, .5; .8, .5; 1, 0"/>
                                        <p:tgtEl>
                                          <p:spTgt spid="73"/>
                                        </p:tgtEl>
                                      </p:cBhvr>
                                    </p:animEffect>
                                    <p:animScale>
                                      <p:cBhvr>
                                        <p:cTn id="93" dur="250" autoRev="1" fill="hold"/>
                                        <p:tgtEl>
                                          <p:spTgt spid="73"/>
                                        </p:tgtEl>
                                      </p:cBhvr>
                                      <p:by x="105000" y="105000"/>
                                    </p:animScale>
                                  </p:childTnLst>
                                </p:cTn>
                              </p:par>
                            </p:childTnLst>
                          </p:cTn>
                        </p:par>
                        <p:par>
                          <p:cTn id="94" fill="hold">
                            <p:stCondLst>
                              <p:cond delay="8000"/>
                            </p:stCondLst>
                            <p:childTnLst>
                              <p:par>
                                <p:cTn id="95" presetID="22" presetClass="entr" presetSubtype="2" fill="hold" nodeType="after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wipe(right)">
                                      <p:cBhvr>
                                        <p:cTn id="97" dur="750"/>
                                        <p:tgtEl>
                                          <p:spTgt spid="47"/>
                                        </p:tgtEl>
                                      </p:cBhvr>
                                    </p:animEffect>
                                  </p:childTnLst>
                                </p:cTn>
                              </p:par>
                            </p:childTnLst>
                          </p:cTn>
                        </p:par>
                        <p:par>
                          <p:cTn id="98" fill="hold">
                            <p:stCondLst>
                              <p:cond delay="9000"/>
                            </p:stCondLst>
                            <p:childTnLst>
                              <p:par>
                                <p:cTn id="99" presetID="10" presetClass="entr" presetSubtype="0" fill="hold" nodeType="after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fade">
                                      <p:cBhvr>
                                        <p:cTn id="101" dur="500"/>
                                        <p:tgtEl>
                                          <p:spTgt spid="15"/>
                                        </p:tgtEl>
                                      </p:cBhvr>
                                    </p:animEffect>
                                  </p:childTnLst>
                                </p:cTn>
                              </p:par>
                            </p:childTnLst>
                          </p:cTn>
                        </p:par>
                        <p:par>
                          <p:cTn id="102" fill="hold">
                            <p:stCondLst>
                              <p:cond delay="9500"/>
                            </p:stCondLst>
                            <p:childTnLst>
                              <p:par>
                                <p:cTn id="103" presetID="14" presetClass="entr" presetSubtype="10" fill="hold" grpId="0"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randombar(horizontal)">
                                      <p:cBhvr>
                                        <p:cTn id="105" dur="500"/>
                                        <p:tgtEl>
                                          <p:spTgt spid="78"/>
                                        </p:tgtEl>
                                      </p:cBhvr>
                                    </p:animEffect>
                                  </p:childTnLst>
                                </p:cTn>
                              </p:par>
                              <p:par>
                                <p:cTn id="106" presetID="14" presetClass="entr" presetSubtype="10" fill="hold" grpId="0" nodeType="withEffect">
                                  <p:stCondLst>
                                    <p:cond delay="0"/>
                                  </p:stCondLst>
                                  <p:childTnLst>
                                    <p:set>
                                      <p:cBhvr>
                                        <p:cTn id="107" dur="1" fill="hold">
                                          <p:stCondLst>
                                            <p:cond delay="0"/>
                                          </p:stCondLst>
                                        </p:cTn>
                                        <p:tgtEl>
                                          <p:spTgt spid="79"/>
                                        </p:tgtEl>
                                        <p:attrNameLst>
                                          <p:attrName>style.visibility</p:attrName>
                                        </p:attrNameLst>
                                      </p:cBhvr>
                                      <p:to>
                                        <p:strVal val="visible"/>
                                      </p:to>
                                    </p:set>
                                    <p:animEffect transition="in" filter="randombar(horizontal)">
                                      <p:cBhvr>
                                        <p:cTn id="108" dur="500"/>
                                        <p:tgtEl>
                                          <p:spTgt spid="79"/>
                                        </p:tgtEl>
                                      </p:cBhvr>
                                    </p:animEffect>
                                  </p:childTnLst>
                                </p:cTn>
                              </p:par>
                            </p:childTnLst>
                          </p:cTn>
                        </p:par>
                        <p:par>
                          <p:cTn id="109" fill="hold">
                            <p:stCondLst>
                              <p:cond delay="10000"/>
                            </p:stCondLst>
                            <p:childTnLst>
                              <p:par>
                                <p:cTn id="110" presetID="10" presetClass="entr" presetSubtype="0" fill="hold" grpId="0" nodeType="after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fade">
                                      <p:cBhvr>
                                        <p:cTn id="112"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9" grpId="0" animBg="1"/>
      <p:bldP spid="70" grpId="0" animBg="1"/>
      <p:bldP spid="71" grpId="0" animBg="1"/>
      <p:bldP spid="72" grpId="0" animBg="1"/>
      <p:bldP spid="73" grpId="0" animBg="1"/>
      <p:bldP spid="73" grpId="1" animBg="1"/>
      <p:bldP spid="74" grpId="0" animBg="1"/>
      <p:bldP spid="74" grpId="1" animBg="1"/>
      <p:bldP spid="75" grpId="0" animBg="1"/>
      <p:bldP spid="75" grpId="1" animBg="1"/>
      <p:bldP spid="76" grpId="0" animBg="1"/>
      <p:bldP spid="76" grpId="1" animBg="1"/>
      <p:bldP spid="78" grpId="0"/>
      <p:bldP spid="79" grpId="0"/>
      <p:bldP spid="80" grpId="0"/>
      <p:bldP spid="81" grpId="0"/>
      <p:bldP spid="82" grpId="0"/>
      <p:bldP spid="83" grpId="0"/>
      <p:bldP spid="84" grpId="0"/>
      <p:bldP spid="85" grpId="0"/>
      <p:bldP spid="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1"/>
          <p:cNvSpPr txBox="1"/>
          <p:nvPr/>
        </p:nvSpPr>
        <p:spPr>
          <a:xfrm>
            <a:off x="1111465" y="896910"/>
            <a:ext cx="2222529" cy="692883"/>
          </a:xfrm>
          <a:prstGeom prst="rect">
            <a:avLst/>
          </a:prstGeom>
          <a:noFill/>
        </p:spPr>
        <p:txBody>
          <a:bodyPr wrap="none" lIns="68642" tIns="34322" rIns="68642" bIns="34322"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sz="4050" dirty="0">
                <a:solidFill>
                  <a:schemeClr val="bg1"/>
                </a:solidFill>
                <a:ea typeface="幼圆" panose="02010509060101010101" charset="-122"/>
              </a:rPr>
              <a:t>论文总结</a:t>
            </a:r>
            <a:endParaRPr lang="zh-CN" altLang="zh-CN" sz="4050" dirty="0">
              <a:solidFill>
                <a:schemeClr val="bg1"/>
              </a:solidFill>
              <a:ea typeface="幼圆" panose="02010509060101010101" charset="-122"/>
            </a:endParaRPr>
          </a:p>
        </p:txBody>
      </p:sp>
      <p:sp>
        <p:nvSpPr>
          <p:cNvPr id="6" name="文本框 74"/>
          <p:cNvSpPr txBox="1"/>
          <p:nvPr/>
        </p:nvSpPr>
        <p:spPr>
          <a:xfrm>
            <a:off x="6462948" y="534784"/>
            <a:ext cx="1696180" cy="438473"/>
          </a:xfrm>
          <a:prstGeom prst="ellipse">
            <a:avLst/>
          </a:prstGeom>
          <a:noFill/>
        </p:spPr>
        <p:txBody>
          <a:bodyPr wrap="non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lgn="l">
              <a:buFont typeface="Wingdings" panose="05000000000000000000" pitchFamily="2" charset="2"/>
              <a:buChar char="ü"/>
            </a:pPr>
            <a:r>
              <a:rPr lang="zh-CN" altLang="en-US" sz="1575" b="0" dirty="0">
                <a:solidFill>
                  <a:schemeClr val="bg1">
                    <a:lumMod val="95000"/>
                  </a:schemeClr>
                </a:solidFill>
                <a:ea typeface="幼圆" panose="02010509060101010101" charset="-122"/>
              </a:rPr>
              <a:t>研究总结</a:t>
            </a:r>
          </a:p>
        </p:txBody>
      </p:sp>
      <p:sp>
        <p:nvSpPr>
          <p:cNvPr id="7" name="文本框 75"/>
          <p:cNvSpPr txBox="1"/>
          <p:nvPr/>
        </p:nvSpPr>
        <p:spPr>
          <a:xfrm>
            <a:off x="6427377" y="1004964"/>
            <a:ext cx="1980200" cy="438473"/>
          </a:xfrm>
          <a:prstGeom prst="ellipse">
            <a:avLst/>
          </a:prstGeom>
          <a:noFill/>
        </p:spPr>
        <p:txBody>
          <a:bodyPr wrap="non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buFont typeface="Wingdings" panose="05000000000000000000" pitchFamily="2" charset="2"/>
              <a:buChar char="ü"/>
            </a:pPr>
            <a:r>
              <a:rPr lang="zh-CN" altLang="en-US" sz="1575" b="0" dirty="0">
                <a:solidFill>
                  <a:schemeClr val="bg1">
                    <a:lumMod val="95000"/>
                  </a:schemeClr>
                </a:solidFill>
                <a:ea typeface="幼圆" panose="02010509060101010101" charset="-122"/>
              </a:rPr>
              <a:t>成绩与思考</a:t>
            </a:r>
          </a:p>
        </p:txBody>
      </p:sp>
      <p:sp>
        <p:nvSpPr>
          <p:cNvPr id="8" name="文本框 76"/>
          <p:cNvSpPr txBox="1"/>
          <p:nvPr/>
        </p:nvSpPr>
        <p:spPr>
          <a:xfrm>
            <a:off x="6516976" y="1491208"/>
            <a:ext cx="1696180" cy="438473"/>
          </a:xfrm>
          <a:prstGeom prst="ellipse">
            <a:avLst/>
          </a:prstGeom>
          <a:noFill/>
        </p:spPr>
        <p:txBody>
          <a:bodyPr wrap="none" lIns="68642" tIns="34322" rIns="68642" bIns="34322"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marL="257175" indent="-257175" algn="l">
              <a:buFont typeface="Wingdings" panose="05000000000000000000" pitchFamily="2" charset="2"/>
              <a:buChar char="ü"/>
            </a:pPr>
            <a:r>
              <a:rPr lang="zh-CN" altLang="en-US" sz="1575" b="0" dirty="0">
                <a:solidFill>
                  <a:schemeClr val="bg1">
                    <a:lumMod val="95000"/>
                  </a:schemeClr>
                </a:solidFill>
                <a:ea typeface="幼圆" panose="02010509060101010101" charset="-122"/>
              </a:rPr>
              <a:t>参考书籍</a:t>
            </a:r>
          </a:p>
        </p:txBody>
      </p:sp>
      <p:sp>
        <p:nvSpPr>
          <p:cNvPr id="9"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3"/>
          <p:cNvSpPr>
            <a:spLocks noChangeArrowheads="1"/>
          </p:cNvSpPr>
          <p:nvPr/>
        </p:nvSpPr>
        <p:spPr bwMode="auto">
          <a:xfrm>
            <a:off x="5922866" y="-100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研究总结</a:t>
            </a:r>
            <a:endParaRPr lang="en-US" altLang="zh-CN"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cxnSp>
        <p:nvCxnSpPr>
          <p:cNvPr id="53" name="直接连接符 52"/>
          <p:cNvCxnSpPr/>
          <p:nvPr/>
        </p:nvCxnSpPr>
        <p:spPr>
          <a:xfrm flipH="1">
            <a:off x="6125733" y="3077563"/>
            <a:ext cx="459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4954307" y="3995324"/>
            <a:ext cx="968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2798249" y="3090867"/>
            <a:ext cx="459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2798249" y="2061289"/>
            <a:ext cx="459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3665277" y="910021"/>
            <a:ext cx="781181" cy="197246"/>
            <a:chOff x="4470269" y="1661160"/>
            <a:chExt cx="1290451" cy="262890"/>
          </a:xfrm>
        </p:grpSpPr>
        <p:cxnSp>
          <p:nvCxnSpPr>
            <p:cNvPr id="58" name="直接连接符 57"/>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4470269" y="1663541"/>
              <a:ext cx="94231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5234638" y="1665851"/>
            <a:ext cx="902970" cy="788980"/>
            <a:chOff x="6842760" y="2637270"/>
            <a:chExt cx="1203960" cy="1051560"/>
          </a:xfrm>
          <a:solidFill>
            <a:srgbClr val="B91F38"/>
          </a:solidFill>
        </p:grpSpPr>
        <p:sp>
          <p:nvSpPr>
            <p:cNvPr id="61" name="六边形 60"/>
            <p:cNvSpPr/>
            <p:nvPr/>
          </p:nvSpPr>
          <p:spPr>
            <a:xfrm>
              <a:off x="6842760" y="2637270"/>
              <a:ext cx="1203960" cy="1051560"/>
            </a:xfrm>
            <a:prstGeom prst="hexagon">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幼圆" panose="02010509060101010101" charset="-122"/>
                <a:cs typeface="Arial" panose="020B0604020202020204" pitchFamily="34" charset="0"/>
              </a:endParaRPr>
            </a:p>
          </p:txBody>
        </p:sp>
        <p:sp>
          <p:nvSpPr>
            <p:cNvPr id="62" name="文本框 61"/>
            <p:cNvSpPr txBox="1"/>
            <p:nvPr/>
          </p:nvSpPr>
          <p:spPr>
            <a:xfrm>
              <a:off x="7024263" y="2809106"/>
              <a:ext cx="820724" cy="738802"/>
            </a:xfrm>
            <a:prstGeom prst="rect">
              <a:avLst/>
            </a:prstGeom>
            <a:noFill/>
          </p:spPr>
          <p:txBody>
            <a:bodyPr wrap="square" rtlCol="0">
              <a:spAutoFit/>
            </a:bodyPr>
            <a:lstStyle/>
            <a:p>
              <a:pPr algn="ctr"/>
              <a:r>
                <a:rPr lang="en-US" altLang="zh-CN" sz="3000" dirty="0">
                  <a:solidFill>
                    <a:srgbClr val="E7E7E7"/>
                  </a:solidFill>
                  <a:latin typeface="Arial" panose="020B0604020202020204" pitchFamily="34" charset="0"/>
                  <a:ea typeface="幼圆" panose="02010509060101010101" charset="-122"/>
                  <a:cs typeface="Arial" panose="020B0604020202020204" pitchFamily="34" charset="0"/>
                </a:rPr>
                <a:t>02</a:t>
              </a:r>
              <a:endParaRPr lang="zh-CN" altLang="en-US" sz="3000" baseline="-3000" dirty="0">
                <a:solidFill>
                  <a:srgbClr val="E7E7E7"/>
                </a:solidFill>
                <a:latin typeface="Arial" panose="020B0604020202020204" pitchFamily="34" charset="0"/>
                <a:ea typeface="幼圆" panose="02010509060101010101" charset="-122"/>
                <a:cs typeface="Arial" panose="020B0604020202020204" pitchFamily="34" charset="0"/>
              </a:endParaRPr>
            </a:p>
          </p:txBody>
        </p:sp>
      </p:grpSp>
      <p:grpSp>
        <p:nvGrpSpPr>
          <p:cNvPr id="63" name="组合 62"/>
          <p:cNvGrpSpPr/>
          <p:nvPr/>
        </p:nvGrpSpPr>
        <p:grpSpPr>
          <a:xfrm>
            <a:off x="4246958" y="1096986"/>
            <a:ext cx="902970" cy="788981"/>
            <a:chOff x="5525852" y="1879080"/>
            <a:chExt cx="1203960" cy="1051560"/>
          </a:xfrm>
        </p:grpSpPr>
        <p:sp>
          <p:nvSpPr>
            <p:cNvPr id="64" name="六边形 63"/>
            <p:cNvSpPr/>
            <p:nvPr/>
          </p:nvSpPr>
          <p:spPr>
            <a:xfrm>
              <a:off x="5525852" y="1879080"/>
              <a:ext cx="1203960" cy="1051560"/>
            </a:xfrm>
            <a:prstGeom prst="hexagon">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幼圆" panose="02010509060101010101" charset="-122"/>
                <a:cs typeface="Arial" panose="020B0604020202020204" pitchFamily="34" charset="0"/>
              </a:endParaRPr>
            </a:p>
          </p:txBody>
        </p:sp>
        <p:sp>
          <p:nvSpPr>
            <p:cNvPr id="65" name="文本框 64"/>
            <p:cNvSpPr txBox="1"/>
            <p:nvPr/>
          </p:nvSpPr>
          <p:spPr>
            <a:xfrm>
              <a:off x="5686669" y="1989362"/>
              <a:ext cx="882327" cy="861948"/>
            </a:xfrm>
            <a:prstGeom prst="rect">
              <a:avLst/>
            </a:prstGeom>
            <a:noFill/>
          </p:spPr>
          <p:txBody>
            <a:bodyPr wrap="square" rtlCol="0">
              <a:spAutoFit/>
            </a:bodyPr>
            <a:lstStyle/>
            <a:p>
              <a:pPr algn="ctr">
                <a:lnSpc>
                  <a:spcPct val="120000"/>
                </a:lnSpc>
              </a:pPr>
              <a:r>
                <a:rPr lang="en-US" altLang="zh-CN" sz="3000" dirty="0">
                  <a:solidFill>
                    <a:schemeClr val="bg1">
                      <a:lumMod val="95000"/>
                    </a:schemeClr>
                  </a:solidFill>
                  <a:latin typeface="Arial" panose="020B0604020202020204" pitchFamily="34" charset="0"/>
                  <a:ea typeface="幼圆" panose="02010509060101010101" charset="-122"/>
                  <a:cs typeface="Arial" panose="020B0604020202020204" pitchFamily="34" charset="0"/>
                </a:rPr>
                <a:t>01</a:t>
              </a:r>
              <a:endParaRPr lang="zh-CN" altLang="en-US" sz="3000" baseline="-3000" dirty="0">
                <a:solidFill>
                  <a:schemeClr val="bg1">
                    <a:lumMod val="95000"/>
                  </a:schemeClr>
                </a:solidFill>
                <a:latin typeface="Arial" panose="020B0604020202020204" pitchFamily="34" charset="0"/>
                <a:ea typeface="幼圆" panose="02010509060101010101" charset="-122"/>
                <a:cs typeface="Arial" panose="020B0604020202020204" pitchFamily="34" charset="0"/>
              </a:endParaRPr>
            </a:p>
          </p:txBody>
        </p:sp>
      </p:grpSp>
      <p:grpSp>
        <p:nvGrpSpPr>
          <p:cNvPr id="66" name="组合 65"/>
          <p:cNvGrpSpPr/>
          <p:nvPr/>
        </p:nvGrpSpPr>
        <p:grpSpPr>
          <a:xfrm>
            <a:off x="5222764" y="2683075"/>
            <a:ext cx="902970" cy="788981"/>
            <a:chOff x="6842760" y="4008870"/>
            <a:chExt cx="1203960" cy="1051560"/>
          </a:xfrm>
        </p:grpSpPr>
        <p:sp>
          <p:nvSpPr>
            <p:cNvPr id="67" name="六边形 66"/>
            <p:cNvSpPr/>
            <p:nvPr/>
          </p:nvSpPr>
          <p:spPr>
            <a:xfrm>
              <a:off x="6842760" y="4008870"/>
              <a:ext cx="1203960" cy="1051560"/>
            </a:xfrm>
            <a:prstGeom prst="hexagon">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幼圆" panose="02010509060101010101" charset="-122"/>
                <a:cs typeface="Arial" panose="020B0604020202020204" pitchFamily="34" charset="0"/>
              </a:endParaRPr>
            </a:p>
          </p:txBody>
        </p:sp>
        <p:sp>
          <p:nvSpPr>
            <p:cNvPr id="68" name="文本框 67"/>
            <p:cNvSpPr txBox="1"/>
            <p:nvPr/>
          </p:nvSpPr>
          <p:spPr>
            <a:xfrm>
              <a:off x="6981635" y="4119152"/>
              <a:ext cx="926211" cy="861948"/>
            </a:xfrm>
            <a:prstGeom prst="rect">
              <a:avLst/>
            </a:prstGeom>
            <a:noFill/>
          </p:spPr>
          <p:txBody>
            <a:bodyPr wrap="square" rtlCol="0">
              <a:spAutoFit/>
            </a:bodyPr>
            <a:lstStyle/>
            <a:p>
              <a:pPr algn="ctr">
                <a:lnSpc>
                  <a:spcPct val="120000"/>
                </a:lnSpc>
              </a:pPr>
              <a:r>
                <a:rPr lang="en-US" altLang="zh-CN" sz="3000" dirty="0">
                  <a:solidFill>
                    <a:schemeClr val="bg1">
                      <a:lumMod val="95000"/>
                    </a:schemeClr>
                  </a:solidFill>
                  <a:latin typeface="Arial" panose="020B0604020202020204" pitchFamily="34" charset="0"/>
                  <a:ea typeface="幼圆" panose="02010509060101010101" charset="-122"/>
                  <a:cs typeface="Arial" panose="020B0604020202020204" pitchFamily="34" charset="0"/>
                </a:rPr>
                <a:t>03</a:t>
              </a:r>
              <a:endParaRPr lang="zh-CN" altLang="en-US" sz="3000" baseline="-3000" dirty="0">
                <a:solidFill>
                  <a:schemeClr val="bg1">
                    <a:lumMod val="95000"/>
                  </a:schemeClr>
                </a:solidFill>
                <a:latin typeface="Arial" panose="020B0604020202020204" pitchFamily="34" charset="0"/>
                <a:ea typeface="幼圆" panose="02010509060101010101" charset="-122"/>
                <a:cs typeface="Arial" panose="020B0604020202020204" pitchFamily="34" charset="0"/>
              </a:endParaRPr>
            </a:p>
          </p:txBody>
        </p:sp>
      </p:grpSp>
      <p:grpSp>
        <p:nvGrpSpPr>
          <p:cNvPr id="69" name="组合 68"/>
          <p:cNvGrpSpPr/>
          <p:nvPr/>
        </p:nvGrpSpPr>
        <p:grpSpPr>
          <a:xfrm>
            <a:off x="3257246" y="2694954"/>
            <a:ext cx="902970" cy="788981"/>
            <a:chOff x="4206240" y="4008870"/>
            <a:chExt cx="1203960" cy="1051560"/>
          </a:xfrm>
        </p:grpSpPr>
        <p:sp>
          <p:nvSpPr>
            <p:cNvPr id="70" name="六边形 69"/>
            <p:cNvSpPr/>
            <p:nvPr/>
          </p:nvSpPr>
          <p:spPr>
            <a:xfrm>
              <a:off x="4206240" y="4008870"/>
              <a:ext cx="1203960" cy="1051560"/>
            </a:xfrm>
            <a:prstGeom prst="hexagon">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幼圆" panose="02010509060101010101" charset="-122"/>
                <a:cs typeface="Arial" panose="020B0604020202020204" pitchFamily="34" charset="0"/>
              </a:endParaRPr>
            </a:p>
          </p:txBody>
        </p:sp>
        <p:sp>
          <p:nvSpPr>
            <p:cNvPr id="71" name="文本框 70"/>
            <p:cNvSpPr txBox="1"/>
            <p:nvPr/>
          </p:nvSpPr>
          <p:spPr>
            <a:xfrm>
              <a:off x="4397857" y="4119152"/>
              <a:ext cx="820725" cy="861948"/>
            </a:xfrm>
            <a:prstGeom prst="rect">
              <a:avLst/>
            </a:prstGeom>
            <a:noFill/>
          </p:spPr>
          <p:txBody>
            <a:bodyPr wrap="square" rtlCol="0">
              <a:spAutoFit/>
            </a:bodyPr>
            <a:lstStyle/>
            <a:p>
              <a:pPr algn="ctr">
                <a:lnSpc>
                  <a:spcPct val="120000"/>
                </a:lnSpc>
              </a:pPr>
              <a:r>
                <a:rPr lang="en-US" altLang="zh-CN" sz="3000" dirty="0">
                  <a:solidFill>
                    <a:schemeClr val="bg1">
                      <a:lumMod val="95000"/>
                    </a:schemeClr>
                  </a:solidFill>
                  <a:latin typeface="Arial" panose="020B0604020202020204" pitchFamily="34" charset="0"/>
                  <a:ea typeface="幼圆" panose="02010509060101010101" charset="-122"/>
                  <a:cs typeface="Arial" panose="020B0604020202020204" pitchFamily="34" charset="0"/>
                </a:rPr>
                <a:t>05</a:t>
              </a:r>
              <a:endParaRPr lang="zh-CN" altLang="en-US" sz="3000" baseline="-3000" dirty="0">
                <a:solidFill>
                  <a:schemeClr val="bg1">
                    <a:lumMod val="95000"/>
                  </a:schemeClr>
                </a:solidFill>
                <a:latin typeface="Arial" panose="020B0604020202020204" pitchFamily="34" charset="0"/>
                <a:ea typeface="幼圆" panose="02010509060101010101" charset="-122"/>
                <a:cs typeface="Arial" panose="020B0604020202020204" pitchFamily="34" charset="0"/>
              </a:endParaRPr>
            </a:p>
          </p:txBody>
        </p:sp>
      </p:grpSp>
      <p:grpSp>
        <p:nvGrpSpPr>
          <p:cNvPr id="72" name="组合 71"/>
          <p:cNvGrpSpPr/>
          <p:nvPr/>
        </p:nvGrpSpPr>
        <p:grpSpPr>
          <a:xfrm>
            <a:off x="3257246" y="1665851"/>
            <a:ext cx="902970" cy="788980"/>
            <a:chOff x="4206240" y="2637270"/>
            <a:chExt cx="1203960" cy="1051560"/>
          </a:xfrm>
        </p:grpSpPr>
        <p:sp>
          <p:nvSpPr>
            <p:cNvPr id="73" name="六边形 72"/>
            <p:cNvSpPr/>
            <p:nvPr/>
          </p:nvSpPr>
          <p:spPr>
            <a:xfrm>
              <a:off x="4206240" y="2637270"/>
              <a:ext cx="1203960" cy="1051560"/>
            </a:xfrm>
            <a:prstGeom prst="hexagon">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幼圆" panose="02010509060101010101" charset="-122"/>
                <a:cs typeface="Arial" panose="020B0604020202020204" pitchFamily="34" charset="0"/>
              </a:endParaRPr>
            </a:p>
          </p:txBody>
        </p:sp>
        <p:sp>
          <p:nvSpPr>
            <p:cNvPr id="74" name="文本框 73"/>
            <p:cNvSpPr txBox="1"/>
            <p:nvPr/>
          </p:nvSpPr>
          <p:spPr>
            <a:xfrm>
              <a:off x="4387743" y="2809106"/>
              <a:ext cx="820724" cy="738802"/>
            </a:xfrm>
            <a:prstGeom prst="rect">
              <a:avLst/>
            </a:prstGeom>
            <a:noFill/>
          </p:spPr>
          <p:txBody>
            <a:bodyPr wrap="square" rtlCol="0">
              <a:spAutoFit/>
            </a:bodyPr>
            <a:lstStyle/>
            <a:p>
              <a:pPr algn="ctr"/>
              <a:r>
                <a:rPr lang="en-US" altLang="zh-CN" sz="3000" dirty="0">
                  <a:solidFill>
                    <a:srgbClr val="E7E7E7"/>
                  </a:solidFill>
                  <a:latin typeface="Arial" panose="020B0604020202020204" pitchFamily="34" charset="0"/>
                  <a:ea typeface="幼圆" panose="02010509060101010101" charset="-122"/>
                  <a:cs typeface="Arial" panose="020B0604020202020204" pitchFamily="34" charset="0"/>
                </a:rPr>
                <a:t>06</a:t>
              </a:r>
              <a:endParaRPr lang="zh-CN" altLang="en-US" sz="3000" baseline="-3000" dirty="0">
                <a:solidFill>
                  <a:srgbClr val="E7E7E7"/>
                </a:solidFill>
                <a:latin typeface="Arial" panose="020B0604020202020204" pitchFamily="34" charset="0"/>
                <a:ea typeface="幼圆" panose="02010509060101010101" charset="-122"/>
                <a:cs typeface="Arial" panose="020B0604020202020204" pitchFamily="34" charset="0"/>
              </a:endParaRPr>
            </a:p>
          </p:txBody>
        </p:sp>
      </p:grpSp>
      <p:grpSp>
        <p:nvGrpSpPr>
          <p:cNvPr id="75" name="组合 74"/>
          <p:cNvGrpSpPr/>
          <p:nvPr/>
        </p:nvGrpSpPr>
        <p:grpSpPr>
          <a:xfrm>
            <a:off x="4246958" y="3212811"/>
            <a:ext cx="902970" cy="788980"/>
            <a:chOff x="5525852" y="4683240"/>
            <a:chExt cx="1203960" cy="1051560"/>
          </a:xfrm>
          <a:solidFill>
            <a:srgbClr val="1F8EB9"/>
          </a:solidFill>
        </p:grpSpPr>
        <p:sp>
          <p:nvSpPr>
            <p:cNvPr id="76" name="六边形 75"/>
            <p:cNvSpPr/>
            <p:nvPr/>
          </p:nvSpPr>
          <p:spPr>
            <a:xfrm>
              <a:off x="5525852" y="4683240"/>
              <a:ext cx="1203960" cy="1051560"/>
            </a:xfrm>
            <a:prstGeom prst="hexagon">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幼圆" panose="02010509060101010101" charset="-122"/>
                <a:cs typeface="Arial" panose="020B0604020202020204" pitchFamily="34" charset="0"/>
              </a:endParaRPr>
            </a:p>
          </p:txBody>
        </p:sp>
        <p:sp>
          <p:nvSpPr>
            <p:cNvPr id="77" name="文本框 76"/>
            <p:cNvSpPr txBox="1"/>
            <p:nvPr/>
          </p:nvSpPr>
          <p:spPr>
            <a:xfrm>
              <a:off x="5693281" y="4855076"/>
              <a:ext cx="820724" cy="738802"/>
            </a:xfrm>
            <a:prstGeom prst="rect">
              <a:avLst/>
            </a:prstGeom>
            <a:noFill/>
          </p:spPr>
          <p:txBody>
            <a:bodyPr wrap="square" rtlCol="0">
              <a:spAutoFit/>
            </a:bodyPr>
            <a:lstStyle/>
            <a:p>
              <a:pPr algn="ctr"/>
              <a:r>
                <a:rPr lang="en-US" altLang="zh-CN" sz="3000" dirty="0">
                  <a:solidFill>
                    <a:srgbClr val="E7E7E7"/>
                  </a:solidFill>
                  <a:latin typeface="Arial" panose="020B0604020202020204" pitchFamily="34" charset="0"/>
                  <a:ea typeface="幼圆" panose="02010509060101010101" charset="-122"/>
                  <a:cs typeface="Arial" panose="020B0604020202020204" pitchFamily="34" charset="0"/>
                </a:rPr>
                <a:t>04</a:t>
              </a:r>
              <a:endParaRPr lang="zh-CN" altLang="en-US" sz="3000" baseline="-3000" dirty="0">
                <a:solidFill>
                  <a:srgbClr val="E7E7E7"/>
                </a:solidFill>
                <a:latin typeface="Arial" panose="020B0604020202020204" pitchFamily="34" charset="0"/>
                <a:ea typeface="幼圆" panose="02010509060101010101" charset="-122"/>
                <a:cs typeface="Arial" panose="020B0604020202020204" pitchFamily="34" charset="0"/>
              </a:endParaRPr>
            </a:p>
          </p:txBody>
        </p:sp>
      </p:grpSp>
      <p:sp>
        <p:nvSpPr>
          <p:cNvPr id="87" name="矩形 86"/>
          <p:cNvSpPr/>
          <p:nvPr/>
        </p:nvSpPr>
        <p:spPr>
          <a:xfrm>
            <a:off x="2683000" y="734830"/>
            <a:ext cx="952812" cy="311746"/>
          </a:xfrm>
          <a:prstGeom prst="rect">
            <a:avLst/>
          </a:prstGeom>
        </p:spPr>
        <p:txBody>
          <a:bodyPr wrap="none" lIns="68573" tIns="34287" rIns="68573" bIns="34287">
            <a:spAutoFit/>
          </a:bodyPr>
          <a:lstStyle/>
          <a:p>
            <a:pPr algn="r"/>
            <a:r>
              <a:rPr lang="zh-CN" altLang="en-US" sz="1575" b="1" dirty="0">
                <a:solidFill>
                  <a:schemeClr val="tx1">
                    <a:lumMod val="75000"/>
                    <a:lumOff val="25000"/>
                  </a:schemeClr>
                </a:solidFill>
                <a:latin typeface="幼圆" panose="02010509060101010101" charset="-122"/>
                <a:ea typeface="幼圆" panose="02010509060101010101" charset="-122"/>
              </a:rPr>
              <a:t>添加标题</a:t>
            </a:r>
            <a:endParaRPr lang="en-US" altLang="zh-CN" sz="1575" b="1" dirty="0">
              <a:solidFill>
                <a:schemeClr val="tx1">
                  <a:lumMod val="75000"/>
                  <a:lumOff val="25000"/>
                </a:schemeClr>
              </a:solidFill>
              <a:latin typeface="幼圆" panose="02010509060101010101" charset="-122"/>
              <a:ea typeface="幼圆" panose="02010509060101010101" charset="-122"/>
            </a:endParaRPr>
          </a:p>
        </p:txBody>
      </p:sp>
      <p:sp>
        <p:nvSpPr>
          <p:cNvPr id="88" name="矩形 47"/>
          <p:cNvSpPr>
            <a:spLocks noChangeArrowheads="1"/>
          </p:cNvSpPr>
          <p:nvPr/>
        </p:nvSpPr>
        <p:spPr bwMode="auto">
          <a:xfrm>
            <a:off x="1168293" y="1008644"/>
            <a:ext cx="2467520" cy="457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在此录入上述图表的综合描述说明，在此录入上述图表的综合描述说明。</a:t>
            </a:r>
          </a:p>
        </p:txBody>
      </p:sp>
      <p:sp>
        <p:nvSpPr>
          <p:cNvPr id="89" name="矩形 88"/>
          <p:cNvSpPr/>
          <p:nvPr/>
        </p:nvSpPr>
        <p:spPr>
          <a:xfrm>
            <a:off x="1786513" y="1752115"/>
            <a:ext cx="952812" cy="311746"/>
          </a:xfrm>
          <a:prstGeom prst="rect">
            <a:avLst/>
          </a:prstGeom>
        </p:spPr>
        <p:txBody>
          <a:bodyPr wrap="none" lIns="68573" tIns="34287" rIns="68573" bIns="34287">
            <a:spAutoFit/>
          </a:bodyPr>
          <a:lstStyle/>
          <a:p>
            <a:pPr algn="r"/>
            <a:r>
              <a:rPr lang="zh-CN" altLang="en-US" sz="1575" b="1" dirty="0">
                <a:solidFill>
                  <a:schemeClr val="tx1">
                    <a:lumMod val="75000"/>
                    <a:lumOff val="25000"/>
                  </a:schemeClr>
                </a:solidFill>
                <a:latin typeface="幼圆" panose="02010509060101010101" charset="-122"/>
                <a:ea typeface="幼圆" panose="02010509060101010101" charset="-122"/>
              </a:rPr>
              <a:t>添加标题</a:t>
            </a:r>
            <a:endParaRPr lang="en-US" altLang="zh-CN" sz="1575" b="1" dirty="0">
              <a:solidFill>
                <a:schemeClr val="tx1">
                  <a:lumMod val="75000"/>
                  <a:lumOff val="25000"/>
                </a:schemeClr>
              </a:solidFill>
              <a:latin typeface="幼圆" panose="02010509060101010101" charset="-122"/>
              <a:ea typeface="幼圆" panose="02010509060101010101" charset="-122"/>
            </a:endParaRPr>
          </a:p>
        </p:txBody>
      </p:sp>
      <p:sp>
        <p:nvSpPr>
          <p:cNvPr id="90" name="矩形 47"/>
          <p:cNvSpPr>
            <a:spLocks noChangeArrowheads="1"/>
          </p:cNvSpPr>
          <p:nvPr/>
        </p:nvSpPr>
        <p:spPr bwMode="auto">
          <a:xfrm>
            <a:off x="1241314" y="2025930"/>
            <a:ext cx="1498010" cy="651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在此录入上述图表的描述说明，在此录入上述图表的描述说明。</a:t>
            </a:r>
          </a:p>
        </p:txBody>
      </p:sp>
      <p:sp>
        <p:nvSpPr>
          <p:cNvPr id="91" name="矩形 90"/>
          <p:cNvSpPr/>
          <p:nvPr/>
        </p:nvSpPr>
        <p:spPr>
          <a:xfrm>
            <a:off x="1786513" y="2817055"/>
            <a:ext cx="952812" cy="311746"/>
          </a:xfrm>
          <a:prstGeom prst="rect">
            <a:avLst/>
          </a:prstGeom>
        </p:spPr>
        <p:txBody>
          <a:bodyPr wrap="none" lIns="68573" tIns="34287" rIns="68573" bIns="34287">
            <a:spAutoFit/>
          </a:bodyPr>
          <a:lstStyle/>
          <a:p>
            <a:pPr algn="r"/>
            <a:r>
              <a:rPr lang="zh-CN" altLang="en-US" sz="1575" b="1" dirty="0">
                <a:solidFill>
                  <a:schemeClr val="tx1">
                    <a:lumMod val="75000"/>
                    <a:lumOff val="25000"/>
                  </a:schemeClr>
                </a:solidFill>
                <a:latin typeface="幼圆" panose="02010509060101010101" charset="-122"/>
                <a:ea typeface="幼圆" panose="02010509060101010101" charset="-122"/>
              </a:rPr>
              <a:t>添加标题</a:t>
            </a:r>
            <a:endParaRPr lang="en-US" altLang="zh-CN" sz="1575" b="1" dirty="0">
              <a:solidFill>
                <a:schemeClr val="tx1">
                  <a:lumMod val="75000"/>
                  <a:lumOff val="25000"/>
                </a:schemeClr>
              </a:solidFill>
              <a:latin typeface="幼圆" panose="02010509060101010101" charset="-122"/>
              <a:ea typeface="幼圆" panose="02010509060101010101" charset="-122"/>
            </a:endParaRPr>
          </a:p>
        </p:txBody>
      </p:sp>
      <p:sp>
        <p:nvSpPr>
          <p:cNvPr id="92" name="矩形 47"/>
          <p:cNvSpPr>
            <a:spLocks noChangeArrowheads="1"/>
          </p:cNvSpPr>
          <p:nvPr/>
        </p:nvSpPr>
        <p:spPr bwMode="auto">
          <a:xfrm>
            <a:off x="1241315" y="3090868"/>
            <a:ext cx="1498009" cy="651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在此录入上述图表的描述说明，在此录入上述图表的描述说明。</a:t>
            </a:r>
          </a:p>
        </p:txBody>
      </p:sp>
      <p:sp>
        <p:nvSpPr>
          <p:cNvPr id="93" name="矩形 92"/>
          <p:cNvSpPr/>
          <p:nvPr/>
        </p:nvSpPr>
        <p:spPr>
          <a:xfrm>
            <a:off x="6632082" y="1308331"/>
            <a:ext cx="952811" cy="311746"/>
          </a:xfrm>
          <a:prstGeom prst="rect">
            <a:avLst/>
          </a:prstGeom>
        </p:spPr>
        <p:txBody>
          <a:bodyPr wrap="none" lIns="68573" tIns="34287" rIns="68573" bIns="34287">
            <a:spAutoFit/>
          </a:bodyPr>
          <a:lstStyle/>
          <a:p>
            <a:r>
              <a:rPr lang="zh-CN" altLang="en-US" sz="1575" b="1" dirty="0">
                <a:solidFill>
                  <a:schemeClr val="tx1">
                    <a:lumMod val="75000"/>
                    <a:lumOff val="25000"/>
                  </a:schemeClr>
                </a:solidFill>
                <a:latin typeface="幼圆" panose="02010509060101010101" charset="-122"/>
                <a:ea typeface="幼圆" panose="02010509060101010101" charset="-122"/>
              </a:rPr>
              <a:t>添加标题</a:t>
            </a:r>
            <a:endParaRPr lang="en-US" altLang="zh-CN" sz="1575" b="1" dirty="0">
              <a:solidFill>
                <a:schemeClr val="tx1">
                  <a:lumMod val="75000"/>
                  <a:lumOff val="25000"/>
                </a:schemeClr>
              </a:solidFill>
              <a:latin typeface="幼圆" panose="02010509060101010101" charset="-122"/>
              <a:ea typeface="幼圆" panose="02010509060101010101" charset="-122"/>
            </a:endParaRPr>
          </a:p>
        </p:txBody>
      </p:sp>
      <p:sp>
        <p:nvSpPr>
          <p:cNvPr id="94" name="矩形 47"/>
          <p:cNvSpPr>
            <a:spLocks noChangeArrowheads="1"/>
          </p:cNvSpPr>
          <p:nvPr/>
        </p:nvSpPr>
        <p:spPr bwMode="auto">
          <a:xfrm>
            <a:off x="6632082" y="1593974"/>
            <a:ext cx="1605530" cy="651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在此录入上述图表的描述说明，在此录入上述图表的描述说明。</a:t>
            </a:r>
          </a:p>
        </p:txBody>
      </p:sp>
      <p:sp>
        <p:nvSpPr>
          <p:cNvPr id="95" name="矩形 94"/>
          <p:cNvSpPr/>
          <p:nvPr/>
        </p:nvSpPr>
        <p:spPr>
          <a:xfrm>
            <a:off x="6645396" y="2571217"/>
            <a:ext cx="952811" cy="311746"/>
          </a:xfrm>
          <a:prstGeom prst="rect">
            <a:avLst/>
          </a:prstGeom>
        </p:spPr>
        <p:txBody>
          <a:bodyPr wrap="none" lIns="68573" tIns="34287" rIns="68573" bIns="34287">
            <a:spAutoFit/>
          </a:bodyPr>
          <a:lstStyle/>
          <a:p>
            <a:r>
              <a:rPr lang="zh-CN" altLang="en-US" sz="1575" b="1" dirty="0">
                <a:solidFill>
                  <a:schemeClr val="tx1">
                    <a:lumMod val="75000"/>
                    <a:lumOff val="25000"/>
                  </a:schemeClr>
                </a:solidFill>
                <a:latin typeface="幼圆" panose="02010509060101010101" charset="-122"/>
                <a:ea typeface="幼圆" panose="02010509060101010101" charset="-122"/>
              </a:rPr>
              <a:t>添加标题</a:t>
            </a:r>
            <a:endParaRPr lang="en-US" altLang="zh-CN" sz="1575" b="1" dirty="0">
              <a:solidFill>
                <a:schemeClr val="tx1">
                  <a:lumMod val="75000"/>
                  <a:lumOff val="25000"/>
                </a:schemeClr>
              </a:solidFill>
              <a:latin typeface="幼圆" panose="02010509060101010101" charset="-122"/>
              <a:ea typeface="幼圆" panose="02010509060101010101" charset="-122"/>
            </a:endParaRPr>
          </a:p>
        </p:txBody>
      </p:sp>
      <p:sp>
        <p:nvSpPr>
          <p:cNvPr id="96" name="矩形 47"/>
          <p:cNvSpPr>
            <a:spLocks noChangeArrowheads="1"/>
          </p:cNvSpPr>
          <p:nvPr/>
        </p:nvSpPr>
        <p:spPr bwMode="auto">
          <a:xfrm>
            <a:off x="6645397" y="2856862"/>
            <a:ext cx="1605530" cy="651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在此录入上述图表的描述说明，在此录入上述图表的描述说明。</a:t>
            </a:r>
          </a:p>
        </p:txBody>
      </p:sp>
      <p:sp>
        <p:nvSpPr>
          <p:cNvPr id="97" name="矩形 96"/>
          <p:cNvSpPr/>
          <p:nvPr/>
        </p:nvSpPr>
        <p:spPr>
          <a:xfrm>
            <a:off x="6021579" y="3608245"/>
            <a:ext cx="952811" cy="311746"/>
          </a:xfrm>
          <a:prstGeom prst="rect">
            <a:avLst/>
          </a:prstGeom>
        </p:spPr>
        <p:txBody>
          <a:bodyPr wrap="none" lIns="68573" tIns="34287" rIns="68573" bIns="34287">
            <a:spAutoFit/>
          </a:bodyPr>
          <a:lstStyle/>
          <a:p>
            <a:r>
              <a:rPr lang="zh-CN" altLang="en-US" sz="1575" b="1" dirty="0">
                <a:solidFill>
                  <a:schemeClr val="tx1">
                    <a:lumMod val="75000"/>
                    <a:lumOff val="25000"/>
                  </a:schemeClr>
                </a:solidFill>
                <a:latin typeface="幼圆" panose="02010509060101010101" charset="-122"/>
                <a:ea typeface="幼圆" panose="02010509060101010101" charset="-122"/>
              </a:rPr>
              <a:t>添加标题</a:t>
            </a:r>
            <a:endParaRPr lang="en-US" altLang="zh-CN" sz="1575" b="1" dirty="0">
              <a:solidFill>
                <a:schemeClr val="tx1">
                  <a:lumMod val="75000"/>
                  <a:lumOff val="25000"/>
                </a:schemeClr>
              </a:solidFill>
              <a:latin typeface="幼圆" panose="02010509060101010101" charset="-122"/>
              <a:ea typeface="幼圆" panose="02010509060101010101" charset="-122"/>
            </a:endParaRPr>
          </a:p>
        </p:txBody>
      </p:sp>
      <p:sp>
        <p:nvSpPr>
          <p:cNvPr id="98" name="矩形 47"/>
          <p:cNvSpPr>
            <a:spLocks noChangeArrowheads="1"/>
          </p:cNvSpPr>
          <p:nvPr/>
        </p:nvSpPr>
        <p:spPr bwMode="auto">
          <a:xfrm>
            <a:off x="6021581" y="3893891"/>
            <a:ext cx="2139811" cy="457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在此录入上述图表的描述说明，在此录入上述图表的描述说明。</a:t>
            </a:r>
          </a:p>
        </p:txBody>
      </p:sp>
      <p:grpSp>
        <p:nvGrpSpPr>
          <p:cNvPr id="99" name="组合 98"/>
          <p:cNvGrpSpPr/>
          <p:nvPr/>
        </p:nvGrpSpPr>
        <p:grpSpPr>
          <a:xfrm flipH="1">
            <a:off x="5933522" y="1479042"/>
            <a:ext cx="663084" cy="197246"/>
            <a:chOff x="4255294" y="1661160"/>
            <a:chExt cx="1505426" cy="262890"/>
          </a:xfrm>
        </p:grpSpPr>
        <p:cxnSp>
          <p:nvCxnSpPr>
            <p:cNvPr id="100" name="直接连接符 99"/>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4255294" y="1663541"/>
              <a:ext cx="115728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3990802" y="1956885"/>
            <a:ext cx="1415291" cy="1194902"/>
            <a:chOff x="5927099" y="3207123"/>
            <a:chExt cx="1887055" cy="1592580"/>
          </a:xfrm>
        </p:grpSpPr>
        <p:sp>
          <p:nvSpPr>
            <p:cNvPr id="79" name="六边形 78"/>
            <p:cNvSpPr/>
            <p:nvPr/>
          </p:nvSpPr>
          <p:spPr>
            <a:xfrm>
              <a:off x="5927099" y="3207123"/>
              <a:ext cx="1887055" cy="1592580"/>
            </a:xfrm>
            <a:prstGeom prst="hexagon">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幼圆" panose="02010509060101010101" charset="-122"/>
                <a:cs typeface="Arial" panose="020B0604020202020204" pitchFamily="34" charset="0"/>
              </a:endParaRPr>
            </a:p>
          </p:txBody>
        </p:sp>
        <p:sp>
          <p:nvSpPr>
            <p:cNvPr id="2" name="文本框 1"/>
            <p:cNvSpPr txBox="1"/>
            <p:nvPr/>
          </p:nvSpPr>
          <p:spPr>
            <a:xfrm>
              <a:off x="6291627" y="3451750"/>
              <a:ext cx="1157999" cy="1107904"/>
            </a:xfrm>
            <a:prstGeom prst="rect">
              <a:avLst/>
            </a:prstGeom>
            <a:noFill/>
          </p:spPr>
          <p:txBody>
            <a:bodyPr wrap="square" rtlCol="0">
              <a:spAutoFit/>
            </a:bodyPr>
            <a:lstStyle/>
            <a:p>
              <a:pPr algn="ctr"/>
              <a:r>
                <a:rPr lang="zh-CN" altLang="en-US" sz="2400" b="1" dirty="0">
                  <a:solidFill>
                    <a:schemeClr val="bg1">
                      <a:lumMod val="95000"/>
                    </a:schemeClr>
                  </a:solidFill>
                  <a:latin typeface="幼圆" panose="02010509060101010101" charset="-122"/>
                  <a:ea typeface="幼圆" panose="02010509060101010101" charset="-122"/>
                </a:rPr>
                <a:t>研究结论</a:t>
              </a:r>
            </a:p>
          </p:txBody>
        </p:sp>
      </p:grpSp>
      <p:sp>
        <p:nvSpPr>
          <p:cNvPr id="46"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1250">
        <p14:switch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3" presetClass="entr" presetSubtype="52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350" fill="hold"/>
                                        <p:tgtEl>
                                          <p:spTgt spid="3"/>
                                        </p:tgtEl>
                                        <p:attrNameLst>
                                          <p:attrName>ppt_w</p:attrName>
                                        </p:attrNameLst>
                                      </p:cBhvr>
                                      <p:tavLst>
                                        <p:tav tm="0">
                                          <p:val>
                                            <p:fltVal val="0"/>
                                          </p:val>
                                        </p:tav>
                                        <p:tav tm="100000">
                                          <p:val>
                                            <p:strVal val="#ppt_w"/>
                                          </p:val>
                                        </p:tav>
                                      </p:tavLst>
                                    </p:anim>
                                    <p:anim calcmode="lin" valueType="num">
                                      <p:cBhvr>
                                        <p:cTn id="12" dur="350" fill="hold"/>
                                        <p:tgtEl>
                                          <p:spTgt spid="3"/>
                                        </p:tgtEl>
                                        <p:attrNameLst>
                                          <p:attrName>ppt_h</p:attrName>
                                        </p:attrNameLst>
                                      </p:cBhvr>
                                      <p:tavLst>
                                        <p:tav tm="0">
                                          <p:val>
                                            <p:fltVal val="0"/>
                                          </p:val>
                                        </p:tav>
                                        <p:tav tm="100000">
                                          <p:val>
                                            <p:strVal val="#ppt_h"/>
                                          </p:val>
                                        </p:tav>
                                      </p:tavLst>
                                    </p:anim>
                                    <p:anim calcmode="lin" valueType="num">
                                      <p:cBhvr>
                                        <p:cTn id="13" dur="350" fill="hold"/>
                                        <p:tgtEl>
                                          <p:spTgt spid="3"/>
                                        </p:tgtEl>
                                        <p:attrNameLst>
                                          <p:attrName>ppt_x</p:attrName>
                                        </p:attrNameLst>
                                      </p:cBhvr>
                                      <p:tavLst>
                                        <p:tav tm="0">
                                          <p:val>
                                            <p:fltVal val="0.5"/>
                                          </p:val>
                                        </p:tav>
                                        <p:tav tm="100000">
                                          <p:val>
                                            <p:strVal val="#ppt_x"/>
                                          </p:val>
                                        </p:tav>
                                      </p:tavLst>
                                    </p:anim>
                                    <p:anim calcmode="lin" valueType="num">
                                      <p:cBhvr>
                                        <p:cTn id="14" dur="350" fill="hold"/>
                                        <p:tgtEl>
                                          <p:spTgt spid="3"/>
                                        </p:tgtEl>
                                        <p:attrNameLst>
                                          <p:attrName>ppt_y</p:attrName>
                                        </p:attrNameLst>
                                      </p:cBhvr>
                                      <p:tavLst>
                                        <p:tav tm="0">
                                          <p:val>
                                            <p:fltVal val="0.5"/>
                                          </p:val>
                                        </p:tav>
                                        <p:tav tm="100000">
                                          <p:val>
                                            <p:strVal val="#ppt_y"/>
                                          </p:val>
                                        </p:tav>
                                      </p:tavLst>
                                    </p:anim>
                                  </p:childTnLst>
                                </p:cTn>
                              </p:par>
                              <p:par>
                                <p:cTn id="15" presetID="2" presetClass="entr" presetSubtype="1" fill="hold" nodeType="withEffect">
                                  <p:stCondLst>
                                    <p:cond delay="75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250" fill="hold"/>
                                        <p:tgtEl>
                                          <p:spTgt spid="63"/>
                                        </p:tgtEl>
                                        <p:attrNameLst>
                                          <p:attrName>ppt_x</p:attrName>
                                        </p:attrNameLst>
                                      </p:cBhvr>
                                      <p:tavLst>
                                        <p:tav tm="0">
                                          <p:val>
                                            <p:strVal val="#ppt_x"/>
                                          </p:val>
                                        </p:tav>
                                        <p:tav tm="100000">
                                          <p:val>
                                            <p:strVal val="#ppt_x"/>
                                          </p:val>
                                        </p:tav>
                                      </p:tavLst>
                                    </p:anim>
                                    <p:anim calcmode="lin" valueType="num">
                                      <p:cBhvr additive="base">
                                        <p:cTn id="18" dur="250" fill="hold"/>
                                        <p:tgtEl>
                                          <p:spTgt spid="63"/>
                                        </p:tgtEl>
                                        <p:attrNameLst>
                                          <p:attrName>ppt_y</p:attrName>
                                        </p:attrNameLst>
                                      </p:cBhvr>
                                      <p:tavLst>
                                        <p:tav tm="0">
                                          <p:val>
                                            <p:strVal val="0-#ppt_h/2"/>
                                          </p:val>
                                        </p:tav>
                                        <p:tav tm="100000">
                                          <p:val>
                                            <p:strVal val="#ppt_y"/>
                                          </p:val>
                                        </p:tav>
                                      </p:tavLst>
                                    </p:anim>
                                  </p:childTnLst>
                                </p:cTn>
                              </p:par>
                            </p:childTnLst>
                          </p:cTn>
                        </p:par>
                        <p:par>
                          <p:cTn id="19" fill="hold">
                            <p:stCondLst>
                              <p:cond delay="1000"/>
                            </p:stCondLst>
                            <p:childTnLst>
                              <p:par>
                                <p:cTn id="20" presetID="22" presetClass="entr" presetSubtype="2" fill="hold" nodeType="afterEffect">
                                  <p:stCondLst>
                                    <p:cond delay="250"/>
                                  </p:stCondLst>
                                  <p:childTnLst>
                                    <p:set>
                                      <p:cBhvr>
                                        <p:cTn id="21" dur="1" fill="hold">
                                          <p:stCondLst>
                                            <p:cond delay="0"/>
                                          </p:stCondLst>
                                        </p:cTn>
                                        <p:tgtEl>
                                          <p:spTgt spid="57"/>
                                        </p:tgtEl>
                                        <p:attrNameLst>
                                          <p:attrName>style.visibility</p:attrName>
                                        </p:attrNameLst>
                                      </p:cBhvr>
                                      <p:to>
                                        <p:strVal val="visible"/>
                                      </p:to>
                                    </p:set>
                                    <p:animEffect transition="in" filter="wipe(right)">
                                      <p:cBhvr>
                                        <p:cTn id="22" dur="500"/>
                                        <p:tgtEl>
                                          <p:spTgt spid="57"/>
                                        </p:tgtEl>
                                      </p:cBhvr>
                                    </p:animEffect>
                                  </p:childTnLst>
                                </p:cTn>
                              </p:par>
                            </p:childTnLst>
                          </p:cTn>
                        </p:par>
                        <p:par>
                          <p:cTn id="23" fill="hold">
                            <p:stCondLst>
                              <p:cond delay="1750"/>
                            </p:stCondLst>
                            <p:childTnLst>
                              <p:par>
                                <p:cTn id="24" presetID="22" presetClass="entr" presetSubtype="2" fill="hold" grpId="0" nodeType="afterEffect">
                                  <p:stCondLst>
                                    <p:cond delay="0"/>
                                  </p:stCondLst>
                                  <p:childTnLst>
                                    <p:set>
                                      <p:cBhvr>
                                        <p:cTn id="25" dur="1" fill="hold">
                                          <p:stCondLst>
                                            <p:cond delay="0"/>
                                          </p:stCondLst>
                                        </p:cTn>
                                        <p:tgtEl>
                                          <p:spTgt spid="87"/>
                                        </p:tgtEl>
                                        <p:attrNameLst>
                                          <p:attrName>style.visibility</p:attrName>
                                        </p:attrNameLst>
                                      </p:cBhvr>
                                      <p:to>
                                        <p:strVal val="visible"/>
                                      </p:to>
                                    </p:set>
                                    <p:animEffect transition="in" filter="wipe(right)">
                                      <p:cBhvr>
                                        <p:cTn id="26" dur="500"/>
                                        <p:tgtEl>
                                          <p:spTgt spid="87"/>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animEffect transition="in" filter="wipe(right)">
                                      <p:cBhvr>
                                        <p:cTn id="29" dur="500"/>
                                        <p:tgtEl>
                                          <p:spTgt spid="88"/>
                                        </p:tgtEl>
                                      </p:cBhvr>
                                    </p:animEffect>
                                  </p:childTnLst>
                                </p:cTn>
                              </p:par>
                            </p:childTnLst>
                          </p:cTn>
                        </p:par>
                        <p:par>
                          <p:cTn id="30" fill="hold">
                            <p:stCondLst>
                              <p:cond delay="2250"/>
                            </p:stCondLst>
                            <p:childTnLst>
                              <p:par>
                                <p:cTn id="31" presetID="2" presetClass="entr" presetSubtype="2" fill="hold" nodeType="afterEffect">
                                  <p:stCondLst>
                                    <p:cond delay="25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250" fill="hold"/>
                                        <p:tgtEl>
                                          <p:spTgt spid="60"/>
                                        </p:tgtEl>
                                        <p:attrNameLst>
                                          <p:attrName>ppt_x</p:attrName>
                                        </p:attrNameLst>
                                      </p:cBhvr>
                                      <p:tavLst>
                                        <p:tav tm="0">
                                          <p:val>
                                            <p:strVal val="1+#ppt_w/2"/>
                                          </p:val>
                                        </p:tav>
                                        <p:tav tm="100000">
                                          <p:val>
                                            <p:strVal val="#ppt_x"/>
                                          </p:val>
                                        </p:tav>
                                      </p:tavLst>
                                    </p:anim>
                                    <p:anim calcmode="lin" valueType="num">
                                      <p:cBhvr additive="base">
                                        <p:cTn id="34" dur="250" fill="hold"/>
                                        <p:tgtEl>
                                          <p:spTgt spid="60"/>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99"/>
                                        </p:tgtEl>
                                        <p:attrNameLst>
                                          <p:attrName>style.visibility</p:attrName>
                                        </p:attrNameLst>
                                      </p:cBhvr>
                                      <p:to>
                                        <p:strVal val="visible"/>
                                      </p:to>
                                    </p:set>
                                    <p:animEffect transition="in" filter="wipe(left)">
                                      <p:cBhvr>
                                        <p:cTn id="38" dur="500"/>
                                        <p:tgtEl>
                                          <p:spTgt spid="99"/>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wipe(left)">
                                      <p:cBhvr>
                                        <p:cTn id="42" dur="500"/>
                                        <p:tgtEl>
                                          <p:spTgt spid="9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94"/>
                                        </p:tgtEl>
                                        <p:attrNameLst>
                                          <p:attrName>style.visibility</p:attrName>
                                        </p:attrNameLst>
                                      </p:cBhvr>
                                      <p:to>
                                        <p:strVal val="visible"/>
                                      </p:to>
                                    </p:set>
                                    <p:animEffect transition="in" filter="wipe(left)">
                                      <p:cBhvr>
                                        <p:cTn id="45" dur="500"/>
                                        <p:tgtEl>
                                          <p:spTgt spid="94"/>
                                        </p:tgtEl>
                                      </p:cBhvr>
                                    </p:animEffect>
                                  </p:childTnLst>
                                </p:cTn>
                              </p:par>
                            </p:childTnLst>
                          </p:cTn>
                        </p:par>
                        <p:par>
                          <p:cTn id="46" fill="hold">
                            <p:stCondLst>
                              <p:cond delay="4000"/>
                            </p:stCondLst>
                            <p:childTnLst>
                              <p:par>
                                <p:cTn id="47" presetID="2" presetClass="entr" presetSubtype="2" fill="hold" nodeType="afterEffect">
                                  <p:stCondLst>
                                    <p:cond delay="250"/>
                                  </p:stCondLst>
                                  <p:childTnLst>
                                    <p:set>
                                      <p:cBhvr>
                                        <p:cTn id="48" dur="1" fill="hold">
                                          <p:stCondLst>
                                            <p:cond delay="0"/>
                                          </p:stCondLst>
                                        </p:cTn>
                                        <p:tgtEl>
                                          <p:spTgt spid="66"/>
                                        </p:tgtEl>
                                        <p:attrNameLst>
                                          <p:attrName>style.visibility</p:attrName>
                                        </p:attrNameLst>
                                      </p:cBhvr>
                                      <p:to>
                                        <p:strVal val="visible"/>
                                      </p:to>
                                    </p:set>
                                    <p:anim calcmode="lin" valueType="num">
                                      <p:cBhvr additive="base">
                                        <p:cTn id="49" dur="250" fill="hold"/>
                                        <p:tgtEl>
                                          <p:spTgt spid="66"/>
                                        </p:tgtEl>
                                        <p:attrNameLst>
                                          <p:attrName>ppt_x</p:attrName>
                                        </p:attrNameLst>
                                      </p:cBhvr>
                                      <p:tavLst>
                                        <p:tav tm="0">
                                          <p:val>
                                            <p:strVal val="1+#ppt_w/2"/>
                                          </p:val>
                                        </p:tav>
                                        <p:tav tm="100000">
                                          <p:val>
                                            <p:strVal val="#ppt_x"/>
                                          </p:val>
                                        </p:tav>
                                      </p:tavLst>
                                    </p:anim>
                                    <p:anim calcmode="lin" valueType="num">
                                      <p:cBhvr additive="base">
                                        <p:cTn id="50" dur="250" fill="hold"/>
                                        <p:tgtEl>
                                          <p:spTgt spid="66"/>
                                        </p:tgtEl>
                                        <p:attrNameLst>
                                          <p:attrName>ppt_y</p:attrName>
                                        </p:attrNameLst>
                                      </p:cBhvr>
                                      <p:tavLst>
                                        <p:tav tm="0">
                                          <p:val>
                                            <p:strVal val="#ppt_y"/>
                                          </p:val>
                                        </p:tav>
                                        <p:tav tm="100000">
                                          <p:val>
                                            <p:strVal val="#ppt_y"/>
                                          </p:val>
                                        </p:tav>
                                      </p:tavLst>
                                    </p:anim>
                                  </p:childTnLst>
                                </p:cTn>
                              </p:par>
                            </p:childTnLst>
                          </p:cTn>
                        </p:par>
                        <p:par>
                          <p:cTn id="51" fill="hold">
                            <p:stCondLst>
                              <p:cond delay="4750"/>
                            </p:stCondLst>
                            <p:childTnLst>
                              <p:par>
                                <p:cTn id="52" presetID="22" presetClass="entr" presetSubtype="8" fill="hold" nodeType="after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500"/>
                                        <p:tgtEl>
                                          <p:spTgt spid="53"/>
                                        </p:tgtEl>
                                      </p:cBhvr>
                                    </p:animEffect>
                                  </p:childTnLst>
                                </p:cTn>
                              </p:par>
                            </p:childTnLst>
                          </p:cTn>
                        </p:par>
                        <p:par>
                          <p:cTn id="55" fill="hold">
                            <p:stCondLst>
                              <p:cond delay="5250"/>
                            </p:stCondLst>
                            <p:childTnLst>
                              <p:par>
                                <p:cTn id="56" presetID="22" presetClass="entr" presetSubtype="8" fill="hold" grpId="0" nodeType="after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wipe(left)">
                                      <p:cBhvr>
                                        <p:cTn id="58" dur="500"/>
                                        <p:tgtEl>
                                          <p:spTgt spid="9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6"/>
                                        </p:tgtEl>
                                        <p:attrNameLst>
                                          <p:attrName>style.visibility</p:attrName>
                                        </p:attrNameLst>
                                      </p:cBhvr>
                                      <p:to>
                                        <p:strVal val="visible"/>
                                      </p:to>
                                    </p:set>
                                    <p:animEffect transition="in" filter="wipe(left)">
                                      <p:cBhvr>
                                        <p:cTn id="61" dur="500"/>
                                        <p:tgtEl>
                                          <p:spTgt spid="96"/>
                                        </p:tgtEl>
                                      </p:cBhvr>
                                    </p:animEffect>
                                  </p:childTnLst>
                                </p:cTn>
                              </p:par>
                            </p:childTnLst>
                          </p:cTn>
                        </p:par>
                        <p:par>
                          <p:cTn id="62" fill="hold">
                            <p:stCondLst>
                              <p:cond delay="5750"/>
                            </p:stCondLst>
                            <p:childTnLst>
                              <p:par>
                                <p:cTn id="63" presetID="2" presetClass="entr" presetSubtype="4" fill="hold" nodeType="afterEffect">
                                  <p:stCondLst>
                                    <p:cond delay="250"/>
                                  </p:stCondLst>
                                  <p:childTnLst>
                                    <p:set>
                                      <p:cBhvr>
                                        <p:cTn id="64" dur="1" fill="hold">
                                          <p:stCondLst>
                                            <p:cond delay="0"/>
                                          </p:stCondLst>
                                        </p:cTn>
                                        <p:tgtEl>
                                          <p:spTgt spid="75"/>
                                        </p:tgtEl>
                                        <p:attrNameLst>
                                          <p:attrName>style.visibility</p:attrName>
                                        </p:attrNameLst>
                                      </p:cBhvr>
                                      <p:to>
                                        <p:strVal val="visible"/>
                                      </p:to>
                                    </p:set>
                                    <p:anim calcmode="lin" valueType="num">
                                      <p:cBhvr additive="base">
                                        <p:cTn id="65" dur="250" fill="hold"/>
                                        <p:tgtEl>
                                          <p:spTgt spid="75"/>
                                        </p:tgtEl>
                                        <p:attrNameLst>
                                          <p:attrName>ppt_x</p:attrName>
                                        </p:attrNameLst>
                                      </p:cBhvr>
                                      <p:tavLst>
                                        <p:tav tm="0">
                                          <p:val>
                                            <p:strVal val="#ppt_x"/>
                                          </p:val>
                                        </p:tav>
                                        <p:tav tm="100000">
                                          <p:val>
                                            <p:strVal val="#ppt_x"/>
                                          </p:val>
                                        </p:tav>
                                      </p:tavLst>
                                    </p:anim>
                                    <p:anim calcmode="lin" valueType="num">
                                      <p:cBhvr additive="base">
                                        <p:cTn id="66" dur="250" fill="hold"/>
                                        <p:tgtEl>
                                          <p:spTgt spid="75"/>
                                        </p:tgtEl>
                                        <p:attrNameLst>
                                          <p:attrName>ppt_y</p:attrName>
                                        </p:attrNameLst>
                                      </p:cBhvr>
                                      <p:tavLst>
                                        <p:tav tm="0">
                                          <p:val>
                                            <p:strVal val="1+#ppt_h/2"/>
                                          </p:val>
                                        </p:tav>
                                        <p:tav tm="100000">
                                          <p:val>
                                            <p:strVal val="#ppt_y"/>
                                          </p:val>
                                        </p:tav>
                                      </p:tavLst>
                                    </p:anim>
                                  </p:childTnLst>
                                </p:cTn>
                              </p:par>
                            </p:childTnLst>
                          </p:cTn>
                        </p:par>
                        <p:par>
                          <p:cTn id="67" fill="hold">
                            <p:stCondLst>
                              <p:cond delay="6500"/>
                            </p:stCondLst>
                            <p:childTnLst>
                              <p:par>
                                <p:cTn id="68" presetID="22" presetClass="entr" presetSubtype="8" fill="hold" nodeType="after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wipe(left)">
                                      <p:cBhvr>
                                        <p:cTn id="70" dur="500"/>
                                        <p:tgtEl>
                                          <p:spTgt spid="54"/>
                                        </p:tgtEl>
                                      </p:cBhvr>
                                    </p:animEffect>
                                  </p:childTnLst>
                                </p:cTn>
                              </p:par>
                            </p:childTnLst>
                          </p:cTn>
                        </p:par>
                        <p:par>
                          <p:cTn id="71" fill="hold">
                            <p:stCondLst>
                              <p:cond delay="7000"/>
                            </p:stCondLst>
                            <p:childTnLst>
                              <p:par>
                                <p:cTn id="72" presetID="22" presetClass="entr" presetSubtype="8" fill="hold" grpId="0" nodeType="afterEffect">
                                  <p:stCondLst>
                                    <p:cond delay="0"/>
                                  </p:stCondLst>
                                  <p:childTnLst>
                                    <p:set>
                                      <p:cBhvr>
                                        <p:cTn id="73" dur="1" fill="hold">
                                          <p:stCondLst>
                                            <p:cond delay="0"/>
                                          </p:stCondLst>
                                        </p:cTn>
                                        <p:tgtEl>
                                          <p:spTgt spid="97"/>
                                        </p:tgtEl>
                                        <p:attrNameLst>
                                          <p:attrName>style.visibility</p:attrName>
                                        </p:attrNameLst>
                                      </p:cBhvr>
                                      <p:to>
                                        <p:strVal val="visible"/>
                                      </p:to>
                                    </p:set>
                                    <p:animEffect transition="in" filter="wipe(left)">
                                      <p:cBhvr>
                                        <p:cTn id="74" dur="500"/>
                                        <p:tgtEl>
                                          <p:spTgt spid="97"/>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98"/>
                                        </p:tgtEl>
                                        <p:attrNameLst>
                                          <p:attrName>style.visibility</p:attrName>
                                        </p:attrNameLst>
                                      </p:cBhvr>
                                      <p:to>
                                        <p:strVal val="visible"/>
                                      </p:to>
                                    </p:set>
                                    <p:animEffect transition="in" filter="wipe(left)">
                                      <p:cBhvr>
                                        <p:cTn id="77" dur="500"/>
                                        <p:tgtEl>
                                          <p:spTgt spid="98"/>
                                        </p:tgtEl>
                                      </p:cBhvr>
                                    </p:animEffect>
                                  </p:childTnLst>
                                </p:cTn>
                              </p:par>
                            </p:childTnLst>
                          </p:cTn>
                        </p:par>
                        <p:par>
                          <p:cTn id="78" fill="hold">
                            <p:stCondLst>
                              <p:cond delay="7500"/>
                            </p:stCondLst>
                            <p:childTnLst>
                              <p:par>
                                <p:cTn id="79" presetID="2" presetClass="entr" presetSubtype="8" fill="hold" nodeType="afterEffect">
                                  <p:stCondLst>
                                    <p:cond delay="250"/>
                                  </p:stCondLst>
                                  <p:childTnLst>
                                    <p:set>
                                      <p:cBhvr>
                                        <p:cTn id="80" dur="1" fill="hold">
                                          <p:stCondLst>
                                            <p:cond delay="0"/>
                                          </p:stCondLst>
                                        </p:cTn>
                                        <p:tgtEl>
                                          <p:spTgt spid="69"/>
                                        </p:tgtEl>
                                        <p:attrNameLst>
                                          <p:attrName>style.visibility</p:attrName>
                                        </p:attrNameLst>
                                      </p:cBhvr>
                                      <p:to>
                                        <p:strVal val="visible"/>
                                      </p:to>
                                    </p:set>
                                    <p:anim calcmode="lin" valueType="num">
                                      <p:cBhvr additive="base">
                                        <p:cTn id="81" dur="250" fill="hold"/>
                                        <p:tgtEl>
                                          <p:spTgt spid="69"/>
                                        </p:tgtEl>
                                        <p:attrNameLst>
                                          <p:attrName>ppt_x</p:attrName>
                                        </p:attrNameLst>
                                      </p:cBhvr>
                                      <p:tavLst>
                                        <p:tav tm="0">
                                          <p:val>
                                            <p:strVal val="0-#ppt_w/2"/>
                                          </p:val>
                                        </p:tav>
                                        <p:tav tm="100000">
                                          <p:val>
                                            <p:strVal val="#ppt_x"/>
                                          </p:val>
                                        </p:tav>
                                      </p:tavLst>
                                    </p:anim>
                                    <p:anim calcmode="lin" valueType="num">
                                      <p:cBhvr additive="base">
                                        <p:cTn id="82" dur="250" fill="hold"/>
                                        <p:tgtEl>
                                          <p:spTgt spid="69"/>
                                        </p:tgtEl>
                                        <p:attrNameLst>
                                          <p:attrName>ppt_y</p:attrName>
                                        </p:attrNameLst>
                                      </p:cBhvr>
                                      <p:tavLst>
                                        <p:tav tm="0">
                                          <p:val>
                                            <p:strVal val="#ppt_y"/>
                                          </p:val>
                                        </p:tav>
                                        <p:tav tm="100000">
                                          <p:val>
                                            <p:strVal val="#ppt_y"/>
                                          </p:val>
                                        </p:tav>
                                      </p:tavLst>
                                    </p:anim>
                                  </p:childTnLst>
                                </p:cTn>
                              </p:par>
                            </p:childTnLst>
                          </p:cTn>
                        </p:par>
                        <p:par>
                          <p:cTn id="83" fill="hold">
                            <p:stCondLst>
                              <p:cond delay="8250"/>
                            </p:stCondLst>
                            <p:childTnLst>
                              <p:par>
                                <p:cTn id="84" presetID="22" presetClass="entr" presetSubtype="2" fill="hold" nodeType="afterEffect">
                                  <p:stCondLst>
                                    <p:cond delay="0"/>
                                  </p:stCondLst>
                                  <p:childTnLst>
                                    <p:set>
                                      <p:cBhvr>
                                        <p:cTn id="85" dur="1" fill="hold">
                                          <p:stCondLst>
                                            <p:cond delay="0"/>
                                          </p:stCondLst>
                                        </p:cTn>
                                        <p:tgtEl>
                                          <p:spTgt spid="55"/>
                                        </p:tgtEl>
                                        <p:attrNameLst>
                                          <p:attrName>style.visibility</p:attrName>
                                        </p:attrNameLst>
                                      </p:cBhvr>
                                      <p:to>
                                        <p:strVal val="visible"/>
                                      </p:to>
                                    </p:set>
                                    <p:animEffect transition="in" filter="wipe(right)">
                                      <p:cBhvr>
                                        <p:cTn id="86" dur="250"/>
                                        <p:tgtEl>
                                          <p:spTgt spid="55"/>
                                        </p:tgtEl>
                                      </p:cBhvr>
                                    </p:animEffect>
                                  </p:childTnLst>
                                </p:cTn>
                              </p:par>
                            </p:childTnLst>
                          </p:cTn>
                        </p:par>
                        <p:par>
                          <p:cTn id="87" fill="hold">
                            <p:stCondLst>
                              <p:cond delay="8750"/>
                            </p:stCondLst>
                            <p:childTnLst>
                              <p:par>
                                <p:cTn id="88" presetID="22" presetClass="entr" presetSubtype="2" fill="hold" grpId="0" nodeType="after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wipe(right)">
                                      <p:cBhvr>
                                        <p:cTn id="90" dur="500"/>
                                        <p:tgtEl>
                                          <p:spTgt spid="91"/>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wipe(right)">
                                      <p:cBhvr>
                                        <p:cTn id="93" dur="500"/>
                                        <p:tgtEl>
                                          <p:spTgt spid="92"/>
                                        </p:tgtEl>
                                      </p:cBhvr>
                                    </p:animEffect>
                                  </p:childTnLst>
                                </p:cTn>
                              </p:par>
                            </p:childTnLst>
                          </p:cTn>
                        </p:par>
                        <p:par>
                          <p:cTn id="94" fill="hold">
                            <p:stCondLst>
                              <p:cond delay="9250"/>
                            </p:stCondLst>
                            <p:childTnLst>
                              <p:par>
                                <p:cTn id="95" presetID="2" presetClass="entr" presetSubtype="8" fill="hold" nodeType="afterEffect">
                                  <p:stCondLst>
                                    <p:cond delay="250"/>
                                  </p:stCondLst>
                                  <p:childTnLst>
                                    <p:set>
                                      <p:cBhvr>
                                        <p:cTn id="96" dur="1" fill="hold">
                                          <p:stCondLst>
                                            <p:cond delay="0"/>
                                          </p:stCondLst>
                                        </p:cTn>
                                        <p:tgtEl>
                                          <p:spTgt spid="72"/>
                                        </p:tgtEl>
                                        <p:attrNameLst>
                                          <p:attrName>style.visibility</p:attrName>
                                        </p:attrNameLst>
                                      </p:cBhvr>
                                      <p:to>
                                        <p:strVal val="visible"/>
                                      </p:to>
                                    </p:set>
                                    <p:anim calcmode="lin" valueType="num">
                                      <p:cBhvr additive="base">
                                        <p:cTn id="97" dur="250" fill="hold"/>
                                        <p:tgtEl>
                                          <p:spTgt spid="72"/>
                                        </p:tgtEl>
                                        <p:attrNameLst>
                                          <p:attrName>ppt_x</p:attrName>
                                        </p:attrNameLst>
                                      </p:cBhvr>
                                      <p:tavLst>
                                        <p:tav tm="0">
                                          <p:val>
                                            <p:strVal val="0-#ppt_w/2"/>
                                          </p:val>
                                        </p:tav>
                                        <p:tav tm="100000">
                                          <p:val>
                                            <p:strVal val="#ppt_x"/>
                                          </p:val>
                                        </p:tav>
                                      </p:tavLst>
                                    </p:anim>
                                    <p:anim calcmode="lin" valueType="num">
                                      <p:cBhvr additive="base">
                                        <p:cTn id="98" dur="250" fill="hold"/>
                                        <p:tgtEl>
                                          <p:spTgt spid="72"/>
                                        </p:tgtEl>
                                        <p:attrNameLst>
                                          <p:attrName>ppt_y</p:attrName>
                                        </p:attrNameLst>
                                      </p:cBhvr>
                                      <p:tavLst>
                                        <p:tav tm="0">
                                          <p:val>
                                            <p:strVal val="#ppt_y"/>
                                          </p:val>
                                        </p:tav>
                                        <p:tav tm="100000">
                                          <p:val>
                                            <p:strVal val="#ppt_y"/>
                                          </p:val>
                                        </p:tav>
                                      </p:tavLst>
                                    </p:anim>
                                  </p:childTnLst>
                                </p:cTn>
                              </p:par>
                            </p:childTnLst>
                          </p:cTn>
                        </p:par>
                        <p:par>
                          <p:cTn id="99" fill="hold">
                            <p:stCondLst>
                              <p:cond delay="10000"/>
                            </p:stCondLst>
                            <p:childTnLst>
                              <p:par>
                                <p:cTn id="100" presetID="22" presetClass="entr" presetSubtype="2" fill="hold" nodeType="afterEffect">
                                  <p:stCondLst>
                                    <p:cond delay="0"/>
                                  </p:stCondLst>
                                  <p:childTnLst>
                                    <p:set>
                                      <p:cBhvr>
                                        <p:cTn id="101" dur="1" fill="hold">
                                          <p:stCondLst>
                                            <p:cond delay="0"/>
                                          </p:stCondLst>
                                        </p:cTn>
                                        <p:tgtEl>
                                          <p:spTgt spid="56"/>
                                        </p:tgtEl>
                                        <p:attrNameLst>
                                          <p:attrName>style.visibility</p:attrName>
                                        </p:attrNameLst>
                                      </p:cBhvr>
                                      <p:to>
                                        <p:strVal val="visible"/>
                                      </p:to>
                                    </p:set>
                                    <p:animEffect transition="in" filter="wipe(right)">
                                      <p:cBhvr>
                                        <p:cTn id="102" dur="250"/>
                                        <p:tgtEl>
                                          <p:spTgt spid="56"/>
                                        </p:tgtEl>
                                      </p:cBhvr>
                                    </p:animEffect>
                                  </p:childTnLst>
                                </p:cTn>
                              </p:par>
                            </p:childTnLst>
                          </p:cTn>
                        </p:par>
                        <p:par>
                          <p:cTn id="103" fill="hold">
                            <p:stCondLst>
                              <p:cond delay="10500"/>
                            </p:stCondLst>
                            <p:childTnLst>
                              <p:par>
                                <p:cTn id="104" presetID="22" presetClass="entr" presetSubtype="2" fill="hold" grpId="0" nodeType="afterEffect">
                                  <p:stCondLst>
                                    <p:cond delay="0"/>
                                  </p:stCondLst>
                                  <p:childTnLst>
                                    <p:set>
                                      <p:cBhvr>
                                        <p:cTn id="105" dur="1" fill="hold">
                                          <p:stCondLst>
                                            <p:cond delay="0"/>
                                          </p:stCondLst>
                                        </p:cTn>
                                        <p:tgtEl>
                                          <p:spTgt spid="89"/>
                                        </p:tgtEl>
                                        <p:attrNameLst>
                                          <p:attrName>style.visibility</p:attrName>
                                        </p:attrNameLst>
                                      </p:cBhvr>
                                      <p:to>
                                        <p:strVal val="visible"/>
                                      </p:to>
                                    </p:set>
                                    <p:animEffect transition="in" filter="wipe(right)">
                                      <p:cBhvr>
                                        <p:cTn id="106" dur="500"/>
                                        <p:tgtEl>
                                          <p:spTgt spid="89"/>
                                        </p:tgtEl>
                                      </p:cBhvr>
                                    </p:animEffect>
                                  </p:childTnLst>
                                </p:cTn>
                              </p:par>
                              <p:par>
                                <p:cTn id="107" presetID="22" presetClass="entr" presetSubtype="2"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animEffect transition="in" filter="wipe(right)">
                                      <p:cBhvr>
                                        <p:cTn id="109" dur="500"/>
                                        <p:tgtEl>
                                          <p:spTgt spid="90"/>
                                        </p:tgtEl>
                                      </p:cBhvr>
                                    </p:animEffect>
                                  </p:childTnLst>
                                </p:cTn>
                              </p:par>
                            </p:childTnLst>
                          </p:cTn>
                        </p:par>
                        <p:par>
                          <p:cTn id="110" fill="hold">
                            <p:stCondLst>
                              <p:cond delay="11000"/>
                            </p:stCondLst>
                            <p:childTnLst>
                              <p:par>
                                <p:cTn id="111" presetID="10" presetClass="entr" presetSubtype="0" fill="hold" grpId="0" nodeType="after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fade">
                                      <p:cBhvr>
                                        <p:cTn id="113"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7" grpId="0"/>
      <p:bldP spid="88" grpId="0"/>
      <p:bldP spid="89" grpId="0"/>
      <p:bldP spid="90" grpId="0"/>
      <p:bldP spid="91" grpId="0"/>
      <p:bldP spid="92" grpId="0"/>
      <p:bldP spid="93" grpId="0"/>
      <p:bldP spid="94" grpId="0"/>
      <p:bldP spid="95" grpId="0"/>
      <p:bldP spid="96" grpId="0"/>
      <p:bldP spid="97" grpId="0"/>
      <p:bldP spid="98" grpId="0"/>
      <p:bldP spid="4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3"/>
          <p:cNvSpPr>
            <a:spLocks noChangeArrowheads="1"/>
          </p:cNvSpPr>
          <p:nvPr/>
        </p:nvSpPr>
        <p:spPr bwMode="auto">
          <a:xfrm>
            <a:off x="5922678" y="-1005"/>
            <a:ext cx="1589203"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成绩与思考</a:t>
            </a:r>
            <a:endParaRPr lang="en-US" altLang="zh-CN"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grpSp>
        <p:nvGrpSpPr>
          <p:cNvPr id="51" name="Group 2"/>
          <p:cNvGrpSpPr/>
          <p:nvPr/>
        </p:nvGrpSpPr>
        <p:grpSpPr bwMode="auto">
          <a:xfrm>
            <a:off x="1263397" y="1296631"/>
            <a:ext cx="852073" cy="819695"/>
            <a:chOff x="0" y="0"/>
            <a:chExt cx="1282175" cy="1224136"/>
          </a:xfrm>
        </p:grpSpPr>
        <p:sp>
          <p:nvSpPr>
            <p:cNvPr id="52" name="椭圆 12"/>
            <p:cNvSpPr>
              <a:spLocks noChangeArrowheads="1"/>
            </p:cNvSpPr>
            <p:nvPr/>
          </p:nvSpPr>
          <p:spPr bwMode="auto">
            <a:xfrm>
              <a:off x="58039" y="0"/>
              <a:ext cx="1224136" cy="1224136"/>
            </a:xfrm>
            <a:prstGeom prst="ellipse">
              <a:avLst/>
            </a:prstGeom>
            <a:solidFill>
              <a:srgbClr val="2F5596"/>
            </a:solidFill>
            <a:ln w="57150" cap="flat" cmpd="sng">
              <a:solidFill>
                <a:schemeClr val="accent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pPr algn="ctr"/>
              <a:endParaRPr lang="zh-CN" altLang="zh-CN" sz="1575">
                <a:solidFill>
                  <a:schemeClr val="bg1"/>
                </a:solidFill>
                <a:latin typeface="幼圆" panose="02010509060101010101" charset="-122"/>
                <a:ea typeface="幼圆" panose="02010509060101010101" charset="-122"/>
                <a:sym typeface="宋体" panose="02010600030101010101" pitchFamily="2" charset="-122"/>
              </a:endParaRPr>
            </a:p>
          </p:txBody>
        </p:sp>
        <p:sp>
          <p:nvSpPr>
            <p:cNvPr id="53" name="文本框 21"/>
            <p:cNvSpPr>
              <a:spLocks noChangeArrowheads="1"/>
            </p:cNvSpPr>
            <p:nvPr/>
          </p:nvSpPr>
          <p:spPr bwMode="auto">
            <a:xfrm rot="20331793">
              <a:off x="0" y="362307"/>
              <a:ext cx="1263344" cy="5000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ctr"/>
              <a:r>
                <a:rPr lang="zh-CN" altLang="en-US" sz="1575" dirty="0">
                  <a:solidFill>
                    <a:schemeClr val="bg1"/>
                  </a:solidFill>
                  <a:ea typeface="幼圆" panose="02010509060101010101" charset="-122"/>
                </a:rPr>
                <a:t>标题</a:t>
              </a:r>
              <a:r>
                <a:rPr lang="en-US" altLang="zh-CN" sz="1575" dirty="0">
                  <a:solidFill>
                    <a:schemeClr val="bg1"/>
                  </a:solidFill>
                  <a:ea typeface="幼圆" panose="02010509060101010101" charset="-122"/>
                </a:rPr>
                <a:t>1</a:t>
              </a:r>
              <a:endParaRPr lang="zh-CN" altLang="en-US" sz="1575" dirty="0">
                <a:solidFill>
                  <a:schemeClr val="bg1"/>
                </a:solidFill>
                <a:ea typeface="幼圆" panose="02010509060101010101" charset="-122"/>
              </a:endParaRPr>
            </a:p>
          </p:txBody>
        </p:sp>
      </p:grpSp>
      <p:sp>
        <p:nvSpPr>
          <p:cNvPr id="54" name="矩形 15"/>
          <p:cNvSpPr>
            <a:spLocks noChangeArrowheads="1"/>
          </p:cNvSpPr>
          <p:nvPr/>
        </p:nvSpPr>
        <p:spPr bwMode="auto">
          <a:xfrm>
            <a:off x="2240960" y="1284936"/>
            <a:ext cx="30582" cy="844148"/>
          </a:xfrm>
          <a:prstGeom prst="rect">
            <a:avLst/>
          </a:prstGeom>
          <a:solidFill>
            <a:srgbClr val="2F5596"/>
          </a:solidFill>
          <a:ln>
            <a:solidFill>
              <a:schemeClr val="accent1"/>
            </a:solidFill>
          </a:ln>
          <a:effectLst/>
        </p:spPr>
        <p:txBody>
          <a:bodyPr lIns="60906" tIns="30452" rIns="60906" bIns="30452" anchor="ctr"/>
          <a:lstStyle/>
          <a:p>
            <a:pPr algn="ctr"/>
            <a:endParaRPr lang="zh-CN" altLang="zh-CN" sz="1350">
              <a:solidFill>
                <a:srgbClr val="FFFFFF"/>
              </a:solidFill>
              <a:latin typeface="幼圆" panose="02010509060101010101" charset="-122"/>
              <a:ea typeface="幼圆" panose="02010509060101010101" charset="-122"/>
              <a:sym typeface="宋体" panose="02010600030101010101" pitchFamily="2" charset="-122"/>
            </a:endParaRPr>
          </a:p>
        </p:txBody>
      </p:sp>
      <p:sp>
        <p:nvSpPr>
          <p:cNvPr id="55" name="矩形 8"/>
          <p:cNvSpPr>
            <a:spLocks noChangeArrowheads="1"/>
          </p:cNvSpPr>
          <p:nvPr/>
        </p:nvSpPr>
        <p:spPr bwMode="auto">
          <a:xfrm>
            <a:off x="2354851" y="1354042"/>
            <a:ext cx="2177636" cy="692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60906" tIns="30452" rIns="60906" bIns="30452">
            <a:spAutoFit/>
          </a:bodyPr>
          <a:lstStyle/>
          <a:p>
            <a:pPr>
              <a:lnSpc>
                <a:spcPct val="130000"/>
              </a:lnSpc>
            </a:pPr>
            <a:r>
              <a:rPr lang="zh-CN" altLang="en-US" sz="1050" dirty="0">
                <a:solidFill>
                  <a:schemeClr val="tx1">
                    <a:lumMod val="50000"/>
                    <a:lumOff val="50000"/>
                  </a:schemeClr>
                </a:solidFill>
                <a:latin typeface="幼圆" panose="02010509060101010101" charset="-122"/>
                <a:ea typeface="幼圆" panose="02010509060101010101" charset="-122"/>
              </a:rPr>
              <a:t>您的内容打在这里，或者通过复制您的文本后。您的内容打在这里，或者通过复制您的文本</a:t>
            </a:r>
          </a:p>
        </p:txBody>
      </p:sp>
      <p:grpSp>
        <p:nvGrpSpPr>
          <p:cNvPr id="56" name="Group 7"/>
          <p:cNvGrpSpPr/>
          <p:nvPr/>
        </p:nvGrpSpPr>
        <p:grpSpPr bwMode="auto">
          <a:xfrm>
            <a:off x="2012125" y="2278988"/>
            <a:ext cx="845745" cy="819695"/>
            <a:chOff x="0" y="0"/>
            <a:chExt cx="1273406" cy="1224136"/>
          </a:xfrm>
        </p:grpSpPr>
        <p:sp>
          <p:nvSpPr>
            <p:cNvPr id="57" name="椭圆 19"/>
            <p:cNvSpPr>
              <a:spLocks noChangeArrowheads="1"/>
            </p:cNvSpPr>
            <p:nvPr/>
          </p:nvSpPr>
          <p:spPr bwMode="auto">
            <a:xfrm>
              <a:off x="49270" y="0"/>
              <a:ext cx="1224136" cy="1224136"/>
            </a:xfrm>
            <a:prstGeom prst="ellipse">
              <a:avLst/>
            </a:prstGeom>
            <a:solidFill>
              <a:srgbClr val="2F5596"/>
            </a:solidFill>
            <a:ln w="57150" cap="flat" cmpd="sng">
              <a:solidFill>
                <a:schemeClr val="accent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pPr algn="ctr"/>
              <a:endParaRPr lang="zh-CN" altLang="zh-CN" sz="1575">
                <a:solidFill>
                  <a:schemeClr val="bg1"/>
                </a:solidFill>
                <a:latin typeface="幼圆" panose="02010509060101010101" charset="-122"/>
                <a:ea typeface="幼圆" panose="02010509060101010101" charset="-122"/>
                <a:sym typeface="宋体" panose="02010600030101010101" pitchFamily="2" charset="-122"/>
              </a:endParaRPr>
            </a:p>
          </p:txBody>
        </p:sp>
        <p:sp>
          <p:nvSpPr>
            <p:cNvPr id="58" name="文本框 25"/>
            <p:cNvSpPr>
              <a:spLocks noChangeArrowheads="1"/>
            </p:cNvSpPr>
            <p:nvPr/>
          </p:nvSpPr>
          <p:spPr bwMode="auto">
            <a:xfrm rot="20331793">
              <a:off x="0" y="346485"/>
              <a:ext cx="1263347" cy="5000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ctr"/>
              <a:r>
                <a:rPr lang="zh-CN" altLang="en-US" sz="1575" dirty="0">
                  <a:solidFill>
                    <a:schemeClr val="bg1"/>
                  </a:solidFill>
                  <a:ea typeface="幼圆" panose="02010509060101010101" charset="-122"/>
                </a:rPr>
                <a:t>标题</a:t>
              </a:r>
              <a:r>
                <a:rPr lang="en-US" altLang="zh-CN" sz="1575" dirty="0">
                  <a:solidFill>
                    <a:schemeClr val="bg1"/>
                  </a:solidFill>
                  <a:ea typeface="幼圆" panose="02010509060101010101" charset="-122"/>
                </a:rPr>
                <a:t>3</a:t>
              </a:r>
              <a:endParaRPr lang="zh-CN" altLang="en-US" sz="1575" dirty="0">
                <a:solidFill>
                  <a:schemeClr val="bg1"/>
                </a:solidFill>
                <a:ea typeface="幼圆" panose="02010509060101010101" charset="-122"/>
              </a:endParaRPr>
            </a:p>
          </p:txBody>
        </p:sp>
      </p:grpSp>
      <p:sp>
        <p:nvSpPr>
          <p:cNvPr id="59" name="矩形 21"/>
          <p:cNvSpPr>
            <a:spLocks noChangeArrowheads="1"/>
          </p:cNvSpPr>
          <p:nvPr/>
        </p:nvSpPr>
        <p:spPr bwMode="auto">
          <a:xfrm>
            <a:off x="2989687" y="2267294"/>
            <a:ext cx="29528" cy="844148"/>
          </a:xfrm>
          <a:prstGeom prst="rect">
            <a:avLst/>
          </a:prstGeom>
          <a:solidFill>
            <a:srgbClr val="2F5596"/>
          </a:solidFill>
          <a:ln>
            <a:solidFill>
              <a:schemeClr val="accent1"/>
            </a:solidFill>
          </a:ln>
          <a:effectLst/>
        </p:spPr>
        <p:txBody>
          <a:bodyPr lIns="60906" tIns="30452" rIns="60906" bIns="30452" anchor="ctr"/>
          <a:lstStyle/>
          <a:p>
            <a:pPr algn="ctr"/>
            <a:endParaRPr lang="zh-CN" altLang="zh-CN" sz="1350">
              <a:solidFill>
                <a:srgbClr val="FFFFFF"/>
              </a:solidFill>
              <a:latin typeface="幼圆" panose="02010509060101010101" charset="-122"/>
              <a:ea typeface="幼圆" panose="02010509060101010101" charset="-122"/>
              <a:sym typeface="宋体" panose="02010600030101010101" pitchFamily="2" charset="-122"/>
            </a:endParaRPr>
          </a:p>
        </p:txBody>
      </p:sp>
      <p:sp>
        <p:nvSpPr>
          <p:cNvPr id="60" name="矩形 8"/>
          <p:cNvSpPr>
            <a:spLocks noChangeArrowheads="1"/>
          </p:cNvSpPr>
          <p:nvPr/>
        </p:nvSpPr>
        <p:spPr bwMode="auto">
          <a:xfrm>
            <a:off x="3149979" y="2336399"/>
            <a:ext cx="2015235" cy="692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60906" tIns="30452" rIns="60906" bIns="30452">
            <a:spAutoFit/>
          </a:bodyPr>
          <a:lstStyle/>
          <a:p>
            <a:pPr>
              <a:lnSpc>
                <a:spcPct val="130000"/>
              </a:lnSpc>
            </a:pPr>
            <a:r>
              <a:rPr lang="zh-CN" altLang="en-US" sz="1050" dirty="0" smtClean="0">
                <a:solidFill>
                  <a:schemeClr val="tx1">
                    <a:lumMod val="50000"/>
                    <a:lumOff val="50000"/>
                  </a:schemeClr>
                </a:solidFill>
                <a:latin typeface="幼圆" panose="02010509060101010101" charset="-122"/>
                <a:ea typeface="幼圆" panose="02010509060101010101" charset="-122"/>
              </a:rPr>
              <a:t>亮亮图文旗舰店</a:t>
            </a:r>
          </a:p>
          <a:p>
            <a:pPr>
              <a:lnSpc>
                <a:spcPct val="130000"/>
              </a:lnSpc>
            </a:pPr>
            <a:r>
              <a:rPr lang="en-US" altLang="zh-CN" sz="1050" dirty="0" smtClean="0">
                <a:solidFill>
                  <a:schemeClr val="tx1">
                    <a:lumMod val="50000"/>
                    <a:lumOff val="50000"/>
                  </a:schemeClr>
                </a:solidFill>
                <a:latin typeface="幼圆" panose="02010509060101010101" charset="-122"/>
                <a:ea typeface="幼圆" panose="02010509060101010101" charset="-122"/>
              </a:rPr>
              <a:t>https://liangliangtuwen.tmall.com</a:t>
            </a:r>
            <a:endParaRPr lang="en-US" altLang="zh-CN" sz="1050" dirty="0">
              <a:solidFill>
                <a:schemeClr val="tx1">
                  <a:lumMod val="50000"/>
                  <a:lumOff val="50000"/>
                </a:schemeClr>
              </a:solidFill>
              <a:latin typeface="幼圆" panose="02010509060101010101" charset="-122"/>
              <a:ea typeface="幼圆" panose="02010509060101010101" charset="-122"/>
            </a:endParaRPr>
          </a:p>
        </p:txBody>
      </p:sp>
      <p:sp>
        <p:nvSpPr>
          <p:cNvPr id="61" name="矩形 23"/>
          <p:cNvSpPr>
            <a:spLocks noChangeArrowheads="1"/>
          </p:cNvSpPr>
          <p:nvPr/>
        </p:nvSpPr>
        <p:spPr bwMode="auto">
          <a:xfrm>
            <a:off x="6163866" y="2267294"/>
            <a:ext cx="30582" cy="844148"/>
          </a:xfrm>
          <a:prstGeom prst="rect">
            <a:avLst/>
          </a:prstGeom>
          <a:solidFill>
            <a:srgbClr val="2F5596"/>
          </a:solidFill>
          <a:ln>
            <a:solidFill>
              <a:schemeClr val="accent1"/>
            </a:solidFill>
          </a:ln>
          <a:effectLst/>
        </p:spPr>
        <p:txBody>
          <a:bodyPr lIns="60906" tIns="30452" rIns="60906" bIns="30452" anchor="ctr"/>
          <a:lstStyle/>
          <a:p>
            <a:pPr algn="ctr"/>
            <a:endParaRPr lang="zh-CN" altLang="zh-CN" sz="1350">
              <a:solidFill>
                <a:schemeClr val="tx1">
                  <a:lumMod val="50000"/>
                  <a:lumOff val="50000"/>
                </a:schemeClr>
              </a:solidFill>
              <a:latin typeface="幼圆" panose="02010509060101010101" charset="-122"/>
              <a:ea typeface="幼圆" panose="02010509060101010101" charset="-122"/>
              <a:sym typeface="宋体" panose="02010600030101010101" pitchFamily="2" charset="-122"/>
            </a:endParaRPr>
          </a:p>
        </p:txBody>
      </p:sp>
      <p:grpSp>
        <p:nvGrpSpPr>
          <p:cNvPr id="62" name="Group 13"/>
          <p:cNvGrpSpPr/>
          <p:nvPr/>
        </p:nvGrpSpPr>
        <p:grpSpPr bwMode="auto">
          <a:xfrm>
            <a:off x="5207396" y="2278988"/>
            <a:ext cx="839417" cy="819695"/>
            <a:chOff x="0" y="0"/>
            <a:chExt cx="1263345" cy="1224136"/>
          </a:xfrm>
        </p:grpSpPr>
        <p:sp>
          <p:nvSpPr>
            <p:cNvPr id="63" name="椭圆 25"/>
            <p:cNvSpPr>
              <a:spLocks noChangeArrowheads="1"/>
            </p:cNvSpPr>
            <p:nvPr/>
          </p:nvSpPr>
          <p:spPr bwMode="auto">
            <a:xfrm>
              <a:off x="19605" y="0"/>
              <a:ext cx="1224136" cy="1224136"/>
            </a:xfrm>
            <a:prstGeom prst="ellipse">
              <a:avLst/>
            </a:prstGeom>
            <a:solidFill>
              <a:srgbClr val="2F5596"/>
            </a:solidFill>
            <a:ln w="57150" cap="flat" cmpd="sng">
              <a:solidFill>
                <a:schemeClr val="accent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pPr algn="ctr"/>
              <a:endParaRPr lang="zh-CN" altLang="zh-CN" sz="1575">
                <a:solidFill>
                  <a:schemeClr val="bg1"/>
                </a:solidFill>
                <a:latin typeface="幼圆" panose="02010509060101010101" charset="-122"/>
                <a:ea typeface="幼圆" panose="02010509060101010101" charset="-122"/>
                <a:sym typeface="宋体" panose="02010600030101010101" pitchFamily="2" charset="-122"/>
              </a:endParaRPr>
            </a:p>
          </p:txBody>
        </p:sp>
        <p:sp>
          <p:nvSpPr>
            <p:cNvPr id="64" name="文本框 29"/>
            <p:cNvSpPr>
              <a:spLocks noChangeArrowheads="1"/>
            </p:cNvSpPr>
            <p:nvPr/>
          </p:nvSpPr>
          <p:spPr bwMode="auto">
            <a:xfrm rot="20331793">
              <a:off x="0" y="353565"/>
              <a:ext cx="1263345" cy="5000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ctr"/>
              <a:r>
                <a:rPr lang="zh-CN" altLang="en-US" sz="1575" dirty="0">
                  <a:solidFill>
                    <a:schemeClr val="bg1"/>
                  </a:solidFill>
                  <a:ea typeface="幼圆" panose="02010509060101010101" charset="-122"/>
                </a:rPr>
                <a:t>标题</a:t>
              </a:r>
              <a:r>
                <a:rPr lang="en-US" altLang="zh-CN" sz="1575" dirty="0">
                  <a:solidFill>
                    <a:schemeClr val="bg1"/>
                  </a:solidFill>
                  <a:ea typeface="幼圆" panose="02010509060101010101" charset="-122"/>
                </a:rPr>
                <a:t>4</a:t>
              </a:r>
              <a:endParaRPr lang="zh-CN" altLang="en-US" sz="1575" dirty="0">
                <a:solidFill>
                  <a:schemeClr val="bg1"/>
                </a:solidFill>
                <a:ea typeface="幼圆" panose="02010509060101010101" charset="-122"/>
              </a:endParaRPr>
            </a:p>
          </p:txBody>
        </p:sp>
      </p:grpSp>
      <p:sp>
        <p:nvSpPr>
          <p:cNvPr id="65" name="矩形 8"/>
          <p:cNvSpPr>
            <a:spLocks noChangeArrowheads="1"/>
          </p:cNvSpPr>
          <p:nvPr/>
        </p:nvSpPr>
        <p:spPr bwMode="auto">
          <a:xfrm>
            <a:off x="6307286" y="2336400"/>
            <a:ext cx="1990981" cy="692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60906" tIns="30452" rIns="60906" bIns="30452">
            <a:spAutoFit/>
          </a:bodyPr>
          <a:lstStyle/>
          <a:p>
            <a:pPr>
              <a:lnSpc>
                <a:spcPct val="130000"/>
              </a:lnSpc>
            </a:pPr>
            <a:r>
              <a:rPr lang="zh-CN" altLang="en-US" sz="1050" dirty="0">
                <a:solidFill>
                  <a:schemeClr val="tx1">
                    <a:lumMod val="50000"/>
                    <a:lumOff val="50000"/>
                  </a:schemeClr>
                </a:solidFill>
                <a:latin typeface="幼圆" panose="02010509060101010101" charset="-122"/>
                <a:ea typeface="幼圆" panose="02010509060101010101" charset="-122"/>
              </a:rPr>
              <a:t>您的内容打在这里，或者通过复制您的文本后。您的内容打在这里，或者通过复制您的文本</a:t>
            </a:r>
          </a:p>
        </p:txBody>
      </p:sp>
      <p:grpSp>
        <p:nvGrpSpPr>
          <p:cNvPr id="66" name="Group 17"/>
          <p:cNvGrpSpPr/>
          <p:nvPr/>
        </p:nvGrpSpPr>
        <p:grpSpPr bwMode="auto">
          <a:xfrm>
            <a:off x="1274998" y="3274105"/>
            <a:ext cx="840473" cy="819695"/>
            <a:chOff x="0" y="0"/>
            <a:chExt cx="1265271" cy="1224136"/>
          </a:xfrm>
        </p:grpSpPr>
        <p:sp>
          <p:nvSpPr>
            <p:cNvPr id="67" name="椭圆 29"/>
            <p:cNvSpPr>
              <a:spLocks noChangeArrowheads="1"/>
            </p:cNvSpPr>
            <p:nvPr/>
          </p:nvSpPr>
          <p:spPr bwMode="auto">
            <a:xfrm>
              <a:off x="41135" y="0"/>
              <a:ext cx="1224136" cy="1224136"/>
            </a:xfrm>
            <a:prstGeom prst="ellipse">
              <a:avLst/>
            </a:prstGeom>
            <a:solidFill>
              <a:srgbClr val="2F5596"/>
            </a:solidFill>
            <a:ln w="57150" cap="flat" cmpd="sng">
              <a:solidFill>
                <a:schemeClr val="accent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pPr algn="ctr"/>
              <a:endParaRPr lang="zh-CN" altLang="zh-CN" sz="1575">
                <a:solidFill>
                  <a:schemeClr val="bg1"/>
                </a:solidFill>
                <a:latin typeface="幼圆" panose="02010509060101010101" charset="-122"/>
                <a:ea typeface="幼圆" panose="02010509060101010101" charset="-122"/>
                <a:sym typeface="宋体" panose="02010600030101010101" pitchFamily="2" charset="-122"/>
              </a:endParaRPr>
            </a:p>
          </p:txBody>
        </p:sp>
        <p:sp>
          <p:nvSpPr>
            <p:cNvPr id="68" name="文本框 34"/>
            <p:cNvSpPr>
              <a:spLocks noChangeArrowheads="1"/>
            </p:cNvSpPr>
            <p:nvPr/>
          </p:nvSpPr>
          <p:spPr bwMode="auto">
            <a:xfrm rot="20331793">
              <a:off x="0" y="362046"/>
              <a:ext cx="1263346" cy="5000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ctr"/>
              <a:r>
                <a:rPr lang="zh-CN" altLang="en-US" sz="1575" dirty="0">
                  <a:solidFill>
                    <a:schemeClr val="bg1"/>
                  </a:solidFill>
                  <a:ea typeface="幼圆" panose="02010509060101010101" charset="-122"/>
                </a:rPr>
                <a:t>标题</a:t>
              </a:r>
              <a:r>
                <a:rPr lang="en-US" altLang="zh-CN" sz="1575" dirty="0">
                  <a:solidFill>
                    <a:schemeClr val="bg1"/>
                  </a:solidFill>
                  <a:ea typeface="幼圆" panose="02010509060101010101" charset="-122"/>
                </a:rPr>
                <a:t>5</a:t>
              </a:r>
              <a:endParaRPr lang="zh-CN" altLang="en-US" sz="1575" dirty="0">
                <a:solidFill>
                  <a:schemeClr val="bg1"/>
                </a:solidFill>
                <a:ea typeface="幼圆" panose="02010509060101010101" charset="-122"/>
              </a:endParaRPr>
            </a:p>
          </p:txBody>
        </p:sp>
      </p:grpSp>
      <p:sp>
        <p:nvSpPr>
          <p:cNvPr id="69" name="矩形 31"/>
          <p:cNvSpPr>
            <a:spLocks noChangeArrowheads="1"/>
          </p:cNvSpPr>
          <p:nvPr/>
        </p:nvSpPr>
        <p:spPr bwMode="auto">
          <a:xfrm>
            <a:off x="2240960" y="3262411"/>
            <a:ext cx="30582" cy="844148"/>
          </a:xfrm>
          <a:prstGeom prst="rect">
            <a:avLst/>
          </a:prstGeom>
          <a:solidFill>
            <a:srgbClr val="2F5596"/>
          </a:solidFill>
          <a:ln>
            <a:solidFill>
              <a:schemeClr val="accent1"/>
            </a:solidFill>
          </a:ln>
          <a:effectLst/>
        </p:spPr>
        <p:txBody>
          <a:bodyPr lIns="60906" tIns="30452" rIns="60906" bIns="30452" anchor="ctr"/>
          <a:lstStyle/>
          <a:p>
            <a:pPr algn="ctr"/>
            <a:endParaRPr lang="zh-CN" altLang="zh-CN" sz="1350">
              <a:solidFill>
                <a:srgbClr val="FFFFFF"/>
              </a:solidFill>
              <a:latin typeface="幼圆" panose="02010509060101010101" charset="-122"/>
              <a:ea typeface="幼圆" panose="02010509060101010101" charset="-122"/>
              <a:sym typeface="宋体" panose="02010600030101010101" pitchFamily="2" charset="-122"/>
            </a:endParaRPr>
          </a:p>
        </p:txBody>
      </p:sp>
      <p:sp>
        <p:nvSpPr>
          <p:cNvPr id="70" name="矩形 8"/>
          <p:cNvSpPr>
            <a:spLocks noChangeArrowheads="1"/>
          </p:cNvSpPr>
          <p:nvPr/>
        </p:nvSpPr>
        <p:spPr bwMode="auto">
          <a:xfrm>
            <a:off x="2354852" y="3331515"/>
            <a:ext cx="2058471" cy="692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60906" tIns="30452" rIns="60906" bIns="30452">
            <a:spAutoFit/>
          </a:bodyPr>
          <a:lstStyle/>
          <a:p>
            <a:pPr>
              <a:lnSpc>
                <a:spcPct val="130000"/>
              </a:lnSpc>
            </a:pPr>
            <a:r>
              <a:rPr lang="zh-CN" altLang="en-US" sz="1050" dirty="0">
                <a:solidFill>
                  <a:schemeClr val="tx1">
                    <a:lumMod val="50000"/>
                    <a:lumOff val="50000"/>
                  </a:schemeClr>
                </a:solidFill>
                <a:latin typeface="幼圆" panose="02010509060101010101" charset="-122"/>
                <a:ea typeface="幼圆" panose="02010509060101010101" charset="-122"/>
              </a:rPr>
              <a:t>您的内容打在这里，或者通过复制您的文本后。您的内容打在这里，或者通过复制您的文本</a:t>
            </a:r>
          </a:p>
        </p:txBody>
      </p:sp>
      <p:grpSp>
        <p:nvGrpSpPr>
          <p:cNvPr id="71" name="Group 22"/>
          <p:cNvGrpSpPr/>
          <p:nvPr/>
        </p:nvGrpSpPr>
        <p:grpSpPr bwMode="auto">
          <a:xfrm>
            <a:off x="4499797" y="1296631"/>
            <a:ext cx="845745" cy="819695"/>
            <a:chOff x="0" y="0"/>
            <a:chExt cx="1273406" cy="1224136"/>
          </a:xfrm>
        </p:grpSpPr>
        <p:sp>
          <p:nvSpPr>
            <p:cNvPr id="72" name="椭圆 34"/>
            <p:cNvSpPr>
              <a:spLocks noChangeArrowheads="1"/>
            </p:cNvSpPr>
            <p:nvPr/>
          </p:nvSpPr>
          <p:spPr bwMode="auto">
            <a:xfrm>
              <a:off x="49270" y="0"/>
              <a:ext cx="1224136" cy="1224136"/>
            </a:xfrm>
            <a:prstGeom prst="ellipse">
              <a:avLst/>
            </a:prstGeom>
            <a:solidFill>
              <a:srgbClr val="2F5596"/>
            </a:solidFill>
            <a:ln w="57150" cap="flat" cmpd="sng">
              <a:solidFill>
                <a:schemeClr val="accent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pPr algn="ctr"/>
              <a:endParaRPr lang="zh-CN" altLang="zh-CN" sz="1575">
                <a:solidFill>
                  <a:schemeClr val="bg1"/>
                </a:solidFill>
                <a:latin typeface="幼圆" panose="02010509060101010101" charset="-122"/>
                <a:ea typeface="幼圆" panose="02010509060101010101" charset="-122"/>
                <a:sym typeface="宋体" panose="02010600030101010101" pitchFamily="2" charset="-122"/>
              </a:endParaRPr>
            </a:p>
          </p:txBody>
        </p:sp>
        <p:sp>
          <p:nvSpPr>
            <p:cNvPr id="73" name="文本框 25"/>
            <p:cNvSpPr>
              <a:spLocks noChangeArrowheads="1"/>
            </p:cNvSpPr>
            <p:nvPr/>
          </p:nvSpPr>
          <p:spPr bwMode="auto">
            <a:xfrm rot="20331793">
              <a:off x="0" y="346485"/>
              <a:ext cx="1263347" cy="5000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ctr"/>
              <a:r>
                <a:rPr lang="zh-CN" altLang="en-US" sz="1575" dirty="0">
                  <a:solidFill>
                    <a:schemeClr val="bg1"/>
                  </a:solidFill>
                  <a:ea typeface="幼圆" panose="02010509060101010101" charset="-122"/>
                </a:rPr>
                <a:t>标题</a:t>
              </a:r>
              <a:r>
                <a:rPr lang="en-US" altLang="zh-CN" sz="1575" dirty="0">
                  <a:solidFill>
                    <a:schemeClr val="bg1"/>
                  </a:solidFill>
                  <a:ea typeface="幼圆" panose="02010509060101010101" charset="-122"/>
                </a:rPr>
                <a:t>2</a:t>
              </a:r>
              <a:endParaRPr lang="zh-CN" altLang="en-US" sz="1575" dirty="0">
                <a:solidFill>
                  <a:schemeClr val="bg1"/>
                </a:solidFill>
                <a:ea typeface="幼圆" panose="02010509060101010101" charset="-122"/>
              </a:endParaRPr>
            </a:p>
          </p:txBody>
        </p:sp>
      </p:grpSp>
      <p:sp>
        <p:nvSpPr>
          <p:cNvPr id="74" name="矩形 36"/>
          <p:cNvSpPr>
            <a:spLocks noChangeArrowheads="1"/>
          </p:cNvSpPr>
          <p:nvPr/>
        </p:nvSpPr>
        <p:spPr bwMode="auto">
          <a:xfrm>
            <a:off x="5476304" y="1284936"/>
            <a:ext cx="30582" cy="844148"/>
          </a:xfrm>
          <a:prstGeom prst="rect">
            <a:avLst/>
          </a:prstGeom>
          <a:solidFill>
            <a:srgbClr val="2F5596"/>
          </a:solidFill>
          <a:ln>
            <a:solidFill>
              <a:schemeClr val="accent1"/>
            </a:solidFill>
          </a:ln>
          <a:effectLst/>
        </p:spPr>
        <p:txBody>
          <a:bodyPr lIns="60906" tIns="30452" rIns="60906" bIns="30452" anchor="ctr"/>
          <a:lstStyle/>
          <a:p>
            <a:pPr algn="ctr"/>
            <a:endParaRPr lang="zh-CN" altLang="zh-CN" sz="1350">
              <a:solidFill>
                <a:srgbClr val="FFFFFF"/>
              </a:solidFill>
              <a:latin typeface="幼圆" panose="02010509060101010101" charset="-122"/>
              <a:ea typeface="幼圆" panose="02010509060101010101" charset="-122"/>
              <a:sym typeface="宋体" panose="02010600030101010101" pitchFamily="2" charset="-122"/>
            </a:endParaRPr>
          </a:p>
        </p:txBody>
      </p:sp>
      <p:sp>
        <p:nvSpPr>
          <p:cNvPr id="75" name="矩形 8"/>
          <p:cNvSpPr>
            <a:spLocks noChangeArrowheads="1"/>
          </p:cNvSpPr>
          <p:nvPr/>
        </p:nvSpPr>
        <p:spPr bwMode="auto">
          <a:xfrm>
            <a:off x="5637649" y="1354042"/>
            <a:ext cx="2517198" cy="692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60906" tIns="30452" rIns="60906" bIns="30452">
            <a:spAutoFit/>
          </a:bodyPr>
          <a:lstStyle/>
          <a:p>
            <a:pPr>
              <a:lnSpc>
                <a:spcPct val="130000"/>
              </a:lnSpc>
            </a:pPr>
            <a:r>
              <a:rPr lang="zh-CN" altLang="en-US" sz="1050" dirty="0">
                <a:solidFill>
                  <a:schemeClr val="tx1">
                    <a:lumMod val="50000"/>
                    <a:lumOff val="50000"/>
                  </a:schemeClr>
                </a:solidFill>
                <a:latin typeface="幼圆" panose="02010509060101010101" charset="-122"/>
                <a:ea typeface="幼圆" panose="02010509060101010101" charset="-122"/>
              </a:rPr>
              <a:t>您的内容打在这里，或者通过复制您的文本后。您的内容打在这里，或者通过复制您的文本</a:t>
            </a:r>
          </a:p>
        </p:txBody>
      </p:sp>
      <p:grpSp>
        <p:nvGrpSpPr>
          <p:cNvPr id="76" name="Group 27"/>
          <p:cNvGrpSpPr/>
          <p:nvPr/>
        </p:nvGrpSpPr>
        <p:grpSpPr bwMode="auto">
          <a:xfrm>
            <a:off x="4499797" y="3274105"/>
            <a:ext cx="845745" cy="819695"/>
            <a:chOff x="0" y="0"/>
            <a:chExt cx="1273406" cy="1224136"/>
          </a:xfrm>
        </p:grpSpPr>
        <p:sp>
          <p:nvSpPr>
            <p:cNvPr id="77" name="椭圆 39"/>
            <p:cNvSpPr>
              <a:spLocks noChangeArrowheads="1"/>
            </p:cNvSpPr>
            <p:nvPr/>
          </p:nvSpPr>
          <p:spPr bwMode="auto">
            <a:xfrm>
              <a:off x="49270" y="0"/>
              <a:ext cx="1224136" cy="1224136"/>
            </a:xfrm>
            <a:prstGeom prst="ellipse">
              <a:avLst/>
            </a:prstGeom>
            <a:solidFill>
              <a:srgbClr val="2F5596"/>
            </a:solidFill>
            <a:ln w="57150" cap="flat" cmpd="sng">
              <a:solidFill>
                <a:schemeClr val="accent1"/>
              </a:solidFill>
              <a:rou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pPr algn="ctr"/>
              <a:endParaRPr lang="zh-CN" altLang="zh-CN" sz="1575">
                <a:solidFill>
                  <a:schemeClr val="bg1"/>
                </a:solidFill>
                <a:latin typeface="幼圆" panose="02010509060101010101" charset="-122"/>
                <a:ea typeface="幼圆" panose="02010509060101010101" charset="-122"/>
                <a:sym typeface="宋体" panose="02010600030101010101" pitchFamily="2" charset="-122"/>
              </a:endParaRPr>
            </a:p>
          </p:txBody>
        </p:sp>
        <p:sp>
          <p:nvSpPr>
            <p:cNvPr id="78" name="文本框 25"/>
            <p:cNvSpPr>
              <a:spLocks noChangeArrowheads="1"/>
            </p:cNvSpPr>
            <p:nvPr/>
          </p:nvSpPr>
          <p:spPr bwMode="auto">
            <a:xfrm rot="20331793">
              <a:off x="0" y="346485"/>
              <a:ext cx="1263347" cy="5000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lgn="ctr"/>
              <a:r>
                <a:rPr lang="zh-CN" altLang="en-US" sz="1575" dirty="0">
                  <a:solidFill>
                    <a:schemeClr val="bg1"/>
                  </a:solidFill>
                  <a:ea typeface="幼圆" panose="02010509060101010101" charset="-122"/>
                </a:rPr>
                <a:t>标题</a:t>
              </a:r>
              <a:r>
                <a:rPr lang="en-US" altLang="zh-CN" sz="1575" dirty="0">
                  <a:solidFill>
                    <a:schemeClr val="bg1"/>
                  </a:solidFill>
                  <a:ea typeface="幼圆" panose="02010509060101010101" charset="-122"/>
                </a:rPr>
                <a:t>6</a:t>
              </a:r>
              <a:endParaRPr lang="zh-CN" altLang="en-US" sz="1575" dirty="0">
                <a:solidFill>
                  <a:schemeClr val="bg1"/>
                </a:solidFill>
                <a:ea typeface="幼圆" panose="02010509060101010101" charset="-122"/>
              </a:endParaRPr>
            </a:p>
          </p:txBody>
        </p:sp>
      </p:grpSp>
      <p:sp>
        <p:nvSpPr>
          <p:cNvPr id="79" name="矩形 41"/>
          <p:cNvSpPr>
            <a:spLocks noChangeArrowheads="1"/>
          </p:cNvSpPr>
          <p:nvPr/>
        </p:nvSpPr>
        <p:spPr bwMode="auto">
          <a:xfrm>
            <a:off x="5476304" y="3262411"/>
            <a:ext cx="30582" cy="844148"/>
          </a:xfrm>
          <a:prstGeom prst="rect">
            <a:avLst/>
          </a:prstGeom>
          <a:solidFill>
            <a:srgbClr val="2F5596"/>
          </a:solidFill>
          <a:ln>
            <a:solidFill>
              <a:schemeClr val="accent1"/>
            </a:solidFill>
          </a:ln>
          <a:effectLst/>
        </p:spPr>
        <p:txBody>
          <a:bodyPr lIns="60906" tIns="30452" rIns="60906" bIns="30452" anchor="ctr"/>
          <a:lstStyle/>
          <a:p>
            <a:pPr algn="ctr"/>
            <a:endParaRPr lang="zh-CN" altLang="zh-CN" sz="1350">
              <a:solidFill>
                <a:srgbClr val="FFFFFF"/>
              </a:solidFill>
              <a:latin typeface="幼圆" panose="02010509060101010101" charset="-122"/>
              <a:ea typeface="幼圆" panose="02010509060101010101" charset="-122"/>
              <a:sym typeface="宋体" panose="02010600030101010101" pitchFamily="2" charset="-122"/>
            </a:endParaRPr>
          </a:p>
        </p:txBody>
      </p:sp>
      <p:sp>
        <p:nvSpPr>
          <p:cNvPr id="80" name="矩形 8"/>
          <p:cNvSpPr>
            <a:spLocks noChangeArrowheads="1"/>
          </p:cNvSpPr>
          <p:nvPr/>
        </p:nvSpPr>
        <p:spPr bwMode="auto">
          <a:xfrm>
            <a:off x="5637649" y="3331516"/>
            <a:ext cx="2517198" cy="692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60906" tIns="30452" rIns="60906" bIns="30452">
            <a:spAutoFit/>
          </a:bodyPr>
          <a:lstStyle/>
          <a:p>
            <a:pPr>
              <a:lnSpc>
                <a:spcPct val="130000"/>
              </a:lnSpc>
            </a:pPr>
            <a:r>
              <a:rPr lang="zh-CN" altLang="en-US" sz="1050" dirty="0">
                <a:solidFill>
                  <a:schemeClr val="tx1">
                    <a:lumMod val="50000"/>
                    <a:lumOff val="50000"/>
                  </a:schemeClr>
                </a:solidFill>
                <a:latin typeface="幼圆" panose="02010509060101010101" charset="-122"/>
                <a:ea typeface="幼圆" panose="02010509060101010101" charset="-122"/>
              </a:rPr>
              <a:t>您的内容打在这里，或者通过复制您的文本后。您的内容打在这里，或者通过复制您的文本</a:t>
            </a:r>
          </a:p>
        </p:txBody>
      </p:sp>
      <p:sp>
        <p:nvSpPr>
          <p:cNvPr id="33"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p:cBhvr>
                                        <p:cTn id="11" dur="250"/>
                                        <p:tgtEl>
                                          <p:spTgt spid="5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p:cBhvr>
                                        <p:cTn id="15" dur="250"/>
                                        <p:tgtEl>
                                          <p:spTgt spid="6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p:cBhvr>
                                        <p:cTn id="19" dur="250"/>
                                        <p:tgtEl>
                                          <p:spTgt spid="7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p:cBhvr>
                                        <p:cTn id="23" dur="250"/>
                                        <p:tgtEl>
                                          <p:spTgt spid="5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p:cBhvr>
                                        <p:cTn id="27" dur="250"/>
                                        <p:tgtEl>
                                          <p:spTgt spid="6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p:cBhvr>
                                        <p:cTn id="31" dur="250"/>
                                        <p:tgtEl>
                                          <p:spTgt spid="74"/>
                                        </p:tgtEl>
                                      </p:cBhvr>
                                    </p:animEffect>
                                  </p:childTnLst>
                                </p:cTn>
                              </p:par>
                            </p:childTnLst>
                          </p:cTn>
                        </p:par>
                        <p:par>
                          <p:cTn id="32" fill="hold">
                            <p:stCondLst>
                              <p:cond delay="3500"/>
                            </p:stCondLst>
                            <p:childTnLst>
                              <p:par>
                                <p:cTn id="33" presetID="2" presetClass="entr" presetSubtype="2" decel="100000"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p:cTn id="35" dur="500" fill="hold"/>
                                        <p:tgtEl>
                                          <p:spTgt spid="51"/>
                                        </p:tgtEl>
                                        <p:attrNameLst>
                                          <p:attrName>ppt_x</p:attrName>
                                        </p:attrNameLst>
                                      </p:cBhvr>
                                      <p:tavLst>
                                        <p:tav tm="0">
                                          <p:val>
                                            <p:strVal val="1+#ppt_w/2"/>
                                          </p:val>
                                        </p:tav>
                                        <p:tav tm="100000">
                                          <p:val>
                                            <p:strVal val="#ppt_x"/>
                                          </p:val>
                                        </p:tav>
                                      </p:tavLst>
                                    </p:anim>
                                    <p:anim calcmode="lin" valueType="num">
                                      <p:cBhvr>
                                        <p:cTn id="36" dur="500" fill="hold"/>
                                        <p:tgtEl>
                                          <p:spTgt spid="51"/>
                                        </p:tgtEl>
                                        <p:attrNameLst>
                                          <p:attrName>ppt_y</p:attrName>
                                        </p:attrNameLst>
                                      </p:cBhvr>
                                      <p:tavLst>
                                        <p:tav tm="0">
                                          <p:val>
                                            <p:strVal val="#ppt_y"/>
                                          </p:val>
                                        </p:tav>
                                        <p:tav tm="100000">
                                          <p:val>
                                            <p:strVal val="#ppt_y"/>
                                          </p:val>
                                        </p:tav>
                                      </p:tavLst>
                                    </p:anim>
                                  </p:childTnLst>
                                </p:cTn>
                              </p:par>
                              <p:par>
                                <p:cTn id="37" presetID="2" presetClass="entr" presetSubtype="2" decel="100000"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ppt_x</p:attrName>
                                        </p:attrNameLst>
                                      </p:cBhvr>
                                      <p:tavLst>
                                        <p:tav tm="0">
                                          <p:val>
                                            <p:strVal val="1+#ppt_w/2"/>
                                          </p:val>
                                        </p:tav>
                                        <p:tav tm="100000">
                                          <p:val>
                                            <p:strVal val="#ppt_x"/>
                                          </p:val>
                                        </p:tav>
                                      </p:tavLst>
                                    </p:anim>
                                    <p:anim calcmode="lin" valueType="num">
                                      <p:cBhvr>
                                        <p:cTn id="40" dur="500" fill="hold"/>
                                        <p:tgtEl>
                                          <p:spTgt spid="66"/>
                                        </p:tgtEl>
                                        <p:attrNameLst>
                                          <p:attrName>ppt_y</p:attrName>
                                        </p:attrNameLst>
                                      </p:cBhvr>
                                      <p:tavLst>
                                        <p:tav tm="0">
                                          <p:val>
                                            <p:strVal val="#ppt_y"/>
                                          </p:val>
                                        </p:tav>
                                        <p:tav tm="100000">
                                          <p:val>
                                            <p:strVal val="#ppt_y"/>
                                          </p:val>
                                        </p:tav>
                                      </p:tavLst>
                                    </p:anim>
                                  </p:childTnLst>
                                </p:cTn>
                              </p:par>
                              <p:par>
                                <p:cTn id="41" presetID="2" presetClass="entr" presetSubtype="8" decel="100000"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anim calcmode="lin" valueType="num">
                                      <p:cBhvr>
                                        <p:cTn id="43" dur="500" fill="hold"/>
                                        <p:tgtEl>
                                          <p:spTgt spid="71"/>
                                        </p:tgtEl>
                                        <p:attrNameLst>
                                          <p:attrName>ppt_x</p:attrName>
                                        </p:attrNameLst>
                                      </p:cBhvr>
                                      <p:tavLst>
                                        <p:tav tm="0">
                                          <p:val>
                                            <p:strVal val="0-#ppt_w/2"/>
                                          </p:val>
                                        </p:tav>
                                        <p:tav tm="100000">
                                          <p:val>
                                            <p:strVal val="#ppt_x"/>
                                          </p:val>
                                        </p:tav>
                                      </p:tavLst>
                                    </p:anim>
                                    <p:anim calcmode="lin" valueType="num">
                                      <p:cBhvr>
                                        <p:cTn id="44" dur="500" fill="hold"/>
                                        <p:tgtEl>
                                          <p:spTgt spid="71"/>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p:cTn id="47" dur="500" fill="hold"/>
                                        <p:tgtEl>
                                          <p:spTgt spid="56"/>
                                        </p:tgtEl>
                                        <p:attrNameLst>
                                          <p:attrName>ppt_x</p:attrName>
                                        </p:attrNameLst>
                                      </p:cBhvr>
                                      <p:tavLst>
                                        <p:tav tm="0">
                                          <p:val>
                                            <p:strVal val="1+#ppt_w/2"/>
                                          </p:val>
                                        </p:tav>
                                        <p:tav tm="100000">
                                          <p:val>
                                            <p:strVal val="#ppt_x"/>
                                          </p:val>
                                        </p:tav>
                                      </p:tavLst>
                                    </p:anim>
                                    <p:anim calcmode="lin" valueType="num">
                                      <p:cBhvr>
                                        <p:cTn id="48" dur="500" fill="hold"/>
                                        <p:tgtEl>
                                          <p:spTgt spid="56"/>
                                        </p:tgtEl>
                                        <p:attrNameLst>
                                          <p:attrName>ppt_y</p:attrName>
                                        </p:attrNameLst>
                                      </p:cBhvr>
                                      <p:tavLst>
                                        <p:tav tm="0">
                                          <p:val>
                                            <p:strVal val="#ppt_y"/>
                                          </p:val>
                                        </p:tav>
                                        <p:tav tm="100000">
                                          <p:val>
                                            <p:strVal val="#ppt_y"/>
                                          </p:val>
                                        </p:tav>
                                      </p:tavLst>
                                    </p:anim>
                                  </p:childTnLst>
                                </p:cTn>
                              </p:par>
                              <p:par>
                                <p:cTn id="49" presetID="2" presetClass="entr" presetSubtype="8" decel="100000" fill="hold" nodeType="withEffect">
                                  <p:stCondLst>
                                    <p:cond delay="0"/>
                                  </p:stCondLst>
                                  <p:childTnLst>
                                    <p:set>
                                      <p:cBhvr>
                                        <p:cTn id="50" dur="1" fill="hold">
                                          <p:stCondLst>
                                            <p:cond delay="0"/>
                                          </p:stCondLst>
                                        </p:cTn>
                                        <p:tgtEl>
                                          <p:spTgt spid="62"/>
                                        </p:tgtEl>
                                        <p:attrNameLst>
                                          <p:attrName>style.visibility</p:attrName>
                                        </p:attrNameLst>
                                      </p:cBhvr>
                                      <p:to>
                                        <p:strVal val="visible"/>
                                      </p:to>
                                    </p:set>
                                    <p:anim calcmode="lin" valueType="num">
                                      <p:cBhvr>
                                        <p:cTn id="51" dur="500" fill="hold"/>
                                        <p:tgtEl>
                                          <p:spTgt spid="62"/>
                                        </p:tgtEl>
                                        <p:attrNameLst>
                                          <p:attrName>ppt_x</p:attrName>
                                        </p:attrNameLst>
                                      </p:cBhvr>
                                      <p:tavLst>
                                        <p:tav tm="0">
                                          <p:val>
                                            <p:strVal val="0-#ppt_w/2"/>
                                          </p:val>
                                        </p:tav>
                                        <p:tav tm="100000">
                                          <p:val>
                                            <p:strVal val="#ppt_x"/>
                                          </p:val>
                                        </p:tav>
                                      </p:tavLst>
                                    </p:anim>
                                    <p:anim calcmode="lin" valueType="num">
                                      <p:cBhvr>
                                        <p:cTn id="52" dur="500" fill="hold"/>
                                        <p:tgtEl>
                                          <p:spTgt spid="62"/>
                                        </p:tgtEl>
                                        <p:attrNameLst>
                                          <p:attrName>ppt_y</p:attrName>
                                        </p:attrNameLst>
                                      </p:cBhvr>
                                      <p:tavLst>
                                        <p:tav tm="0">
                                          <p:val>
                                            <p:strVal val="#ppt_y"/>
                                          </p:val>
                                        </p:tav>
                                        <p:tav tm="100000">
                                          <p:val>
                                            <p:strVal val="#ppt_y"/>
                                          </p:val>
                                        </p:tav>
                                      </p:tavLst>
                                    </p:anim>
                                  </p:childTnLst>
                                </p:cTn>
                              </p:par>
                              <p:par>
                                <p:cTn id="53" presetID="2" presetClass="entr" presetSubtype="8" decel="100000" fill="hold" nodeType="withEffect">
                                  <p:stCondLst>
                                    <p:cond delay="0"/>
                                  </p:stCondLst>
                                  <p:childTnLst>
                                    <p:set>
                                      <p:cBhvr>
                                        <p:cTn id="54" dur="1" fill="hold">
                                          <p:stCondLst>
                                            <p:cond delay="0"/>
                                          </p:stCondLst>
                                        </p:cTn>
                                        <p:tgtEl>
                                          <p:spTgt spid="76"/>
                                        </p:tgtEl>
                                        <p:attrNameLst>
                                          <p:attrName>style.visibility</p:attrName>
                                        </p:attrNameLst>
                                      </p:cBhvr>
                                      <p:to>
                                        <p:strVal val="visible"/>
                                      </p:to>
                                    </p:set>
                                    <p:anim calcmode="lin" valueType="num">
                                      <p:cBhvr>
                                        <p:cTn id="55" dur="500" fill="hold"/>
                                        <p:tgtEl>
                                          <p:spTgt spid="76"/>
                                        </p:tgtEl>
                                        <p:attrNameLst>
                                          <p:attrName>ppt_x</p:attrName>
                                        </p:attrNameLst>
                                      </p:cBhvr>
                                      <p:tavLst>
                                        <p:tav tm="0">
                                          <p:val>
                                            <p:strVal val="0-#ppt_w/2"/>
                                          </p:val>
                                        </p:tav>
                                        <p:tav tm="100000">
                                          <p:val>
                                            <p:strVal val="#ppt_x"/>
                                          </p:val>
                                        </p:tav>
                                      </p:tavLst>
                                    </p:anim>
                                    <p:anim calcmode="lin" valueType="num">
                                      <p:cBhvr>
                                        <p:cTn id="56" dur="500" fill="hold"/>
                                        <p:tgtEl>
                                          <p:spTgt spid="76"/>
                                        </p:tgtEl>
                                        <p:attrNameLst>
                                          <p:attrName>ppt_y</p:attrName>
                                        </p:attrNameLst>
                                      </p:cBhvr>
                                      <p:tavLst>
                                        <p:tav tm="0">
                                          <p:val>
                                            <p:strVal val="#ppt_y"/>
                                          </p:val>
                                        </p:tav>
                                        <p:tav tm="100000">
                                          <p:val>
                                            <p:strVal val="#ppt_y"/>
                                          </p:val>
                                        </p:tav>
                                      </p:tavLst>
                                    </p:anim>
                                  </p:childTnLst>
                                </p:cTn>
                              </p:par>
                            </p:childTnLst>
                          </p:cTn>
                        </p:par>
                        <p:par>
                          <p:cTn id="57" fill="hold">
                            <p:stCondLst>
                              <p:cond delay="4000"/>
                            </p:stCondLst>
                            <p:childTnLst>
                              <p:par>
                                <p:cTn id="58" presetID="2" presetClass="entr" presetSubtype="2" decel="100000" fill="hold" grpId="0" nodeType="afterEffect">
                                  <p:stCondLst>
                                    <p:cond delay="0"/>
                                  </p:stCondLst>
                                  <p:childTnLst>
                                    <p:set>
                                      <p:cBhvr>
                                        <p:cTn id="59" dur="1" fill="hold">
                                          <p:stCondLst>
                                            <p:cond delay="0"/>
                                          </p:stCondLst>
                                        </p:cTn>
                                        <p:tgtEl>
                                          <p:spTgt spid="55"/>
                                        </p:tgtEl>
                                        <p:attrNameLst>
                                          <p:attrName>style.visibility</p:attrName>
                                        </p:attrNameLst>
                                      </p:cBhvr>
                                      <p:to>
                                        <p:strVal val="visible"/>
                                      </p:to>
                                    </p:set>
                                    <p:anim calcmode="lin" valueType="num">
                                      <p:cBhvr>
                                        <p:cTn id="60" dur="500" fill="hold"/>
                                        <p:tgtEl>
                                          <p:spTgt spid="55"/>
                                        </p:tgtEl>
                                        <p:attrNameLst>
                                          <p:attrName>ppt_x</p:attrName>
                                        </p:attrNameLst>
                                      </p:cBhvr>
                                      <p:tavLst>
                                        <p:tav tm="0">
                                          <p:val>
                                            <p:strVal val="1+#ppt_w/2"/>
                                          </p:val>
                                        </p:tav>
                                        <p:tav tm="100000">
                                          <p:val>
                                            <p:strVal val="#ppt_x"/>
                                          </p:val>
                                        </p:tav>
                                      </p:tavLst>
                                    </p:anim>
                                    <p:anim calcmode="lin" valueType="num">
                                      <p:cBhvr>
                                        <p:cTn id="61" dur="500" fill="hold"/>
                                        <p:tgtEl>
                                          <p:spTgt spid="55"/>
                                        </p:tgtEl>
                                        <p:attrNameLst>
                                          <p:attrName>ppt_y</p:attrName>
                                        </p:attrNameLst>
                                      </p:cBhvr>
                                      <p:tavLst>
                                        <p:tav tm="0">
                                          <p:val>
                                            <p:strVal val="#ppt_y"/>
                                          </p:val>
                                        </p:tav>
                                        <p:tav tm="100000">
                                          <p:val>
                                            <p:strVal val="#ppt_y"/>
                                          </p:val>
                                        </p:tav>
                                      </p:tavLst>
                                    </p:anim>
                                  </p:childTnLst>
                                </p:cTn>
                              </p:par>
                              <p:par>
                                <p:cTn id="62" presetID="2" presetClass="entr" presetSubtype="2" decel="100000" fill="hold" grpId="0" nodeType="withEffect">
                                  <p:stCondLst>
                                    <p:cond delay="0"/>
                                  </p:stCondLst>
                                  <p:childTnLst>
                                    <p:set>
                                      <p:cBhvr>
                                        <p:cTn id="63" dur="1" fill="hold">
                                          <p:stCondLst>
                                            <p:cond delay="0"/>
                                          </p:stCondLst>
                                        </p:cTn>
                                        <p:tgtEl>
                                          <p:spTgt spid="60"/>
                                        </p:tgtEl>
                                        <p:attrNameLst>
                                          <p:attrName>style.visibility</p:attrName>
                                        </p:attrNameLst>
                                      </p:cBhvr>
                                      <p:to>
                                        <p:strVal val="visible"/>
                                      </p:to>
                                    </p:set>
                                    <p:anim calcmode="lin" valueType="num">
                                      <p:cBhvr>
                                        <p:cTn id="64" dur="500" fill="hold"/>
                                        <p:tgtEl>
                                          <p:spTgt spid="60"/>
                                        </p:tgtEl>
                                        <p:attrNameLst>
                                          <p:attrName>ppt_x</p:attrName>
                                        </p:attrNameLst>
                                      </p:cBhvr>
                                      <p:tavLst>
                                        <p:tav tm="0">
                                          <p:val>
                                            <p:strVal val="1+#ppt_w/2"/>
                                          </p:val>
                                        </p:tav>
                                        <p:tav tm="100000">
                                          <p:val>
                                            <p:strVal val="#ppt_x"/>
                                          </p:val>
                                        </p:tav>
                                      </p:tavLst>
                                    </p:anim>
                                    <p:anim calcmode="lin" valueType="num">
                                      <p:cBhvr>
                                        <p:cTn id="65" dur="500" fill="hold"/>
                                        <p:tgtEl>
                                          <p:spTgt spid="60"/>
                                        </p:tgtEl>
                                        <p:attrNameLst>
                                          <p:attrName>ppt_y</p:attrName>
                                        </p:attrNameLst>
                                      </p:cBhvr>
                                      <p:tavLst>
                                        <p:tav tm="0">
                                          <p:val>
                                            <p:strVal val="#ppt_y"/>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70"/>
                                        </p:tgtEl>
                                        <p:attrNameLst>
                                          <p:attrName>style.visibility</p:attrName>
                                        </p:attrNameLst>
                                      </p:cBhvr>
                                      <p:to>
                                        <p:strVal val="visible"/>
                                      </p:to>
                                    </p:set>
                                    <p:anim calcmode="lin" valueType="num">
                                      <p:cBhvr>
                                        <p:cTn id="68" dur="500" fill="hold"/>
                                        <p:tgtEl>
                                          <p:spTgt spid="70"/>
                                        </p:tgtEl>
                                        <p:attrNameLst>
                                          <p:attrName>ppt_x</p:attrName>
                                        </p:attrNameLst>
                                      </p:cBhvr>
                                      <p:tavLst>
                                        <p:tav tm="0">
                                          <p:val>
                                            <p:strVal val="1+#ppt_w/2"/>
                                          </p:val>
                                        </p:tav>
                                        <p:tav tm="100000">
                                          <p:val>
                                            <p:strVal val="#ppt_x"/>
                                          </p:val>
                                        </p:tav>
                                      </p:tavLst>
                                    </p:anim>
                                    <p:anim calcmode="lin" valueType="num">
                                      <p:cBhvr>
                                        <p:cTn id="69" dur="500" fill="hold"/>
                                        <p:tgtEl>
                                          <p:spTgt spid="70"/>
                                        </p:tgtEl>
                                        <p:attrNameLst>
                                          <p:attrName>ppt_y</p:attrName>
                                        </p:attrNameLst>
                                      </p:cBhvr>
                                      <p:tavLst>
                                        <p:tav tm="0">
                                          <p:val>
                                            <p:strVal val="#ppt_y"/>
                                          </p:val>
                                        </p:tav>
                                        <p:tav tm="100000">
                                          <p:val>
                                            <p:strVal val="#ppt_y"/>
                                          </p:val>
                                        </p:tav>
                                      </p:tavLst>
                                    </p:anim>
                                  </p:childTnLst>
                                </p:cTn>
                              </p:par>
                              <p:par>
                                <p:cTn id="70" presetID="2" presetClass="entr" presetSubtype="8" decel="100000" fill="hold" grpId="0" nodeType="withEffect">
                                  <p:stCondLst>
                                    <p:cond delay="0"/>
                                  </p:stCondLst>
                                  <p:childTnLst>
                                    <p:set>
                                      <p:cBhvr>
                                        <p:cTn id="71" dur="1" fill="hold">
                                          <p:stCondLst>
                                            <p:cond delay="0"/>
                                          </p:stCondLst>
                                        </p:cTn>
                                        <p:tgtEl>
                                          <p:spTgt spid="75"/>
                                        </p:tgtEl>
                                        <p:attrNameLst>
                                          <p:attrName>style.visibility</p:attrName>
                                        </p:attrNameLst>
                                      </p:cBhvr>
                                      <p:to>
                                        <p:strVal val="visible"/>
                                      </p:to>
                                    </p:set>
                                    <p:anim calcmode="lin" valueType="num">
                                      <p:cBhvr>
                                        <p:cTn id="72" dur="500" fill="hold"/>
                                        <p:tgtEl>
                                          <p:spTgt spid="75"/>
                                        </p:tgtEl>
                                        <p:attrNameLst>
                                          <p:attrName>ppt_x</p:attrName>
                                        </p:attrNameLst>
                                      </p:cBhvr>
                                      <p:tavLst>
                                        <p:tav tm="0">
                                          <p:val>
                                            <p:strVal val="0-#ppt_w/2"/>
                                          </p:val>
                                        </p:tav>
                                        <p:tav tm="100000">
                                          <p:val>
                                            <p:strVal val="#ppt_x"/>
                                          </p:val>
                                        </p:tav>
                                      </p:tavLst>
                                    </p:anim>
                                    <p:anim calcmode="lin" valueType="num">
                                      <p:cBhvr>
                                        <p:cTn id="73" dur="500" fill="hold"/>
                                        <p:tgtEl>
                                          <p:spTgt spid="75"/>
                                        </p:tgtEl>
                                        <p:attrNameLst>
                                          <p:attrName>ppt_y</p:attrName>
                                        </p:attrNameLst>
                                      </p:cBhvr>
                                      <p:tavLst>
                                        <p:tav tm="0">
                                          <p:val>
                                            <p:strVal val="#ppt_y"/>
                                          </p:val>
                                        </p:tav>
                                        <p:tav tm="100000">
                                          <p:val>
                                            <p:strVal val="#ppt_y"/>
                                          </p:val>
                                        </p:tav>
                                      </p:tavLst>
                                    </p:anim>
                                  </p:childTnLst>
                                </p:cTn>
                              </p:par>
                              <p:par>
                                <p:cTn id="74" presetID="2" presetClass="entr" presetSubtype="8" decel="10000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 calcmode="lin" valueType="num">
                                      <p:cBhvr>
                                        <p:cTn id="76" dur="500" fill="hold"/>
                                        <p:tgtEl>
                                          <p:spTgt spid="65"/>
                                        </p:tgtEl>
                                        <p:attrNameLst>
                                          <p:attrName>ppt_x</p:attrName>
                                        </p:attrNameLst>
                                      </p:cBhvr>
                                      <p:tavLst>
                                        <p:tav tm="0">
                                          <p:val>
                                            <p:strVal val="0-#ppt_w/2"/>
                                          </p:val>
                                        </p:tav>
                                        <p:tav tm="100000">
                                          <p:val>
                                            <p:strVal val="#ppt_x"/>
                                          </p:val>
                                        </p:tav>
                                      </p:tavLst>
                                    </p:anim>
                                    <p:anim calcmode="lin" valueType="num">
                                      <p:cBhvr>
                                        <p:cTn id="77" dur="500" fill="hold"/>
                                        <p:tgtEl>
                                          <p:spTgt spid="65"/>
                                        </p:tgtEl>
                                        <p:attrNameLst>
                                          <p:attrName>ppt_y</p:attrName>
                                        </p:attrNameLst>
                                      </p:cBhvr>
                                      <p:tavLst>
                                        <p:tav tm="0">
                                          <p:val>
                                            <p:strVal val="#ppt_y"/>
                                          </p:val>
                                        </p:tav>
                                        <p:tav tm="100000">
                                          <p:val>
                                            <p:strVal val="#ppt_y"/>
                                          </p:val>
                                        </p:tav>
                                      </p:tavLst>
                                    </p:anim>
                                  </p:childTnLst>
                                </p:cTn>
                              </p:par>
                              <p:par>
                                <p:cTn id="78" presetID="2" presetClass="entr" presetSubtype="8" decel="100000" fill="hold" grpId="0" nodeType="withEffect">
                                  <p:stCondLst>
                                    <p:cond delay="0"/>
                                  </p:stCondLst>
                                  <p:childTnLst>
                                    <p:set>
                                      <p:cBhvr>
                                        <p:cTn id="79" dur="1" fill="hold">
                                          <p:stCondLst>
                                            <p:cond delay="0"/>
                                          </p:stCondLst>
                                        </p:cTn>
                                        <p:tgtEl>
                                          <p:spTgt spid="80"/>
                                        </p:tgtEl>
                                        <p:attrNameLst>
                                          <p:attrName>style.visibility</p:attrName>
                                        </p:attrNameLst>
                                      </p:cBhvr>
                                      <p:to>
                                        <p:strVal val="visible"/>
                                      </p:to>
                                    </p:set>
                                    <p:anim calcmode="lin" valueType="num">
                                      <p:cBhvr>
                                        <p:cTn id="80" dur="500" fill="hold"/>
                                        <p:tgtEl>
                                          <p:spTgt spid="80"/>
                                        </p:tgtEl>
                                        <p:attrNameLst>
                                          <p:attrName>ppt_x</p:attrName>
                                        </p:attrNameLst>
                                      </p:cBhvr>
                                      <p:tavLst>
                                        <p:tav tm="0">
                                          <p:val>
                                            <p:strVal val="0-#ppt_w/2"/>
                                          </p:val>
                                        </p:tav>
                                        <p:tav tm="100000">
                                          <p:val>
                                            <p:strVal val="#ppt_x"/>
                                          </p:val>
                                        </p:tav>
                                      </p:tavLst>
                                    </p:anim>
                                    <p:anim calcmode="lin" valueType="num">
                                      <p:cBhvr>
                                        <p:cTn id="81" dur="500" fill="hold"/>
                                        <p:tgtEl>
                                          <p:spTgt spid="80"/>
                                        </p:tgtEl>
                                        <p:attrNameLst>
                                          <p:attrName>ppt_y</p:attrName>
                                        </p:attrNameLst>
                                      </p:cBhvr>
                                      <p:tavLst>
                                        <p:tav tm="0">
                                          <p:val>
                                            <p:strVal val="#ppt_y"/>
                                          </p:val>
                                        </p:tav>
                                        <p:tav tm="100000">
                                          <p:val>
                                            <p:strVal val="#ppt_y"/>
                                          </p:val>
                                        </p:tav>
                                      </p:tavLst>
                                    </p:anim>
                                  </p:childTnLst>
                                </p:cTn>
                              </p:par>
                            </p:childTnLst>
                          </p:cTn>
                        </p:par>
                        <p:par>
                          <p:cTn id="82" fill="hold">
                            <p:stCondLst>
                              <p:cond delay="4500"/>
                            </p:stCondLst>
                            <p:childTnLst>
                              <p:par>
                                <p:cTn id="83" presetID="10" presetClass="entr" presetSubtype="0" fill="hold" grpId="0" nodeType="after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4" grpId="0" bldLvl="0" animBg="1" autoUpdateAnimBg="0"/>
      <p:bldP spid="55" grpId="0" bldLvl="0" autoUpdateAnimBg="0"/>
      <p:bldP spid="59" grpId="0" bldLvl="0" animBg="1" autoUpdateAnimBg="0"/>
      <p:bldP spid="60" grpId="0" bldLvl="0" autoUpdateAnimBg="0"/>
      <p:bldP spid="61" grpId="0" bldLvl="0" animBg="1" autoUpdateAnimBg="0"/>
      <p:bldP spid="65" grpId="0" bldLvl="0" autoUpdateAnimBg="0"/>
      <p:bldP spid="69" grpId="0" bldLvl="0" animBg="1" autoUpdateAnimBg="0"/>
      <p:bldP spid="70" grpId="0" bldLvl="0" autoUpdateAnimBg="0"/>
      <p:bldP spid="74" grpId="0" bldLvl="0" animBg="1" autoUpdateAnimBg="0"/>
      <p:bldP spid="75" grpId="0" bldLvl="0" autoUpdateAnimBg="0"/>
      <p:bldP spid="79" grpId="0" bldLvl="0" animBg="1" autoUpdateAnimBg="0"/>
      <p:bldP spid="80" grpId="0" bldLvl="0" autoUpdateAnimBg="0"/>
      <p:bldP spid="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3"/>
          <p:cNvSpPr>
            <a:spLocks noChangeArrowheads="1"/>
          </p:cNvSpPr>
          <p:nvPr/>
        </p:nvSpPr>
        <p:spPr bwMode="auto">
          <a:xfrm>
            <a:off x="5943249" y="-1005"/>
            <a:ext cx="1589203"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成绩与思考</a:t>
            </a:r>
            <a:endParaRPr lang="en-US" altLang="zh-CN"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24" name="五角星 23"/>
          <p:cNvSpPr/>
          <p:nvPr/>
        </p:nvSpPr>
        <p:spPr>
          <a:xfrm>
            <a:off x="2052651" y="1738335"/>
            <a:ext cx="2166478" cy="2166698"/>
          </a:xfrm>
          <a:prstGeom prst="star5">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54" tIns="45727" rIns="91454" bIns="45727" rtlCol="0" anchor="ctr"/>
          <a:lstStyle/>
          <a:p>
            <a:pPr algn="ctr" defTabSz="914400"/>
            <a:endParaRPr lang="zh-CN" altLang="en-US" sz="1125">
              <a:solidFill>
                <a:srgbClr val="FFFFFF"/>
              </a:solidFill>
              <a:latin typeface="微软雅黑" panose="020B0503020204020204" pitchFamily="34" charset="-122"/>
              <a:ea typeface="幼圆" panose="02010509060101010101" charset="-122"/>
              <a:cs typeface="+mn-ea"/>
            </a:endParaRPr>
          </a:p>
        </p:txBody>
      </p:sp>
      <p:grpSp>
        <p:nvGrpSpPr>
          <p:cNvPr id="25" name="组合 24"/>
          <p:cNvGrpSpPr/>
          <p:nvPr/>
        </p:nvGrpSpPr>
        <p:grpSpPr>
          <a:xfrm>
            <a:off x="2552833" y="2381282"/>
            <a:ext cx="1166113" cy="1166231"/>
            <a:chOff x="3989247" y="2845998"/>
            <a:chExt cx="1165506" cy="1165506"/>
          </a:xfrm>
        </p:grpSpPr>
        <p:sp>
          <p:nvSpPr>
            <p:cNvPr id="29" name="椭圆 28"/>
            <p:cNvSpPr/>
            <p:nvPr/>
          </p:nvSpPr>
          <p:spPr>
            <a:xfrm>
              <a:off x="3989247" y="2845998"/>
              <a:ext cx="1165506" cy="1165506"/>
            </a:xfrm>
            <a:prstGeom prst="ellipse">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125">
                <a:solidFill>
                  <a:srgbClr val="FFFFFF"/>
                </a:solidFill>
                <a:latin typeface="微软雅黑" panose="020B0503020204020204" pitchFamily="34" charset="-122"/>
                <a:ea typeface="幼圆" panose="02010509060101010101" charset="-122"/>
                <a:cs typeface="+mn-ea"/>
              </a:endParaRPr>
            </a:p>
          </p:txBody>
        </p:sp>
        <p:sp>
          <p:nvSpPr>
            <p:cNvPr id="27" name="TextBox 26"/>
            <p:cNvSpPr txBox="1"/>
            <p:nvPr/>
          </p:nvSpPr>
          <p:spPr>
            <a:xfrm>
              <a:off x="4242128" y="3108951"/>
              <a:ext cx="645996" cy="646185"/>
            </a:xfrm>
            <a:prstGeom prst="rect">
              <a:avLst/>
            </a:prstGeom>
            <a:noFill/>
          </p:spPr>
          <p:txBody>
            <a:bodyPr wrap="none" rtlCol="0">
              <a:spAutoFit/>
            </a:bodyPr>
            <a:lstStyle/>
            <a:p>
              <a:pPr algn="ctr" defTabSz="914400"/>
              <a:r>
                <a:rPr lang="zh-CN" altLang="en-US" sz="1800" dirty="0">
                  <a:solidFill>
                    <a:schemeClr val="bg1"/>
                  </a:solidFill>
                  <a:latin typeface="微软雅黑" panose="020B0503020204020204" pitchFamily="34" charset="-122"/>
                  <a:ea typeface="幼圆" panose="02010509060101010101" charset="-122"/>
                  <a:cs typeface="+mn-ea"/>
                </a:rPr>
                <a:t>输入</a:t>
              </a:r>
              <a:endParaRPr lang="en-US" altLang="zh-CN" sz="1800" dirty="0">
                <a:solidFill>
                  <a:schemeClr val="bg1"/>
                </a:solidFill>
                <a:latin typeface="微软雅黑" panose="020B0503020204020204" pitchFamily="34" charset="-122"/>
                <a:ea typeface="幼圆" panose="02010509060101010101" charset="-122"/>
                <a:cs typeface="+mn-ea"/>
              </a:endParaRPr>
            </a:p>
            <a:p>
              <a:pPr algn="ctr" defTabSz="914400"/>
              <a:r>
                <a:rPr lang="zh-CN" altLang="en-US" sz="1800" dirty="0">
                  <a:solidFill>
                    <a:schemeClr val="bg1"/>
                  </a:solidFill>
                  <a:latin typeface="微软雅黑" panose="020B0503020204020204" pitchFamily="34" charset="-122"/>
                  <a:ea typeface="幼圆" panose="02010509060101010101" charset="-122"/>
                  <a:cs typeface="+mn-ea"/>
                </a:rPr>
                <a:t>标题</a:t>
              </a:r>
              <a:endParaRPr lang="en-US" altLang="zh-CN" sz="1800" dirty="0">
                <a:solidFill>
                  <a:schemeClr val="bg1"/>
                </a:solidFill>
                <a:latin typeface="微软雅黑" panose="020B0503020204020204" pitchFamily="34" charset="-122"/>
                <a:ea typeface="幼圆" panose="02010509060101010101" charset="-122"/>
                <a:cs typeface="+mn-ea"/>
              </a:endParaRPr>
            </a:p>
          </p:txBody>
        </p:sp>
      </p:grpSp>
      <p:sp>
        <p:nvSpPr>
          <p:cNvPr id="30" name="椭圆 29"/>
          <p:cNvSpPr/>
          <p:nvPr/>
        </p:nvSpPr>
        <p:spPr>
          <a:xfrm>
            <a:off x="1549644" y="2219122"/>
            <a:ext cx="710509" cy="710581"/>
          </a:xfrm>
          <a:prstGeom prst="ellipse">
            <a:avLst/>
          </a:prstGeom>
          <a:solidFill>
            <a:srgbClr val="2F559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54" tIns="45727" rIns="91454" bIns="45727" rtlCol="0" anchor="ctr"/>
          <a:lstStyle/>
          <a:p>
            <a:pPr algn="ctr" defTabSz="914400"/>
            <a:endParaRPr lang="zh-CN" altLang="en-US" sz="1125">
              <a:solidFill>
                <a:srgbClr val="FFFFFF"/>
              </a:solidFill>
              <a:latin typeface="微软雅黑" panose="020B0503020204020204" pitchFamily="34" charset="-122"/>
              <a:ea typeface="幼圆" panose="02010509060101010101" charset="-122"/>
              <a:cs typeface="+mn-ea"/>
            </a:endParaRPr>
          </a:p>
        </p:txBody>
      </p:sp>
      <p:sp>
        <p:nvSpPr>
          <p:cNvPr id="31" name="椭圆 30"/>
          <p:cNvSpPr/>
          <p:nvPr/>
        </p:nvSpPr>
        <p:spPr>
          <a:xfrm>
            <a:off x="2780639" y="1221552"/>
            <a:ext cx="710509" cy="710581"/>
          </a:xfrm>
          <a:prstGeom prst="ellipse">
            <a:avLst/>
          </a:prstGeom>
          <a:solidFill>
            <a:srgbClr val="2F559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54" tIns="45727" rIns="91454" bIns="45727" rtlCol="0" anchor="ctr"/>
          <a:lstStyle/>
          <a:p>
            <a:pPr algn="ctr" defTabSz="914400"/>
            <a:endParaRPr lang="zh-CN" altLang="en-US" sz="1125" dirty="0">
              <a:solidFill>
                <a:srgbClr val="FFFFFF"/>
              </a:solidFill>
              <a:latin typeface="微软雅黑" panose="020B0503020204020204" pitchFamily="34" charset="-122"/>
              <a:ea typeface="幼圆" panose="02010509060101010101" charset="-122"/>
              <a:cs typeface="+mn-ea"/>
            </a:endParaRPr>
          </a:p>
        </p:txBody>
      </p:sp>
      <p:sp>
        <p:nvSpPr>
          <p:cNvPr id="32" name="椭圆 31"/>
          <p:cNvSpPr/>
          <p:nvPr/>
        </p:nvSpPr>
        <p:spPr>
          <a:xfrm>
            <a:off x="4025885" y="2219122"/>
            <a:ext cx="710509" cy="710581"/>
          </a:xfrm>
          <a:prstGeom prst="ellipse">
            <a:avLst/>
          </a:prstGeom>
          <a:solidFill>
            <a:srgbClr val="2F559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54" tIns="45727" rIns="91454" bIns="45727" rtlCol="0" anchor="ctr"/>
          <a:lstStyle/>
          <a:p>
            <a:pPr algn="ctr" defTabSz="914400"/>
            <a:endParaRPr lang="zh-CN" altLang="en-US" sz="1125">
              <a:solidFill>
                <a:srgbClr val="FFFFFF"/>
              </a:solidFill>
              <a:latin typeface="微软雅黑" panose="020B0503020204020204" pitchFamily="34" charset="-122"/>
              <a:ea typeface="幼圆" panose="02010509060101010101" charset="-122"/>
              <a:cs typeface="+mn-ea"/>
            </a:endParaRPr>
          </a:p>
        </p:txBody>
      </p:sp>
      <p:sp>
        <p:nvSpPr>
          <p:cNvPr id="33" name="椭圆 32"/>
          <p:cNvSpPr/>
          <p:nvPr/>
        </p:nvSpPr>
        <p:spPr>
          <a:xfrm>
            <a:off x="3534035" y="3663088"/>
            <a:ext cx="710509" cy="710581"/>
          </a:xfrm>
          <a:prstGeom prst="ellipse">
            <a:avLst/>
          </a:prstGeom>
          <a:solidFill>
            <a:srgbClr val="2F559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54" tIns="45727" rIns="91454" bIns="45727" rtlCol="0" anchor="ctr"/>
          <a:lstStyle/>
          <a:p>
            <a:pPr algn="ctr" defTabSz="914400"/>
            <a:endParaRPr lang="zh-CN" altLang="en-US" sz="1125">
              <a:solidFill>
                <a:srgbClr val="FFFFFF"/>
              </a:solidFill>
              <a:latin typeface="微软雅黑" panose="020B0503020204020204" pitchFamily="34" charset="-122"/>
              <a:ea typeface="幼圆" panose="02010509060101010101" charset="-122"/>
              <a:cs typeface="+mn-ea"/>
            </a:endParaRPr>
          </a:p>
        </p:txBody>
      </p:sp>
      <p:sp>
        <p:nvSpPr>
          <p:cNvPr id="34" name="椭圆 33"/>
          <p:cNvSpPr/>
          <p:nvPr/>
        </p:nvSpPr>
        <p:spPr>
          <a:xfrm>
            <a:off x="2039901" y="3650380"/>
            <a:ext cx="710509" cy="710581"/>
          </a:xfrm>
          <a:prstGeom prst="ellipse">
            <a:avLst/>
          </a:prstGeom>
          <a:solidFill>
            <a:srgbClr val="2F559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54" tIns="45727" rIns="91454" bIns="45727" rtlCol="0" anchor="ctr"/>
          <a:lstStyle/>
          <a:p>
            <a:pPr algn="ctr" defTabSz="914400"/>
            <a:endParaRPr lang="zh-CN" altLang="en-US" sz="1125">
              <a:solidFill>
                <a:srgbClr val="FFFFFF"/>
              </a:solidFill>
              <a:latin typeface="微软雅黑" panose="020B0503020204020204" pitchFamily="34" charset="-122"/>
              <a:ea typeface="幼圆" panose="02010509060101010101" charset="-122"/>
              <a:cs typeface="+mn-ea"/>
            </a:endParaRPr>
          </a:p>
        </p:txBody>
      </p:sp>
      <p:sp>
        <p:nvSpPr>
          <p:cNvPr id="35" name="TextBox 34"/>
          <p:cNvSpPr txBox="1"/>
          <p:nvPr/>
        </p:nvSpPr>
        <p:spPr>
          <a:xfrm>
            <a:off x="1776886" y="1401485"/>
            <a:ext cx="922076" cy="311766"/>
          </a:xfrm>
          <a:prstGeom prst="rect">
            <a:avLst/>
          </a:prstGeom>
          <a:noFill/>
        </p:spPr>
        <p:txBody>
          <a:bodyPr wrap="none" lIns="91454" tIns="45727" rIns="91454" bIns="45727" rtlCol="0">
            <a:spAutoFit/>
          </a:bodyPr>
          <a:lstStyle/>
          <a:p>
            <a:pPr defTabSz="914400"/>
            <a:r>
              <a:rPr lang="zh-CN" altLang="en-US" sz="1425" b="1" dirty="0">
                <a:solidFill>
                  <a:srgbClr val="000000">
                    <a:lumMod val="65000"/>
                    <a:lumOff val="35000"/>
                  </a:srgbClr>
                </a:solidFill>
                <a:latin typeface="微软雅黑" panose="020B0503020204020204" pitchFamily="34" charset="-122"/>
                <a:ea typeface="幼圆" panose="02010509060101010101" charset="-122"/>
                <a:cs typeface="+mn-ea"/>
              </a:rPr>
              <a:t>输入标题</a:t>
            </a:r>
          </a:p>
        </p:txBody>
      </p:sp>
      <p:sp>
        <p:nvSpPr>
          <p:cNvPr id="36" name="TextBox 35"/>
          <p:cNvSpPr txBox="1"/>
          <p:nvPr/>
        </p:nvSpPr>
        <p:spPr>
          <a:xfrm>
            <a:off x="4847402" y="2418626"/>
            <a:ext cx="922076" cy="311766"/>
          </a:xfrm>
          <a:prstGeom prst="rect">
            <a:avLst/>
          </a:prstGeom>
          <a:noFill/>
        </p:spPr>
        <p:txBody>
          <a:bodyPr wrap="none" lIns="91454" tIns="45727" rIns="91454" bIns="45727" rtlCol="0">
            <a:spAutoFit/>
          </a:bodyPr>
          <a:lstStyle/>
          <a:p>
            <a:pPr defTabSz="914400"/>
            <a:r>
              <a:rPr lang="zh-CN" altLang="en-US" sz="1425" b="1" dirty="0">
                <a:solidFill>
                  <a:srgbClr val="000000">
                    <a:lumMod val="65000"/>
                    <a:lumOff val="35000"/>
                  </a:srgbClr>
                </a:solidFill>
                <a:latin typeface="微软雅黑" panose="020B0503020204020204" pitchFamily="34" charset="-122"/>
                <a:ea typeface="幼圆" panose="02010509060101010101" charset="-122"/>
                <a:cs typeface="+mn-ea"/>
              </a:rPr>
              <a:t>输入标题</a:t>
            </a:r>
          </a:p>
        </p:txBody>
      </p:sp>
      <p:sp>
        <p:nvSpPr>
          <p:cNvPr id="37" name="TextBox 36"/>
          <p:cNvSpPr txBox="1"/>
          <p:nvPr/>
        </p:nvSpPr>
        <p:spPr>
          <a:xfrm>
            <a:off x="4340478" y="3921594"/>
            <a:ext cx="922076" cy="311766"/>
          </a:xfrm>
          <a:prstGeom prst="rect">
            <a:avLst/>
          </a:prstGeom>
          <a:noFill/>
        </p:spPr>
        <p:txBody>
          <a:bodyPr wrap="none" lIns="91454" tIns="45727" rIns="91454" bIns="45727" rtlCol="0">
            <a:spAutoFit/>
          </a:bodyPr>
          <a:lstStyle/>
          <a:p>
            <a:pPr defTabSz="914400"/>
            <a:r>
              <a:rPr lang="zh-CN" altLang="en-US" sz="1425" b="1" dirty="0">
                <a:solidFill>
                  <a:srgbClr val="000000">
                    <a:lumMod val="65000"/>
                    <a:lumOff val="35000"/>
                  </a:srgbClr>
                </a:solidFill>
                <a:latin typeface="微软雅黑" panose="020B0503020204020204" pitchFamily="34" charset="-122"/>
                <a:ea typeface="幼圆" panose="02010509060101010101" charset="-122"/>
                <a:cs typeface="+mn-ea"/>
              </a:rPr>
              <a:t>输入标题</a:t>
            </a:r>
          </a:p>
        </p:txBody>
      </p:sp>
      <p:sp>
        <p:nvSpPr>
          <p:cNvPr id="38" name="TextBox 37"/>
          <p:cNvSpPr txBox="1"/>
          <p:nvPr/>
        </p:nvSpPr>
        <p:spPr>
          <a:xfrm>
            <a:off x="493401" y="2452123"/>
            <a:ext cx="922076" cy="311766"/>
          </a:xfrm>
          <a:prstGeom prst="rect">
            <a:avLst/>
          </a:prstGeom>
          <a:noFill/>
        </p:spPr>
        <p:txBody>
          <a:bodyPr wrap="none" lIns="91454" tIns="45727" rIns="91454" bIns="45727" rtlCol="0">
            <a:spAutoFit/>
          </a:bodyPr>
          <a:lstStyle/>
          <a:p>
            <a:pPr defTabSz="914400"/>
            <a:r>
              <a:rPr lang="zh-CN" altLang="en-US" sz="1425" b="1" dirty="0">
                <a:solidFill>
                  <a:srgbClr val="000000">
                    <a:lumMod val="65000"/>
                    <a:lumOff val="35000"/>
                  </a:srgbClr>
                </a:solidFill>
                <a:latin typeface="微软雅黑" panose="020B0503020204020204" pitchFamily="34" charset="-122"/>
                <a:ea typeface="幼圆" panose="02010509060101010101" charset="-122"/>
                <a:cs typeface="+mn-ea"/>
              </a:rPr>
              <a:t>输入标题</a:t>
            </a:r>
          </a:p>
        </p:txBody>
      </p:sp>
      <p:sp>
        <p:nvSpPr>
          <p:cNvPr id="39" name="TextBox 38"/>
          <p:cNvSpPr txBox="1"/>
          <p:nvPr/>
        </p:nvSpPr>
        <p:spPr>
          <a:xfrm>
            <a:off x="1004196" y="3871719"/>
            <a:ext cx="922076" cy="311766"/>
          </a:xfrm>
          <a:prstGeom prst="rect">
            <a:avLst/>
          </a:prstGeom>
          <a:noFill/>
        </p:spPr>
        <p:txBody>
          <a:bodyPr wrap="none" lIns="91454" tIns="45727" rIns="91454" bIns="45727" rtlCol="0">
            <a:spAutoFit/>
          </a:bodyPr>
          <a:lstStyle/>
          <a:p>
            <a:pPr defTabSz="914400"/>
            <a:r>
              <a:rPr lang="zh-CN" altLang="en-US" sz="1425" b="1" dirty="0">
                <a:solidFill>
                  <a:srgbClr val="000000">
                    <a:lumMod val="65000"/>
                    <a:lumOff val="35000"/>
                  </a:srgbClr>
                </a:solidFill>
                <a:latin typeface="微软雅黑" panose="020B0503020204020204" pitchFamily="34" charset="-122"/>
                <a:ea typeface="幼圆" panose="02010509060101010101" charset="-122"/>
                <a:cs typeface="+mn-ea"/>
              </a:rPr>
              <a:t>输入标题</a:t>
            </a:r>
          </a:p>
        </p:txBody>
      </p:sp>
      <p:grpSp>
        <p:nvGrpSpPr>
          <p:cNvPr id="40" name="组合 39"/>
          <p:cNvGrpSpPr/>
          <p:nvPr/>
        </p:nvGrpSpPr>
        <p:grpSpPr>
          <a:xfrm>
            <a:off x="6181833" y="1288511"/>
            <a:ext cx="2042264" cy="405602"/>
            <a:chOff x="831250" y="3232928"/>
            <a:chExt cx="2041200" cy="405349"/>
          </a:xfrm>
          <a:effectLst/>
        </p:grpSpPr>
        <p:sp>
          <p:nvSpPr>
            <p:cNvPr id="44" name="圆角矩形 43"/>
            <p:cNvSpPr/>
            <p:nvPr/>
          </p:nvSpPr>
          <p:spPr>
            <a:xfrm>
              <a:off x="831250" y="3232928"/>
              <a:ext cx="2041200" cy="405349"/>
            </a:xfrm>
            <a:prstGeom prst="round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solidFill>
                  <a:srgbClr val="FFFFFF"/>
                </a:solidFill>
                <a:ea typeface="幼圆" panose="02010509060101010101" charset="-122"/>
                <a:cs typeface="+mn-ea"/>
              </a:endParaRPr>
            </a:p>
          </p:txBody>
        </p:sp>
        <p:sp>
          <p:nvSpPr>
            <p:cNvPr id="42" name="TextBox 41"/>
            <p:cNvSpPr txBox="1"/>
            <p:nvPr/>
          </p:nvSpPr>
          <p:spPr>
            <a:xfrm>
              <a:off x="831250" y="3331792"/>
              <a:ext cx="1999302" cy="20774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defTabSz="914400"/>
              <a:r>
                <a:rPr lang="zh-CN" altLang="en-US" sz="1350" dirty="0">
                  <a:ea typeface="幼圆" panose="02010509060101010101" charset="-122"/>
                  <a:cs typeface="+mn-ea"/>
                </a:rPr>
                <a:t>点击输入标题文本</a:t>
              </a:r>
            </a:p>
          </p:txBody>
        </p:sp>
      </p:grpSp>
      <p:sp>
        <p:nvSpPr>
          <p:cNvPr id="45" name="TextBox 44"/>
          <p:cNvSpPr txBox="1"/>
          <p:nvPr/>
        </p:nvSpPr>
        <p:spPr>
          <a:xfrm>
            <a:off x="5943249" y="2004793"/>
            <a:ext cx="2521594" cy="768110"/>
          </a:xfrm>
          <a:prstGeom prst="rect">
            <a:avLst/>
          </a:prstGeom>
          <a:noFill/>
        </p:spPr>
        <p:txBody>
          <a:bodyPr wrap="square" lIns="91454" tIns="45727" rIns="91454" bIns="45727" rtlCol="0">
            <a:spAutoFit/>
          </a:bodyPr>
          <a:lstStyle/>
          <a:p>
            <a:pPr defTabSz="914400">
              <a:lnSpc>
                <a:spcPct val="130000"/>
              </a:lnSpc>
              <a:defRPr/>
            </a:pPr>
            <a:r>
              <a:rPr lang="en-US" altLang="zh-CN" sz="1125" dirty="0">
                <a:solidFill>
                  <a:schemeClr val="tx1">
                    <a:lumMod val="50000"/>
                    <a:lumOff val="50000"/>
                  </a:schemeClr>
                </a:solidFill>
                <a:latin typeface="微软雅黑" panose="020B0503020204020204" pitchFamily="34" charset="-122"/>
                <a:ea typeface="幼圆" panose="02010509060101010101" charset="-122"/>
                <a:cs typeface="+mn-ea"/>
              </a:rPr>
              <a:t>01</a:t>
            </a:r>
            <a:r>
              <a:rPr lang="zh-CN" altLang="en-US" sz="1125" dirty="0">
                <a:solidFill>
                  <a:schemeClr val="tx1">
                    <a:lumMod val="50000"/>
                    <a:lumOff val="50000"/>
                  </a:schemeClr>
                </a:solidFill>
                <a:latin typeface="微软雅黑" panose="020B0503020204020204" pitchFamily="34" charset="-122"/>
                <a:ea typeface="幼圆" panose="02010509060101010101" charset="-122"/>
                <a:cs typeface="+mn-ea"/>
              </a:rPr>
              <a:t>、点击输入简要文字内容，文字内容需概括精炼，不用多余的文字修饰，言简意赅的说明分项内容</a:t>
            </a:r>
            <a:r>
              <a:rPr lang="en-US" altLang="zh-CN" sz="1125" dirty="0">
                <a:solidFill>
                  <a:schemeClr val="tx1">
                    <a:lumMod val="50000"/>
                    <a:lumOff val="50000"/>
                  </a:schemeClr>
                </a:solidFill>
                <a:latin typeface="微软雅黑" panose="020B0503020204020204" pitchFamily="34" charset="-122"/>
                <a:ea typeface="幼圆" panose="02010509060101010101" charset="-122"/>
                <a:cs typeface="+mn-ea"/>
              </a:rPr>
              <a:t>……</a:t>
            </a:r>
            <a:endParaRPr lang="zh-CN" altLang="en-US" sz="1125" dirty="0">
              <a:solidFill>
                <a:schemeClr val="tx1">
                  <a:lumMod val="50000"/>
                  <a:lumOff val="50000"/>
                </a:schemeClr>
              </a:solidFill>
              <a:latin typeface="微软雅黑" panose="020B0503020204020204" pitchFamily="34" charset="-122"/>
              <a:ea typeface="幼圆" panose="02010509060101010101" charset="-122"/>
              <a:cs typeface="+mn-ea"/>
            </a:endParaRPr>
          </a:p>
        </p:txBody>
      </p:sp>
      <p:sp>
        <p:nvSpPr>
          <p:cNvPr id="46" name="TextBox 45"/>
          <p:cNvSpPr txBox="1"/>
          <p:nvPr/>
        </p:nvSpPr>
        <p:spPr>
          <a:xfrm>
            <a:off x="5943249" y="2828104"/>
            <a:ext cx="2521594" cy="768110"/>
          </a:xfrm>
          <a:prstGeom prst="rect">
            <a:avLst/>
          </a:prstGeom>
          <a:noFill/>
        </p:spPr>
        <p:txBody>
          <a:bodyPr wrap="square" lIns="91454" tIns="45727" rIns="91454" bIns="45727" rtlCol="0">
            <a:spAutoFit/>
          </a:bodyPr>
          <a:lstStyle/>
          <a:p>
            <a:pPr defTabSz="914400">
              <a:lnSpc>
                <a:spcPct val="130000"/>
              </a:lnSpc>
              <a:defRPr/>
            </a:pPr>
            <a:r>
              <a:rPr lang="en-US" altLang="zh-CN" sz="1125" dirty="0">
                <a:solidFill>
                  <a:schemeClr val="tx1">
                    <a:lumMod val="50000"/>
                    <a:lumOff val="50000"/>
                  </a:schemeClr>
                </a:solidFill>
                <a:latin typeface="微软雅黑" panose="020B0503020204020204" pitchFamily="34" charset="-122"/>
                <a:ea typeface="幼圆" panose="02010509060101010101" charset="-122"/>
                <a:cs typeface="+mn-ea"/>
              </a:rPr>
              <a:t>02</a:t>
            </a:r>
            <a:r>
              <a:rPr lang="zh-CN" altLang="en-US" sz="1125" dirty="0">
                <a:solidFill>
                  <a:schemeClr val="tx1">
                    <a:lumMod val="50000"/>
                    <a:lumOff val="50000"/>
                  </a:schemeClr>
                </a:solidFill>
                <a:latin typeface="微软雅黑" panose="020B0503020204020204" pitchFamily="34" charset="-122"/>
                <a:ea typeface="幼圆" panose="02010509060101010101" charset="-122"/>
                <a:cs typeface="+mn-ea"/>
              </a:rPr>
              <a:t>、点击输入简要文字内容，文字内容需概括精炼，不用多余的文字修饰，言简意赅的说明分项内容</a:t>
            </a:r>
            <a:r>
              <a:rPr lang="en-US" altLang="zh-CN" sz="1125" dirty="0">
                <a:solidFill>
                  <a:schemeClr val="tx1">
                    <a:lumMod val="50000"/>
                    <a:lumOff val="50000"/>
                  </a:schemeClr>
                </a:solidFill>
                <a:latin typeface="微软雅黑" panose="020B0503020204020204" pitchFamily="34" charset="-122"/>
                <a:ea typeface="幼圆" panose="02010509060101010101" charset="-122"/>
                <a:cs typeface="+mn-ea"/>
              </a:rPr>
              <a:t>……</a:t>
            </a:r>
            <a:endParaRPr lang="zh-CN" altLang="en-US" sz="1125" dirty="0">
              <a:solidFill>
                <a:schemeClr val="tx1">
                  <a:lumMod val="50000"/>
                  <a:lumOff val="50000"/>
                </a:schemeClr>
              </a:solidFill>
              <a:latin typeface="微软雅黑" panose="020B0503020204020204" pitchFamily="34" charset="-122"/>
              <a:ea typeface="幼圆" panose="02010509060101010101" charset="-122"/>
              <a:cs typeface="+mn-ea"/>
            </a:endParaRPr>
          </a:p>
        </p:txBody>
      </p:sp>
      <p:sp>
        <p:nvSpPr>
          <p:cNvPr id="47" name="TextBox 46"/>
          <p:cNvSpPr txBox="1"/>
          <p:nvPr/>
        </p:nvSpPr>
        <p:spPr>
          <a:xfrm>
            <a:off x="5943249" y="3692737"/>
            <a:ext cx="2521594" cy="768110"/>
          </a:xfrm>
          <a:prstGeom prst="rect">
            <a:avLst/>
          </a:prstGeom>
          <a:noFill/>
        </p:spPr>
        <p:txBody>
          <a:bodyPr wrap="square" lIns="91454" tIns="45727" rIns="91454" bIns="45727" rtlCol="0">
            <a:spAutoFit/>
          </a:bodyPr>
          <a:lstStyle/>
          <a:p>
            <a:pPr defTabSz="914400">
              <a:lnSpc>
                <a:spcPct val="130000"/>
              </a:lnSpc>
              <a:defRPr/>
            </a:pPr>
            <a:r>
              <a:rPr lang="en-US" altLang="zh-CN" sz="1125" dirty="0">
                <a:solidFill>
                  <a:schemeClr val="tx1">
                    <a:lumMod val="50000"/>
                    <a:lumOff val="50000"/>
                  </a:schemeClr>
                </a:solidFill>
                <a:latin typeface="微软雅黑" panose="020B0503020204020204" pitchFamily="34" charset="-122"/>
                <a:ea typeface="幼圆" panose="02010509060101010101" charset="-122"/>
                <a:cs typeface="+mn-ea"/>
              </a:rPr>
              <a:t>03</a:t>
            </a:r>
            <a:r>
              <a:rPr lang="zh-CN" altLang="en-US" sz="1125" dirty="0">
                <a:solidFill>
                  <a:schemeClr val="tx1">
                    <a:lumMod val="50000"/>
                    <a:lumOff val="50000"/>
                  </a:schemeClr>
                </a:solidFill>
                <a:latin typeface="微软雅黑" panose="020B0503020204020204" pitchFamily="34" charset="-122"/>
                <a:ea typeface="幼圆" panose="02010509060101010101" charset="-122"/>
                <a:cs typeface="+mn-ea"/>
              </a:rPr>
              <a:t>、点击输入简要文字内容，文字内容需概括精炼，不用多余的文字修饰，言简意赅的说明分项内容</a:t>
            </a:r>
            <a:r>
              <a:rPr lang="en-US" altLang="zh-CN" sz="1125" dirty="0">
                <a:solidFill>
                  <a:schemeClr val="tx1">
                    <a:lumMod val="50000"/>
                    <a:lumOff val="50000"/>
                  </a:schemeClr>
                </a:solidFill>
                <a:latin typeface="微软雅黑" panose="020B0503020204020204" pitchFamily="34" charset="-122"/>
                <a:ea typeface="幼圆" panose="02010509060101010101" charset="-122"/>
                <a:cs typeface="+mn-ea"/>
              </a:rPr>
              <a:t>……</a:t>
            </a:r>
            <a:endParaRPr lang="zh-CN" altLang="en-US" sz="1125" dirty="0">
              <a:solidFill>
                <a:schemeClr val="tx1">
                  <a:lumMod val="50000"/>
                  <a:lumOff val="50000"/>
                </a:schemeClr>
              </a:solidFill>
              <a:latin typeface="微软雅黑" panose="020B0503020204020204" pitchFamily="34" charset="-122"/>
              <a:ea typeface="幼圆" panose="02010509060101010101" charset="-122"/>
              <a:cs typeface="+mn-ea"/>
            </a:endParaRPr>
          </a:p>
        </p:txBody>
      </p:sp>
      <p:sp>
        <p:nvSpPr>
          <p:cNvPr id="48" name="TextBox 47"/>
          <p:cNvSpPr txBox="1"/>
          <p:nvPr/>
        </p:nvSpPr>
        <p:spPr>
          <a:xfrm>
            <a:off x="2800919" y="1451199"/>
            <a:ext cx="671709" cy="207877"/>
          </a:xfrm>
          <a:prstGeom prst="rect">
            <a:avLst/>
          </a:prstGeom>
          <a:noFill/>
        </p:spPr>
        <p:txBody>
          <a:bodyPr wrap="square" lIns="0" tIns="0" rIns="0" bIns="0" rtlCol="0">
            <a:spAutoFit/>
          </a:bodyPr>
          <a:lstStyle/>
          <a:p>
            <a:pPr algn="ctr" defTabSz="914400"/>
            <a:r>
              <a:rPr lang="en-US" altLang="zh-CN" sz="1350" b="1" dirty="0">
                <a:solidFill>
                  <a:srgbClr val="FFFFFF"/>
                </a:solidFill>
                <a:latin typeface="微软雅黑" panose="020B0503020204020204" pitchFamily="34" charset="-122"/>
                <a:ea typeface="幼圆" panose="02010509060101010101" charset="-122"/>
                <a:cs typeface="+mn-ea"/>
              </a:rPr>
              <a:t>20%</a:t>
            </a:r>
            <a:endParaRPr lang="zh-CN" altLang="en-US" sz="1350" b="1" dirty="0">
              <a:solidFill>
                <a:srgbClr val="FFFFFF"/>
              </a:solidFill>
              <a:latin typeface="微软雅黑" panose="020B0503020204020204" pitchFamily="34" charset="-122"/>
              <a:ea typeface="幼圆" panose="02010509060101010101" charset="-122"/>
              <a:cs typeface="+mn-ea"/>
            </a:endParaRPr>
          </a:p>
        </p:txBody>
      </p:sp>
      <p:sp>
        <p:nvSpPr>
          <p:cNvPr id="49" name="TextBox 48"/>
          <p:cNvSpPr txBox="1"/>
          <p:nvPr/>
        </p:nvSpPr>
        <p:spPr>
          <a:xfrm>
            <a:off x="1563028" y="2453904"/>
            <a:ext cx="671709" cy="207877"/>
          </a:xfrm>
          <a:prstGeom prst="rect">
            <a:avLst/>
          </a:prstGeom>
          <a:noFill/>
        </p:spPr>
        <p:txBody>
          <a:bodyPr wrap="square" lIns="0" tIns="0" rIns="0" bIns="0" rtlCol="0">
            <a:spAutoFit/>
          </a:bodyPr>
          <a:lstStyle/>
          <a:p>
            <a:pPr algn="ctr" defTabSz="914400"/>
            <a:r>
              <a:rPr lang="en-US" altLang="zh-CN" sz="1350" b="1" dirty="0">
                <a:solidFill>
                  <a:srgbClr val="FFFFFF"/>
                </a:solidFill>
                <a:latin typeface="微软雅黑" panose="020B0503020204020204" pitchFamily="34" charset="-122"/>
                <a:ea typeface="幼圆" panose="02010509060101010101" charset="-122"/>
                <a:cs typeface="+mn-ea"/>
              </a:rPr>
              <a:t>15%</a:t>
            </a:r>
            <a:endParaRPr lang="zh-CN" altLang="en-US" sz="1350" b="1" dirty="0">
              <a:solidFill>
                <a:srgbClr val="FFFFFF"/>
              </a:solidFill>
              <a:latin typeface="微软雅黑" panose="020B0503020204020204" pitchFamily="34" charset="-122"/>
              <a:ea typeface="幼圆" panose="02010509060101010101" charset="-122"/>
              <a:cs typeface="+mn-ea"/>
            </a:endParaRPr>
          </a:p>
        </p:txBody>
      </p:sp>
      <p:sp>
        <p:nvSpPr>
          <p:cNvPr id="50" name="TextBox 49"/>
          <p:cNvSpPr txBox="1"/>
          <p:nvPr/>
        </p:nvSpPr>
        <p:spPr>
          <a:xfrm>
            <a:off x="4045282" y="2453904"/>
            <a:ext cx="671709" cy="207877"/>
          </a:xfrm>
          <a:prstGeom prst="rect">
            <a:avLst/>
          </a:prstGeom>
          <a:noFill/>
        </p:spPr>
        <p:txBody>
          <a:bodyPr wrap="square" lIns="0" tIns="0" rIns="0" bIns="0" rtlCol="0">
            <a:spAutoFit/>
          </a:bodyPr>
          <a:lstStyle/>
          <a:p>
            <a:pPr algn="ctr" defTabSz="914400"/>
            <a:r>
              <a:rPr lang="en-US" altLang="zh-CN" sz="1350" b="1" dirty="0">
                <a:solidFill>
                  <a:srgbClr val="FFFFFF"/>
                </a:solidFill>
                <a:latin typeface="微软雅黑" panose="020B0503020204020204" pitchFamily="34" charset="-122"/>
                <a:ea typeface="幼圆" panose="02010509060101010101" charset="-122"/>
                <a:cs typeface="+mn-ea"/>
              </a:rPr>
              <a:t>10%</a:t>
            </a:r>
            <a:endParaRPr lang="zh-CN" altLang="en-US" sz="1350" b="1" dirty="0">
              <a:solidFill>
                <a:srgbClr val="FFFFFF"/>
              </a:solidFill>
              <a:latin typeface="微软雅黑" panose="020B0503020204020204" pitchFamily="34" charset="-122"/>
              <a:ea typeface="幼圆" panose="02010509060101010101" charset="-122"/>
              <a:cs typeface="+mn-ea"/>
            </a:endParaRPr>
          </a:p>
        </p:txBody>
      </p:sp>
      <p:sp>
        <p:nvSpPr>
          <p:cNvPr id="51" name="TextBox 50"/>
          <p:cNvSpPr txBox="1"/>
          <p:nvPr/>
        </p:nvSpPr>
        <p:spPr>
          <a:xfrm>
            <a:off x="2059297" y="3895191"/>
            <a:ext cx="671709" cy="207877"/>
          </a:xfrm>
          <a:prstGeom prst="rect">
            <a:avLst/>
          </a:prstGeom>
          <a:noFill/>
        </p:spPr>
        <p:txBody>
          <a:bodyPr wrap="square" lIns="0" tIns="0" rIns="0" bIns="0" rtlCol="0">
            <a:spAutoFit/>
          </a:bodyPr>
          <a:lstStyle/>
          <a:p>
            <a:pPr algn="ctr" defTabSz="914400"/>
            <a:r>
              <a:rPr lang="en-US" altLang="zh-CN" sz="1350" b="1" dirty="0">
                <a:solidFill>
                  <a:srgbClr val="FFFFFF"/>
                </a:solidFill>
                <a:latin typeface="微软雅黑" panose="020B0503020204020204" pitchFamily="34" charset="-122"/>
                <a:ea typeface="幼圆" panose="02010509060101010101" charset="-122"/>
                <a:cs typeface="+mn-ea"/>
              </a:rPr>
              <a:t>35%</a:t>
            </a:r>
            <a:endParaRPr lang="zh-CN" altLang="en-US" sz="1350" b="1" dirty="0">
              <a:solidFill>
                <a:srgbClr val="FFFFFF"/>
              </a:solidFill>
              <a:latin typeface="微软雅黑" panose="020B0503020204020204" pitchFamily="34" charset="-122"/>
              <a:ea typeface="幼圆" panose="02010509060101010101" charset="-122"/>
              <a:cs typeface="+mn-ea"/>
            </a:endParaRPr>
          </a:p>
        </p:txBody>
      </p:sp>
      <p:sp>
        <p:nvSpPr>
          <p:cNvPr id="52" name="TextBox 51"/>
          <p:cNvSpPr txBox="1"/>
          <p:nvPr/>
        </p:nvSpPr>
        <p:spPr>
          <a:xfrm>
            <a:off x="3547421" y="3902517"/>
            <a:ext cx="671709" cy="207877"/>
          </a:xfrm>
          <a:prstGeom prst="rect">
            <a:avLst/>
          </a:prstGeom>
          <a:noFill/>
        </p:spPr>
        <p:txBody>
          <a:bodyPr wrap="square" lIns="0" tIns="0" rIns="0" bIns="0" rtlCol="0">
            <a:spAutoFit/>
          </a:bodyPr>
          <a:lstStyle/>
          <a:p>
            <a:pPr algn="ctr" defTabSz="914400"/>
            <a:r>
              <a:rPr lang="en-US" altLang="zh-CN" sz="1350" b="1" dirty="0">
                <a:solidFill>
                  <a:srgbClr val="FFFFFF"/>
                </a:solidFill>
                <a:latin typeface="微软雅黑" panose="020B0503020204020204" pitchFamily="34" charset="-122"/>
                <a:ea typeface="幼圆" panose="02010509060101010101" charset="-122"/>
                <a:cs typeface="+mn-ea"/>
              </a:rPr>
              <a:t>20%</a:t>
            </a:r>
            <a:endParaRPr lang="zh-CN" altLang="en-US" sz="1350" b="1" dirty="0">
              <a:solidFill>
                <a:srgbClr val="FFFFFF"/>
              </a:solidFill>
              <a:latin typeface="微软雅黑" panose="020B0503020204020204" pitchFamily="34" charset="-122"/>
              <a:ea typeface="幼圆" panose="02010509060101010101" charset="-122"/>
              <a:cs typeface="+mn-ea"/>
            </a:endParaRPr>
          </a:p>
        </p:txBody>
      </p:sp>
      <p:sp>
        <p:nvSpPr>
          <p:cNvPr id="28"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1600">
        <p14:conveyor dir="r"/>
      </p:transition>
    </mc:Choice>
    <mc:Fallback>
      <p:transition spd="slow">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4" accel="42000" fill="hold" nodeType="afterEffect" p14:presetBounceEnd="46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46000">
                                          <p:cBhvr additive="base">
                                            <p:cTn id="11" dur="1500" fill="hold"/>
                                            <p:tgtEl>
                                              <p:spTgt spid="25"/>
                                            </p:tgtEl>
                                            <p:attrNameLst>
                                              <p:attrName>ppt_x</p:attrName>
                                            </p:attrNameLst>
                                          </p:cBhvr>
                                          <p:tavLst>
                                            <p:tav tm="0">
                                              <p:val>
                                                <p:strVal val="#ppt_x"/>
                                              </p:val>
                                            </p:tav>
                                            <p:tav tm="100000">
                                              <p:val>
                                                <p:strVal val="#ppt_x"/>
                                              </p:val>
                                            </p:tav>
                                          </p:tavLst>
                                        </p:anim>
                                        <p:anim calcmode="lin" valueType="num" p14:bounceEnd="46000">
                                          <p:cBhvr additive="base">
                                            <p:cTn id="12" dur="1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2500"/>
                                </p:stCondLst>
                                <p:childTnLst>
                                  <p:par>
                                    <p:cTn id="20" presetID="53" presetClass="entr" presetSubtype="16"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animEffect transition="in" filter="fade">
                                          <p:cBhvr>
                                            <p:cTn id="24" dur="500"/>
                                            <p:tgtEl>
                                              <p:spTgt spid="31"/>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fltVal val="0"/>
                                              </p:val>
                                            </p:tav>
                                            <p:tav tm="100000">
                                              <p:val>
                                                <p:strVal val="#ppt_w"/>
                                              </p:val>
                                            </p:tav>
                                          </p:tavLst>
                                        </p:anim>
                                        <p:anim calcmode="lin" valueType="num">
                                          <p:cBhvr>
                                            <p:cTn id="28" dur="500" fill="hold"/>
                                            <p:tgtEl>
                                              <p:spTgt spid="30"/>
                                            </p:tgtEl>
                                            <p:attrNameLst>
                                              <p:attrName>ppt_h</p:attrName>
                                            </p:attrNameLst>
                                          </p:cBhvr>
                                          <p:tavLst>
                                            <p:tav tm="0">
                                              <p:val>
                                                <p:fltVal val="0"/>
                                              </p:val>
                                            </p:tav>
                                            <p:tav tm="100000">
                                              <p:val>
                                                <p:strVal val="#ppt_h"/>
                                              </p:val>
                                            </p:tav>
                                          </p:tavLst>
                                        </p:anim>
                                        <p:animEffect transition="in" filter="fade">
                                          <p:cBhvr>
                                            <p:cTn id="29" dur="500"/>
                                            <p:tgtEl>
                                              <p:spTgt spid="30"/>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par>
                                    <p:cTn id="40" presetID="53" presetClass="entr" presetSubtype="16" fill="hold" grpId="0" nodeType="withEffect">
                                      <p:stCondLst>
                                        <p:cond delay="40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par>
                              <p:cTn id="61" fill="hold">
                                <p:stCondLst>
                                  <p:cond delay="3500"/>
                                </p:stCondLst>
                                <p:childTnLst>
                                  <p:par>
                                    <p:cTn id="62" presetID="12" presetClass="entr" presetSubtype="2" fill="hold" grpId="0" nodeType="after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p:tgtEl>
                                              <p:spTgt spid="35"/>
                                            </p:tgtEl>
                                            <p:attrNameLst>
                                              <p:attrName>ppt_x</p:attrName>
                                            </p:attrNameLst>
                                          </p:cBhvr>
                                          <p:tavLst>
                                            <p:tav tm="0">
                                              <p:val>
                                                <p:strVal val="#ppt_x+#ppt_w*1.125000"/>
                                              </p:val>
                                            </p:tav>
                                            <p:tav tm="100000">
                                              <p:val>
                                                <p:strVal val="#ppt_x"/>
                                              </p:val>
                                            </p:tav>
                                          </p:tavLst>
                                        </p:anim>
                                        <p:animEffect transition="in" filter="wipe(left)">
                                          <p:cBhvr>
                                            <p:cTn id="65" dur="500"/>
                                            <p:tgtEl>
                                              <p:spTgt spid="35"/>
                                            </p:tgtEl>
                                          </p:cBhvr>
                                        </p:animEffect>
                                      </p:childTnLst>
                                    </p:cTn>
                                  </p:par>
                                  <p:par>
                                    <p:cTn id="66" presetID="12" presetClass="entr" presetSubtype="2"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additive="base">
                                            <p:cTn id="68" dur="500"/>
                                            <p:tgtEl>
                                              <p:spTgt spid="38"/>
                                            </p:tgtEl>
                                            <p:attrNameLst>
                                              <p:attrName>ppt_x</p:attrName>
                                            </p:attrNameLst>
                                          </p:cBhvr>
                                          <p:tavLst>
                                            <p:tav tm="0">
                                              <p:val>
                                                <p:strVal val="#ppt_x+#ppt_w*1.125000"/>
                                              </p:val>
                                            </p:tav>
                                            <p:tav tm="100000">
                                              <p:val>
                                                <p:strVal val="#ppt_x"/>
                                              </p:val>
                                            </p:tav>
                                          </p:tavLst>
                                        </p:anim>
                                        <p:animEffect transition="in" filter="wipe(left)">
                                          <p:cBhvr>
                                            <p:cTn id="69" dur="500"/>
                                            <p:tgtEl>
                                              <p:spTgt spid="38"/>
                                            </p:tgtEl>
                                          </p:cBhvr>
                                        </p:animEffect>
                                      </p:childTnLst>
                                    </p:cTn>
                                  </p:par>
                                  <p:par>
                                    <p:cTn id="70" presetID="12" presetClass="entr" presetSubtype="2"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 calcmode="lin" valueType="num">
                                          <p:cBhvr additive="base">
                                            <p:cTn id="72" dur="500"/>
                                            <p:tgtEl>
                                              <p:spTgt spid="39"/>
                                            </p:tgtEl>
                                            <p:attrNameLst>
                                              <p:attrName>ppt_x</p:attrName>
                                            </p:attrNameLst>
                                          </p:cBhvr>
                                          <p:tavLst>
                                            <p:tav tm="0">
                                              <p:val>
                                                <p:strVal val="#ppt_x+#ppt_w*1.125000"/>
                                              </p:val>
                                            </p:tav>
                                            <p:tav tm="100000">
                                              <p:val>
                                                <p:strVal val="#ppt_x"/>
                                              </p:val>
                                            </p:tav>
                                          </p:tavLst>
                                        </p:anim>
                                        <p:animEffect transition="in" filter="wipe(left)">
                                          <p:cBhvr>
                                            <p:cTn id="73" dur="500"/>
                                            <p:tgtEl>
                                              <p:spTgt spid="39"/>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additive="base">
                                            <p:cTn id="76" dur="500"/>
                                            <p:tgtEl>
                                              <p:spTgt spid="36"/>
                                            </p:tgtEl>
                                            <p:attrNameLst>
                                              <p:attrName>ppt_x</p:attrName>
                                            </p:attrNameLst>
                                          </p:cBhvr>
                                          <p:tavLst>
                                            <p:tav tm="0">
                                              <p:val>
                                                <p:strVal val="#ppt_x-#ppt_w*1.125000"/>
                                              </p:val>
                                            </p:tav>
                                            <p:tav tm="100000">
                                              <p:val>
                                                <p:strVal val="#ppt_x"/>
                                              </p:val>
                                            </p:tav>
                                          </p:tavLst>
                                        </p:anim>
                                        <p:animEffect transition="in" filter="wipe(right)">
                                          <p:cBhvr>
                                            <p:cTn id="77" dur="500"/>
                                            <p:tgtEl>
                                              <p:spTgt spid="36"/>
                                            </p:tgtEl>
                                          </p:cBhvr>
                                        </p:animEffect>
                                      </p:childTnLst>
                                    </p:cTn>
                                  </p:par>
                                  <p:par>
                                    <p:cTn id="78" presetID="12" presetClass="entr" presetSubtype="8"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 calcmode="lin" valueType="num">
                                          <p:cBhvr additive="base">
                                            <p:cTn id="80" dur="500"/>
                                            <p:tgtEl>
                                              <p:spTgt spid="37"/>
                                            </p:tgtEl>
                                            <p:attrNameLst>
                                              <p:attrName>ppt_x</p:attrName>
                                            </p:attrNameLst>
                                          </p:cBhvr>
                                          <p:tavLst>
                                            <p:tav tm="0">
                                              <p:val>
                                                <p:strVal val="#ppt_x-#ppt_w*1.125000"/>
                                              </p:val>
                                            </p:tav>
                                            <p:tav tm="100000">
                                              <p:val>
                                                <p:strVal val="#ppt_x"/>
                                              </p:val>
                                            </p:tav>
                                          </p:tavLst>
                                        </p:anim>
                                        <p:animEffect transition="in" filter="wipe(right)">
                                          <p:cBhvr>
                                            <p:cTn id="81" dur="500"/>
                                            <p:tgtEl>
                                              <p:spTgt spid="37"/>
                                            </p:tgtEl>
                                          </p:cBhvr>
                                        </p:animEffect>
                                      </p:childTnLst>
                                    </p:cTn>
                                  </p:par>
                                </p:childTnLst>
                              </p:cTn>
                            </p:par>
                            <p:par>
                              <p:cTn id="82" fill="hold">
                                <p:stCondLst>
                                  <p:cond delay="4000"/>
                                </p:stCondLst>
                                <p:childTnLst>
                                  <p:par>
                                    <p:cTn id="83" presetID="42" presetClass="entr" presetSubtype="0" fill="hold" nodeType="after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anim calcmode="lin" valueType="num">
                                          <p:cBhvr>
                                            <p:cTn id="86" dur="500" fill="hold"/>
                                            <p:tgtEl>
                                              <p:spTgt spid="40"/>
                                            </p:tgtEl>
                                            <p:attrNameLst>
                                              <p:attrName>ppt_x</p:attrName>
                                            </p:attrNameLst>
                                          </p:cBhvr>
                                          <p:tavLst>
                                            <p:tav tm="0">
                                              <p:val>
                                                <p:strVal val="#ppt_x"/>
                                              </p:val>
                                            </p:tav>
                                            <p:tav tm="100000">
                                              <p:val>
                                                <p:strVal val="#ppt_x"/>
                                              </p:val>
                                            </p:tav>
                                          </p:tavLst>
                                        </p:anim>
                                        <p:anim calcmode="lin" valueType="num">
                                          <p:cBhvr>
                                            <p:cTn id="87" dur="500" fill="hold"/>
                                            <p:tgtEl>
                                              <p:spTgt spid="40"/>
                                            </p:tgtEl>
                                            <p:attrNameLst>
                                              <p:attrName>ppt_y</p:attrName>
                                            </p:attrNameLst>
                                          </p:cBhvr>
                                          <p:tavLst>
                                            <p:tav tm="0">
                                              <p:val>
                                                <p:strVal val="#ppt_y+.1"/>
                                              </p:val>
                                            </p:tav>
                                            <p:tav tm="100000">
                                              <p:val>
                                                <p:strVal val="#ppt_y"/>
                                              </p:val>
                                            </p:tav>
                                          </p:tavLst>
                                        </p:anim>
                                      </p:childTnLst>
                                    </p:cTn>
                                  </p:par>
                                </p:childTnLst>
                              </p:cTn>
                            </p:par>
                            <p:par>
                              <p:cTn id="88" fill="hold">
                                <p:stCondLst>
                                  <p:cond delay="4500"/>
                                </p:stCondLst>
                                <p:childTnLst>
                                  <p:par>
                                    <p:cTn id="89" presetID="22" presetClass="entr" presetSubtype="1"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wipe(up)">
                                          <p:cBhvr>
                                            <p:cTn id="91" dur="500"/>
                                            <p:tgtEl>
                                              <p:spTgt spid="45"/>
                                            </p:tgtEl>
                                          </p:cBhvr>
                                        </p:animEffect>
                                      </p:childTnLst>
                                    </p:cTn>
                                  </p:par>
                                  <p:par>
                                    <p:cTn id="92" presetID="22" presetClass="entr" presetSubtype="1" fill="hold" grpId="0" nodeType="withEffect">
                                      <p:stCondLst>
                                        <p:cond delay="100"/>
                                      </p:stCondLst>
                                      <p:childTnLst>
                                        <p:set>
                                          <p:cBhvr>
                                            <p:cTn id="93" dur="1" fill="hold">
                                              <p:stCondLst>
                                                <p:cond delay="0"/>
                                              </p:stCondLst>
                                            </p:cTn>
                                            <p:tgtEl>
                                              <p:spTgt spid="46"/>
                                            </p:tgtEl>
                                            <p:attrNameLst>
                                              <p:attrName>style.visibility</p:attrName>
                                            </p:attrNameLst>
                                          </p:cBhvr>
                                          <p:to>
                                            <p:strVal val="visible"/>
                                          </p:to>
                                        </p:set>
                                        <p:animEffect transition="in" filter="wipe(up)">
                                          <p:cBhvr>
                                            <p:cTn id="94" dur="500"/>
                                            <p:tgtEl>
                                              <p:spTgt spid="46"/>
                                            </p:tgtEl>
                                          </p:cBhvr>
                                        </p:animEffect>
                                      </p:childTnLst>
                                    </p:cTn>
                                  </p:par>
                                  <p:par>
                                    <p:cTn id="95" presetID="22" presetClass="entr" presetSubtype="1" fill="hold" grpId="0" nodeType="withEffect">
                                      <p:stCondLst>
                                        <p:cond delay="200"/>
                                      </p:stCondLst>
                                      <p:childTnLst>
                                        <p:set>
                                          <p:cBhvr>
                                            <p:cTn id="96" dur="1" fill="hold">
                                              <p:stCondLst>
                                                <p:cond delay="0"/>
                                              </p:stCondLst>
                                            </p:cTn>
                                            <p:tgtEl>
                                              <p:spTgt spid="47"/>
                                            </p:tgtEl>
                                            <p:attrNameLst>
                                              <p:attrName>style.visibility</p:attrName>
                                            </p:attrNameLst>
                                          </p:cBhvr>
                                          <p:to>
                                            <p:strVal val="visible"/>
                                          </p:to>
                                        </p:set>
                                        <p:animEffect transition="in" filter="wipe(up)">
                                          <p:cBhvr>
                                            <p:cTn id="97" dur="500"/>
                                            <p:tgtEl>
                                              <p:spTgt spid="47"/>
                                            </p:tgtEl>
                                          </p:cBhvr>
                                        </p:animEffect>
                                      </p:childTnLst>
                                    </p:cTn>
                                  </p:par>
                                </p:childTnLst>
                              </p:cTn>
                            </p:par>
                            <p:par>
                              <p:cTn id="98" fill="hold">
                                <p:stCondLst>
                                  <p:cond delay="5000"/>
                                </p:stCondLst>
                                <p:childTnLst>
                                  <p:par>
                                    <p:cTn id="99" presetID="10" presetClass="entr" presetSubtype="0" fill="hold" grpId="0" nodeType="after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fade">
                                          <p:cBhvr>
                                            <p:cTn id="101"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5" grpId="0"/>
          <p:bldP spid="46" grpId="0"/>
          <p:bldP spid="47" grpId="0"/>
          <p:bldP spid="48" grpId="0"/>
          <p:bldP spid="49" grpId="0"/>
          <p:bldP spid="50" grpId="0"/>
          <p:bldP spid="51" grpId="0"/>
          <p:bldP spid="52" grpId="0"/>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4" accel="4200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500" fill="hold"/>
                                            <p:tgtEl>
                                              <p:spTgt spid="25"/>
                                            </p:tgtEl>
                                            <p:attrNameLst>
                                              <p:attrName>ppt_x</p:attrName>
                                            </p:attrNameLst>
                                          </p:cBhvr>
                                          <p:tavLst>
                                            <p:tav tm="0">
                                              <p:val>
                                                <p:strVal val="#ppt_x"/>
                                              </p:val>
                                            </p:tav>
                                            <p:tav tm="100000">
                                              <p:val>
                                                <p:strVal val="#ppt_x"/>
                                              </p:val>
                                            </p:tav>
                                          </p:tavLst>
                                        </p:anim>
                                        <p:anim calcmode="lin" valueType="num">
                                          <p:cBhvr additive="base">
                                            <p:cTn id="12" dur="1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2500"/>
                                </p:stCondLst>
                                <p:childTnLst>
                                  <p:par>
                                    <p:cTn id="20" presetID="53" presetClass="entr" presetSubtype="16"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animEffect transition="in" filter="fade">
                                          <p:cBhvr>
                                            <p:cTn id="24" dur="500"/>
                                            <p:tgtEl>
                                              <p:spTgt spid="31"/>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fltVal val="0"/>
                                              </p:val>
                                            </p:tav>
                                            <p:tav tm="100000">
                                              <p:val>
                                                <p:strVal val="#ppt_w"/>
                                              </p:val>
                                            </p:tav>
                                          </p:tavLst>
                                        </p:anim>
                                        <p:anim calcmode="lin" valueType="num">
                                          <p:cBhvr>
                                            <p:cTn id="28" dur="500" fill="hold"/>
                                            <p:tgtEl>
                                              <p:spTgt spid="30"/>
                                            </p:tgtEl>
                                            <p:attrNameLst>
                                              <p:attrName>ppt_h</p:attrName>
                                            </p:attrNameLst>
                                          </p:cBhvr>
                                          <p:tavLst>
                                            <p:tav tm="0">
                                              <p:val>
                                                <p:fltVal val="0"/>
                                              </p:val>
                                            </p:tav>
                                            <p:tav tm="100000">
                                              <p:val>
                                                <p:strVal val="#ppt_h"/>
                                              </p:val>
                                            </p:tav>
                                          </p:tavLst>
                                        </p:anim>
                                        <p:animEffect transition="in" filter="fade">
                                          <p:cBhvr>
                                            <p:cTn id="29" dur="500"/>
                                            <p:tgtEl>
                                              <p:spTgt spid="30"/>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par>
                                    <p:cTn id="40" presetID="53" presetClass="entr" presetSubtype="16" fill="hold" grpId="0" nodeType="withEffect">
                                      <p:stCondLst>
                                        <p:cond delay="40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par>
                              <p:cTn id="61" fill="hold">
                                <p:stCondLst>
                                  <p:cond delay="3500"/>
                                </p:stCondLst>
                                <p:childTnLst>
                                  <p:par>
                                    <p:cTn id="62" presetID="12" presetClass="entr" presetSubtype="2" fill="hold" grpId="0" nodeType="after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p:tgtEl>
                                              <p:spTgt spid="35"/>
                                            </p:tgtEl>
                                            <p:attrNameLst>
                                              <p:attrName>ppt_x</p:attrName>
                                            </p:attrNameLst>
                                          </p:cBhvr>
                                          <p:tavLst>
                                            <p:tav tm="0">
                                              <p:val>
                                                <p:strVal val="#ppt_x+#ppt_w*1.125000"/>
                                              </p:val>
                                            </p:tav>
                                            <p:tav tm="100000">
                                              <p:val>
                                                <p:strVal val="#ppt_x"/>
                                              </p:val>
                                            </p:tav>
                                          </p:tavLst>
                                        </p:anim>
                                        <p:animEffect transition="in" filter="wipe(left)">
                                          <p:cBhvr>
                                            <p:cTn id="65" dur="500"/>
                                            <p:tgtEl>
                                              <p:spTgt spid="35"/>
                                            </p:tgtEl>
                                          </p:cBhvr>
                                        </p:animEffect>
                                      </p:childTnLst>
                                    </p:cTn>
                                  </p:par>
                                  <p:par>
                                    <p:cTn id="66" presetID="12" presetClass="entr" presetSubtype="2"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additive="base">
                                            <p:cTn id="68" dur="500"/>
                                            <p:tgtEl>
                                              <p:spTgt spid="38"/>
                                            </p:tgtEl>
                                            <p:attrNameLst>
                                              <p:attrName>ppt_x</p:attrName>
                                            </p:attrNameLst>
                                          </p:cBhvr>
                                          <p:tavLst>
                                            <p:tav tm="0">
                                              <p:val>
                                                <p:strVal val="#ppt_x+#ppt_w*1.125000"/>
                                              </p:val>
                                            </p:tav>
                                            <p:tav tm="100000">
                                              <p:val>
                                                <p:strVal val="#ppt_x"/>
                                              </p:val>
                                            </p:tav>
                                          </p:tavLst>
                                        </p:anim>
                                        <p:animEffect transition="in" filter="wipe(left)">
                                          <p:cBhvr>
                                            <p:cTn id="69" dur="500"/>
                                            <p:tgtEl>
                                              <p:spTgt spid="38"/>
                                            </p:tgtEl>
                                          </p:cBhvr>
                                        </p:animEffect>
                                      </p:childTnLst>
                                    </p:cTn>
                                  </p:par>
                                  <p:par>
                                    <p:cTn id="70" presetID="12" presetClass="entr" presetSubtype="2"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 calcmode="lin" valueType="num">
                                          <p:cBhvr additive="base">
                                            <p:cTn id="72" dur="500"/>
                                            <p:tgtEl>
                                              <p:spTgt spid="39"/>
                                            </p:tgtEl>
                                            <p:attrNameLst>
                                              <p:attrName>ppt_x</p:attrName>
                                            </p:attrNameLst>
                                          </p:cBhvr>
                                          <p:tavLst>
                                            <p:tav tm="0">
                                              <p:val>
                                                <p:strVal val="#ppt_x+#ppt_w*1.125000"/>
                                              </p:val>
                                            </p:tav>
                                            <p:tav tm="100000">
                                              <p:val>
                                                <p:strVal val="#ppt_x"/>
                                              </p:val>
                                            </p:tav>
                                          </p:tavLst>
                                        </p:anim>
                                        <p:animEffect transition="in" filter="wipe(left)">
                                          <p:cBhvr>
                                            <p:cTn id="73" dur="500"/>
                                            <p:tgtEl>
                                              <p:spTgt spid="39"/>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additive="base">
                                            <p:cTn id="76" dur="500"/>
                                            <p:tgtEl>
                                              <p:spTgt spid="36"/>
                                            </p:tgtEl>
                                            <p:attrNameLst>
                                              <p:attrName>ppt_x</p:attrName>
                                            </p:attrNameLst>
                                          </p:cBhvr>
                                          <p:tavLst>
                                            <p:tav tm="0">
                                              <p:val>
                                                <p:strVal val="#ppt_x-#ppt_w*1.125000"/>
                                              </p:val>
                                            </p:tav>
                                            <p:tav tm="100000">
                                              <p:val>
                                                <p:strVal val="#ppt_x"/>
                                              </p:val>
                                            </p:tav>
                                          </p:tavLst>
                                        </p:anim>
                                        <p:animEffect transition="in" filter="wipe(right)">
                                          <p:cBhvr>
                                            <p:cTn id="77" dur="500"/>
                                            <p:tgtEl>
                                              <p:spTgt spid="36"/>
                                            </p:tgtEl>
                                          </p:cBhvr>
                                        </p:animEffect>
                                      </p:childTnLst>
                                    </p:cTn>
                                  </p:par>
                                  <p:par>
                                    <p:cTn id="78" presetID="12" presetClass="entr" presetSubtype="8"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 calcmode="lin" valueType="num">
                                          <p:cBhvr additive="base">
                                            <p:cTn id="80" dur="500"/>
                                            <p:tgtEl>
                                              <p:spTgt spid="37"/>
                                            </p:tgtEl>
                                            <p:attrNameLst>
                                              <p:attrName>ppt_x</p:attrName>
                                            </p:attrNameLst>
                                          </p:cBhvr>
                                          <p:tavLst>
                                            <p:tav tm="0">
                                              <p:val>
                                                <p:strVal val="#ppt_x-#ppt_w*1.125000"/>
                                              </p:val>
                                            </p:tav>
                                            <p:tav tm="100000">
                                              <p:val>
                                                <p:strVal val="#ppt_x"/>
                                              </p:val>
                                            </p:tav>
                                          </p:tavLst>
                                        </p:anim>
                                        <p:animEffect transition="in" filter="wipe(right)">
                                          <p:cBhvr>
                                            <p:cTn id="81" dur="500"/>
                                            <p:tgtEl>
                                              <p:spTgt spid="37"/>
                                            </p:tgtEl>
                                          </p:cBhvr>
                                        </p:animEffect>
                                      </p:childTnLst>
                                    </p:cTn>
                                  </p:par>
                                </p:childTnLst>
                              </p:cTn>
                            </p:par>
                            <p:par>
                              <p:cTn id="82" fill="hold">
                                <p:stCondLst>
                                  <p:cond delay="4000"/>
                                </p:stCondLst>
                                <p:childTnLst>
                                  <p:par>
                                    <p:cTn id="83" presetID="42" presetClass="entr" presetSubtype="0" fill="hold" nodeType="after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anim calcmode="lin" valueType="num">
                                          <p:cBhvr>
                                            <p:cTn id="86" dur="500" fill="hold"/>
                                            <p:tgtEl>
                                              <p:spTgt spid="40"/>
                                            </p:tgtEl>
                                            <p:attrNameLst>
                                              <p:attrName>ppt_x</p:attrName>
                                            </p:attrNameLst>
                                          </p:cBhvr>
                                          <p:tavLst>
                                            <p:tav tm="0">
                                              <p:val>
                                                <p:strVal val="#ppt_x"/>
                                              </p:val>
                                            </p:tav>
                                            <p:tav tm="100000">
                                              <p:val>
                                                <p:strVal val="#ppt_x"/>
                                              </p:val>
                                            </p:tav>
                                          </p:tavLst>
                                        </p:anim>
                                        <p:anim calcmode="lin" valueType="num">
                                          <p:cBhvr>
                                            <p:cTn id="87" dur="500" fill="hold"/>
                                            <p:tgtEl>
                                              <p:spTgt spid="40"/>
                                            </p:tgtEl>
                                            <p:attrNameLst>
                                              <p:attrName>ppt_y</p:attrName>
                                            </p:attrNameLst>
                                          </p:cBhvr>
                                          <p:tavLst>
                                            <p:tav tm="0">
                                              <p:val>
                                                <p:strVal val="#ppt_y+.1"/>
                                              </p:val>
                                            </p:tav>
                                            <p:tav tm="100000">
                                              <p:val>
                                                <p:strVal val="#ppt_y"/>
                                              </p:val>
                                            </p:tav>
                                          </p:tavLst>
                                        </p:anim>
                                      </p:childTnLst>
                                    </p:cTn>
                                  </p:par>
                                </p:childTnLst>
                              </p:cTn>
                            </p:par>
                            <p:par>
                              <p:cTn id="88" fill="hold">
                                <p:stCondLst>
                                  <p:cond delay="4500"/>
                                </p:stCondLst>
                                <p:childTnLst>
                                  <p:par>
                                    <p:cTn id="89" presetID="22" presetClass="entr" presetSubtype="1"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wipe(up)">
                                          <p:cBhvr>
                                            <p:cTn id="91" dur="500"/>
                                            <p:tgtEl>
                                              <p:spTgt spid="45"/>
                                            </p:tgtEl>
                                          </p:cBhvr>
                                        </p:animEffect>
                                      </p:childTnLst>
                                    </p:cTn>
                                  </p:par>
                                  <p:par>
                                    <p:cTn id="92" presetID="22" presetClass="entr" presetSubtype="1" fill="hold" grpId="0" nodeType="withEffect">
                                      <p:stCondLst>
                                        <p:cond delay="100"/>
                                      </p:stCondLst>
                                      <p:childTnLst>
                                        <p:set>
                                          <p:cBhvr>
                                            <p:cTn id="93" dur="1" fill="hold">
                                              <p:stCondLst>
                                                <p:cond delay="0"/>
                                              </p:stCondLst>
                                            </p:cTn>
                                            <p:tgtEl>
                                              <p:spTgt spid="46"/>
                                            </p:tgtEl>
                                            <p:attrNameLst>
                                              <p:attrName>style.visibility</p:attrName>
                                            </p:attrNameLst>
                                          </p:cBhvr>
                                          <p:to>
                                            <p:strVal val="visible"/>
                                          </p:to>
                                        </p:set>
                                        <p:animEffect transition="in" filter="wipe(up)">
                                          <p:cBhvr>
                                            <p:cTn id="94" dur="500"/>
                                            <p:tgtEl>
                                              <p:spTgt spid="46"/>
                                            </p:tgtEl>
                                          </p:cBhvr>
                                        </p:animEffect>
                                      </p:childTnLst>
                                    </p:cTn>
                                  </p:par>
                                  <p:par>
                                    <p:cTn id="95" presetID="22" presetClass="entr" presetSubtype="1" fill="hold" grpId="0" nodeType="withEffect">
                                      <p:stCondLst>
                                        <p:cond delay="200"/>
                                      </p:stCondLst>
                                      <p:childTnLst>
                                        <p:set>
                                          <p:cBhvr>
                                            <p:cTn id="96" dur="1" fill="hold">
                                              <p:stCondLst>
                                                <p:cond delay="0"/>
                                              </p:stCondLst>
                                            </p:cTn>
                                            <p:tgtEl>
                                              <p:spTgt spid="47"/>
                                            </p:tgtEl>
                                            <p:attrNameLst>
                                              <p:attrName>style.visibility</p:attrName>
                                            </p:attrNameLst>
                                          </p:cBhvr>
                                          <p:to>
                                            <p:strVal val="visible"/>
                                          </p:to>
                                        </p:set>
                                        <p:animEffect transition="in" filter="wipe(up)">
                                          <p:cBhvr>
                                            <p:cTn id="97" dur="500"/>
                                            <p:tgtEl>
                                              <p:spTgt spid="47"/>
                                            </p:tgtEl>
                                          </p:cBhvr>
                                        </p:animEffect>
                                      </p:childTnLst>
                                    </p:cTn>
                                  </p:par>
                                </p:childTnLst>
                              </p:cTn>
                            </p:par>
                            <p:par>
                              <p:cTn id="98" fill="hold">
                                <p:stCondLst>
                                  <p:cond delay="5000"/>
                                </p:stCondLst>
                                <p:childTnLst>
                                  <p:par>
                                    <p:cTn id="99" presetID="10" presetClass="entr" presetSubtype="0" fill="hold" grpId="0" nodeType="after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fade">
                                          <p:cBhvr>
                                            <p:cTn id="101"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5" grpId="0"/>
          <p:bldP spid="46" grpId="0"/>
          <p:bldP spid="47" grpId="0"/>
          <p:bldP spid="48" grpId="0"/>
          <p:bldP spid="49" grpId="0"/>
          <p:bldP spid="50" grpId="0"/>
          <p:bldP spid="51" grpId="0"/>
          <p:bldP spid="52" grpId="0"/>
          <p:bldP spid="28"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3"/>
          <p:cNvSpPr>
            <a:spLocks noChangeArrowheads="1"/>
          </p:cNvSpPr>
          <p:nvPr/>
        </p:nvSpPr>
        <p:spPr bwMode="auto">
          <a:xfrm>
            <a:off x="5906989" y="-100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参考书籍</a:t>
            </a:r>
            <a:endParaRPr lang="en-US" altLang="zh-CN"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grpSp>
        <p:nvGrpSpPr>
          <p:cNvPr id="6" name="组合 5"/>
          <p:cNvGrpSpPr/>
          <p:nvPr/>
        </p:nvGrpSpPr>
        <p:grpSpPr>
          <a:xfrm>
            <a:off x="2097169" y="3640698"/>
            <a:ext cx="628650" cy="628896"/>
            <a:chOff x="8799095" y="1876644"/>
            <a:chExt cx="838200" cy="838200"/>
          </a:xfrm>
        </p:grpSpPr>
        <p:sp>
          <p:nvSpPr>
            <p:cNvPr id="52" name="Rounded Rectangle 13"/>
            <p:cNvSpPr/>
            <p:nvPr/>
          </p:nvSpPr>
          <p:spPr>
            <a:xfrm>
              <a:off x="8799095" y="1876644"/>
              <a:ext cx="838200" cy="838200"/>
            </a:xfrm>
            <a:prstGeom prst="round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ea typeface="幼圆" panose="02010509060101010101" charset="-122"/>
              </a:endParaRPr>
            </a:p>
          </p:txBody>
        </p:sp>
        <p:sp>
          <p:nvSpPr>
            <p:cNvPr id="56" name="Freeform 44"/>
            <p:cNvSpPr>
              <a:spLocks noEditPoints="1"/>
            </p:cNvSpPr>
            <p:nvPr/>
          </p:nvSpPr>
          <p:spPr bwMode="auto">
            <a:xfrm>
              <a:off x="9017284" y="2097329"/>
              <a:ext cx="401822" cy="396830"/>
            </a:xfrm>
            <a:custGeom>
              <a:avLst/>
              <a:gdLst>
                <a:gd name="T0" fmla="*/ 114 w 121"/>
                <a:gd name="T1" fmla="*/ 89 h 119"/>
                <a:gd name="T2" fmla="*/ 88 w 121"/>
                <a:gd name="T3" fmla="*/ 62 h 119"/>
                <a:gd name="T4" fmla="*/ 71 w 121"/>
                <a:gd name="T5" fmla="*/ 58 h 119"/>
                <a:gd name="T6" fmla="*/ 61 w 121"/>
                <a:gd name="T7" fmla="*/ 48 h 119"/>
                <a:gd name="T8" fmla="*/ 56 w 121"/>
                <a:gd name="T9" fmla="*/ 33 h 119"/>
                <a:gd name="T10" fmla="*/ 30 w 121"/>
                <a:gd name="T11" fmla="*/ 6 h 119"/>
                <a:gd name="T12" fmla="*/ 7 w 121"/>
                <a:gd name="T13" fmla="*/ 6 h 119"/>
                <a:gd name="T14" fmla="*/ 7 w 121"/>
                <a:gd name="T15" fmla="*/ 29 h 119"/>
                <a:gd name="T16" fmla="*/ 33 w 121"/>
                <a:gd name="T17" fmla="*/ 56 h 119"/>
                <a:gd name="T18" fmla="*/ 51 w 121"/>
                <a:gd name="T19" fmla="*/ 60 h 119"/>
                <a:gd name="T20" fmla="*/ 60 w 121"/>
                <a:gd name="T21" fmla="*/ 70 h 119"/>
                <a:gd name="T22" fmla="*/ 65 w 121"/>
                <a:gd name="T23" fmla="*/ 85 h 119"/>
                <a:gd name="T24" fmla="*/ 91 w 121"/>
                <a:gd name="T25" fmla="*/ 112 h 119"/>
                <a:gd name="T26" fmla="*/ 114 w 121"/>
                <a:gd name="T27" fmla="*/ 112 h 119"/>
                <a:gd name="T28" fmla="*/ 114 w 121"/>
                <a:gd name="T29" fmla="*/ 89 h 119"/>
                <a:gd name="T30" fmla="*/ 36 w 121"/>
                <a:gd name="T31" fmla="*/ 51 h 119"/>
                <a:gd name="T32" fmla="*/ 12 w 121"/>
                <a:gd name="T33" fmla="*/ 27 h 119"/>
                <a:gd name="T34" fmla="*/ 11 w 121"/>
                <a:gd name="T35" fmla="*/ 11 h 119"/>
                <a:gd name="T36" fmla="*/ 27 w 121"/>
                <a:gd name="T37" fmla="*/ 12 h 119"/>
                <a:gd name="T38" fmla="*/ 51 w 121"/>
                <a:gd name="T39" fmla="*/ 36 h 119"/>
                <a:gd name="T40" fmla="*/ 54 w 121"/>
                <a:gd name="T41" fmla="*/ 42 h 119"/>
                <a:gd name="T42" fmla="*/ 43 w 121"/>
                <a:gd name="T43" fmla="*/ 42 h 119"/>
                <a:gd name="T44" fmla="*/ 43 w 121"/>
                <a:gd name="T45" fmla="*/ 53 h 119"/>
                <a:gd name="T46" fmla="*/ 45 w 121"/>
                <a:gd name="T47" fmla="*/ 54 h 119"/>
                <a:gd name="T48" fmla="*/ 36 w 121"/>
                <a:gd name="T49" fmla="*/ 51 h 119"/>
                <a:gd name="T50" fmla="*/ 110 w 121"/>
                <a:gd name="T51" fmla="*/ 107 h 119"/>
                <a:gd name="T52" fmla="*/ 94 w 121"/>
                <a:gd name="T53" fmla="*/ 107 h 119"/>
                <a:gd name="T54" fmla="*/ 70 w 121"/>
                <a:gd name="T55" fmla="*/ 83 h 119"/>
                <a:gd name="T56" fmla="*/ 67 w 121"/>
                <a:gd name="T57" fmla="*/ 76 h 119"/>
                <a:gd name="T58" fmla="*/ 71 w 121"/>
                <a:gd name="T59" fmla="*/ 80 h 119"/>
                <a:gd name="T60" fmla="*/ 82 w 121"/>
                <a:gd name="T61" fmla="*/ 80 h 119"/>
                <a:gd name="T62" fmla="*/ 82 w 121"/>
                <a:gd name="T63" fmla="*/ 69 h 119"/>
                <a:gd name="T64" fmla="*/ 77 w 121"/>
                <a:gd name="T65" fmla="*/ 64 h 119"/>
                <a:gd name="T66" fmla="*/ 85 w 121"/>
                <a:gd name="T67" fmla="*/ 68 h 119"/>
                <a:gd name="T68" fmla="*/ 109 w 121"/>
                <a:gd name="T69" fmla="*/ 92 h 119"/>
                <a:gd name="T70" fmla="*/ 110 w 121"/>
                <a:gd name="T71" fmla="*/ 10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19">
                  <a:moveTo>
                    <a:pt x="114" y="89"/>
                  </a:moveTo>
                  <a:cubicBezTo>
                    <a:pt x="88" y="62"/>
                    <a:pt x="88" y="62"/>
                    <a:pt x="88" y="62"/>
                  </a:cubicBezTo>
                  <a:cubicBezTo>
                    <a:pt x="83" y="58"/>
                    <a:pt x="77" y="57"/>
                    <a:pt x="71" y="58"/>
                  </a:cubicBezTo>
                  <a:cubicBezTo>
                    <a:pt x="61" y="48"/>
                    <a:pt x="61" y="48"/>
                    <a:pt x="61" y="48"/>
                  </a:cubicBezTo>
                  <a:cubicBezTo>
                    <a:pt x="62" y="43"/>
                    <a:pt x="61" y="37"/>
                    <a:pt x="56" y="33"/>
                  </a:cubicBezTo>
                  <a:cubicBezTo>
                    <a:pt x="30" y="6"/>
                    <a:pt x="30" y="6"/>
                    <a:pt x="30" y="6"/>
                  </a:cubicBezTo>
                  <a:cubicBezTo>
                    <a:pt x="23" y="0"/>
                    <a:pt x="13" y="0"/>
                    <a:pt x="7" y="6"/>
                  </a:cubicBezTo>
                  <a:cubicBezTo>
                    <a:pt x="0" y="13"/>
                    <a:pt x="0" y="23"/>
                    <a:pt x="7" y="29"/>
                  </a:cubicBezTo>
                  <a:cubicBezTo>
                    <a:pt x="33" y="56"/>
                    <a:pt x="33" y="56"/>
                    <a:pt x="33" y="56"/>
                  </a:cubicBezTo>
                  <a:cubicBezTo>
                    <a:pt x="38" y="61"/>
                    <a:pt x="45" y="62"/>
                    <a:pt x="51" y="60"/>
                  </a:cubicBezTo>
                  <a:cubicBezTo>
                    <a:pt x="60" y="70"/>
                    <a:pt x="60" y="70"/>
                    <a:pt x="60" y="70"/>
                  </a:cubicBezTo>
                  <a:cubicBezTo>
                    <a:pt x="59" y="75"/>
                    <a:pt x="60" y="81"/>
                    <a:pt x="65" y="85"/>
                  </a:cubicBezTo>
                  <a:cubicBezTo>
                    <a:pt x="91" y="112"/>
                    <a:pt x="91" y="112"/>
                    <a:pt x="91" y="112"/>
                  </a:cubicBezTo>
                  <a:cubicBezTo>
                    <a:pt x="98" y="119"/>
                    <a:pt x="108" y="119"/>
                    <a:pt x="114" y="112"/>
                  </a:cubicBezTo>
                  <a:cubicBezTo>
                    <a:pt x="121" y="106"/>
                    <a:pt x="121" y="95"/>
                    <a:pt x="114" y="89"/>
                  </a:cubicBezTo>
                  <a:close/>
                  <a:moveTo>
                    <a:pt x="36" y="51"/>
                  </a:moveTo>
                  <a:cubicBezTo>
                    <a:pt x="12" y="27"/>
                    <a:pt x="12" y="27"/>
                    <a:pt x="12" y="27"/>
                  </a:cubicBezTo>
                  <a:cubicBezTo>
                    <a:pt x="7" y="22"/>
                    <a:pt x="7" y="15"/>
                    <a:pt x="11" y="11"/>
                  </a:cubicBezTo>
                  <a:cubicBezTo>
                    <a:pt x="16" y="7"/>
                    <a:pt x="23" y="7"/>
                    <a:pt x="27" y="12"/>
                  </a:cubicBezTo>
                  <a:cubicBezTo>
                    <a:pt x="51" y="36"/>
                    <a:pt x="51" y="36"/>
                    <a:pt x="51" y="36"/>
                  </a:cubicBezTo>
                  <a:cubicBezTo>
                    <a:pt x="53" y="37"/>
                    <a:pt x="54" y="40"/>
                    <a:pt x="54" y="42"/>
                  </a:cubicBezTo>
                  <a:cubicBezTo>
                    <a:pt x="51" y="39"/>
                    <a:pt x="46" y="39"/>
                    <a:pt x="43" y="42"/>
                  </a:cubicBezTo>
                  <a:cubicBezTo>
                    <a:pt x="40" y="45"/>
                    <a:pt x="40" y="50"/>
                    <a:pt x="43" y="53"/>
                  </a:cubicBezTo>
                  <a:cubicBezTo>
                    <a:pt x="45" y="54"/>
                    <a:pt x="45" y="54"/>
                    <a:pt x="45" y="54"/>
                  </a:cubicBezTo>
                  <a:cubicBezTo>
                    <a:pt x="42" y="54"/>
                    <a:pt x="38" y="53"/>
                    <a:pt x="36" y="51"/>
                  </a:cubicBezTo>
                  <a:close/>
                  <a:moveTo>
                    <a:pt x="110" y="107"/>
                  </a:moveTo>
                  <a:cubicBezTo>
                    <a:pt x="105" y="111"/>
                    <a:pt x="98" y="111"/>
                    <a:pt x="94" y="107"/>
                  </a:cubicBezTo>
                  <a:cubicBezTo>
                    <a:pt x="70" y="83"/>
                    <a:pt x="70" y="83"/>
                    <a:pt x="70" y="83"/>
                  </a:cubicBezTo>
                  <a:cubicBezTo>
                    <a:pt x="68" y="81"/>
                    <a:pt x="67" y="78"/>
                    <a:pt x="67" y="76"/>
                  </a:cubicBezTo>
                  <a:cubicBezTo>
                    <a:pt x="71" y="80"/>
                    <a:pt x="71" y="80"/>
                    <a:pt x="71" y="80"/>
                  </a:cubicBezTo>
                  <a:cubicBezTo>
                    <a:pt x="74" y="83"/>
                    <a:pt x="79" y="83"/>
                    <a:pt x="82" y="80"/>
                  </a:cubicBezTo>
                  <a:cubicBezTo>
                    <a:pt x="85" y="77"/>
                    <a:pt x="85" y="72"/>
                    <a:pt x="82" y="69"/>
                  </a:cubicBezTo>
                  <a:cubicBezTo>
                    <a:pt x="77" y="64"/>
                    <a:pt x="77" y="64"/>
                    <a:pt x="77" y="64"/>
                  </a:cubicBezTo>
                  <a:cubicBezTo>
                    <a:pt x="80" y="64"/>
                    <a:pt x="83" y="65"/>
                    <a:pt x="85" y="68"/>
                  </a:cubicBezTo>
                  <a:cubicBezTo>
                    <a:pt x="109" y="92"/>
                    <a:pt x="109" y="92"/>
                    <a:pt x="109" y="92"/>
                  </a:cubicBezTo>
                  <a:cubicBezTo>
                    <a:pt x="114" y="96"/>
                    <a:pt x="114" y="103"/>
                    <a:pt x="110" y="107"/>
                  </a:cubicBezTo>
                  <a:close/>
                </a:path>
              </a:pathLst>
            </a:custGeom>
            <a:solidFill>
              <a:schemeClr val="bg1"/>
            </a:solidFill>
            <a:ln>
              <a:noFill/>
            </a:ln>
          </p:spPr>
          <p:txBody>
            <a:bodyPr vert="horz" wrap="square" lIns="68607" tIns="34304" rIns="68607" bIns="34304" numCol="1" anchor="t" anchorCtr="0" compatLnSpc="1"/>
            <a:lstStyle/>
            <a:p>
              <a:endParaRPr lang="en-US" sz="1350">
                <a:ea typeface="幼圆" panose="02010509060101010101" charset="-122"/>
              </a:endParaRPr>
            </a:p>
          </p:txBody>
        </p:sp>
      </p:grpSp>
      <p:grpSp>
        <p:nvGrpSpPr>
          <p:cNvPr id="4" name="组合 3"/>
          <p:cNvGrpSpPr/>
          <p:nvPr/>
        </p:nvGrpSpPr>
        <p:grpSpPr>
          <a:xfrm>
            <a:off x="5277386" y="1346511"/>
            <a:ext cx="628650" cy="628896"/>
            <a:chOff x="6226075" y="1876644"/>
            <a:chExt cx="838200" cy="838200"/>
          </a:xfrm>
        </p:grpSpPr>
        <p:sp>
          <p:nvSpPr>
            <p:cNvPr id="51" name="Rounded Rectangle 11"/>
            <p:cNvSpPr/>
            <p:nvPr/>
          </p:nvSpPr>
          <p:spPr>
            <a:xfrm>
              <a:off x="6226075" y="1876644"/>
              <a:ext cx="838200" cy="838200"/>
            </a:xfrm>
            <a:prstGeom prst="round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ea typeface="幼圆" panose="02010509060101010101" charset="-122"/>
              </a:endParaRPr>
            </a:p>
          </p:txBody>
        </p:sp>
        <p:grpSp>
          <p:nvGrpSpPr>
            <p:cNvPr id="57" name="Group 24"/>
            <p:cNvGrpSpPr/>
            <p:nvPr/>
          </p:nvGrpSpPr>
          <p:grpSpPr>
            <a:xfrm>
              <a:off x="6439272" y="2107312"/>
              <a:ext cx="411805" cy="376863"/>
              <a:chOff x="6726389" y="1486674"/>
              <a:chExt cx="411805" cy="376863"/>
            </a:xfrm>
            <a:solidFill>
              <a:schemeClr val="bg1"/>
            </a:solidFill>
          </p:grpSpPr>
          <p:sp>
            <p:nvSpPr>
              <p:cNvPr id="58" name="Oval 52"/>
              <p:cNvSpPr>
                <a:spLocks noChangeArrowheads="1"/>
              </p:cNvSpPr>
              <p:nvPr/>
            </p:nvSpPr>
            <p:spPr bwMode="auto">
              <a:xfrm>
                <a:off x="6773808" y="1786168"/>
                <a:ext cx="44924" cy="42429"/>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p>
                <a:endParaRPr lang="en-US" sz="1350">
                  <a:ea typeface="幼圆" panose="02010509060101010101" charset="-122"/>
                </a:endParaRPr>
              </a:p>
            </p:txBody>
          </p:sp>
          <p:sp>
            <p:nvSpPr>
              <p:cNvPr id="59" name="Oval 53"/>
              <p:cNvSpPr>
                <a:spLocks noChangeArrowheads="1"/>
              </p:cNvSpPr>
              <p:nvPr/>
            </p:nvSpPr>
            <p:spPr bwMode="auto">
              <a:xfrm>
                <a:off x="6748851" y="1836083"/>
                <a:ext cx="24958" cy="27454"/>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p>
                <a:endParaRPr lang="en-US" sz="1350">
                  <a:ea typeface="幼圆" panose="02010509060101010101" charset="-122"/>
                </a:endParaRPr>
              </a:p>
            </p:txBody>
          </p:sp>
          <p:sp>
            <p:nvSpPr>
              <p:cNvPr id="60" name="Freeform 54"/>
              <p:cNvSpPr/>
              <p:nvPr/>
            </p:nvSpPr>
            <p:spPr bwMode="auto">
              <a:xfrm>
                <a:off x="6726389" y="1486674"/>
                <a:ext cx="411805" cy="292007"/>
              </a:xfrm>
              <a:custGeom>
                <a:avLst/>
                <a:gdLst>
                  <a:gd name="T0" fmla="*/ 124 w 124"/>
                  <a:gd name="T1" fmla="*/ 34 h 88"/>
                  <a:gd name="T2" fmla="*/ 99 w 124"/>
                  <a:gd name="T3" fmla="*/ 9 h 88"/>
                  <a:gd name="T4" fmla="*/ 93 w 124"/>
                  <a:gd name="T5" fmla="*/ 10 h 88"/>
                  <a:gd name="T6" fmla="*/ 74 w 124"/>
                  <a:gd name="T7" fmla="*/ 0 h 88"/>
                  <a:gd name="T8" fmla="*/ 60 w 124"/>
                  <a:gd name="T9" fmla="*/ 5 h 88"/>
                  <a:gd name="T10" fmla="*/ 46 w 124"/>
                  <a:gd name="T11" fmla="*/ 0 h 88"/>
                  <a:gd name="T12" fmla="*/ 31 w 124"/>
                  <a:gd name="T13" fmla="*/ 5 h 88"/>
                  <a:gd name="T14" fmla="*/ 25 w 124"/>
                  <a:gd name="T15" fmla="*/ 5 h 88"/>
                  <a:gd name="T16" fmla="*/ 0 w 124"/>
                  <a:gd name="T17" fmla="*/ 30 h 88"/>
                  <a:gd name="T18" fmla="*/ 3 w 124"/>
                  <a:gd name="T19" fmla="*/ 43 h 88"/>
                  <a:gd name="T20" fmla="*/ 0 w 124"/>
                  <a:gd name="T21" fmla="*/ 55 h 88"/>
                  <a:gd name="T22" fmla="*/ 25 w 124"/>
                  <a:gd name="T23" fmla="*/ 80 h 88"/>
                  <a:gd name="T24" fmla="*/ 28 w 124"/>
                  <a:gd name="T25" fmla="*/ 80 h 88"/>
                  <a:gd name="T26" fmla="*/ 46 w 124"/>
                  <a:gd name="T27" fmla="*/ 88 h 88"/>
                  <a:gd name="T28" fmla="*/ 64 w 124"/>
                  <a:gd name="T29" fmla="*/ 80 h 88"/>
                  <a:gd name="T30" fmla="*/ 79 w 124"/>
                  <a:gd name="T31" fmla="*/ 85 h 88"/>
                  <a:gd name="T32" fmla="*/ 104 w 124"/>
                  <a:gd name="T33" fmla="*/ 60 h 88"/>
                  <a:gd name="T34" fmla="*/ 104 w 124"/>
                  <a:gd name="T35" fmla="*/ 59 h 88"/>
                  <a:gd name="T36" fmla="*/ 124 w 124"/>
                  <a:gd name="T37" fmla="*/ 3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88">
                    <a:moveTo>
                      <a:pt x="124" y="34"/>
                    </a:moveTo>
                    <a:cubicBezTo>
                      <a:pt x="124" y="21"/>
                      <a:pt x="113" y="9"/>
                      <a:pt x="99" y="9"/>
                    </a:cubicBezTo>
                    <a:cubicBezTo>
                      <a:pt x="97" y="9"/>
                      <a:pt x="95" y="10"/>
                      <a:pt x="93" y="10"/>
                    </a:cubicBezTo>
                    <a:cubicBezTo>
                      <a:pt x="89" y="4"/>
                      <a:pt x="82" y="0"/>
                      <a:pt x="74" y="0"/>
                    </a:cubicBezTo>
                    <a:cubicBezTo>
                      <a:pt x="69" y="0"/>
                      <a:pt x="64" y="2"/>
                      <a:pt x="60" y="5"/>
                    </a:cubicBezTo>
                    <a:cubicBezTo>
                      <a:pt x="56" y="2"/>
                      <a:pt x="51" y="0"/>
                      <a:pt x="46" y="0"/>
                    </a:cubicBezTo>
                    <a:cubicBezTo>
                      <a:pt x="40" y="0"/>
                      <a:pt x="35" y="2"/>
                      <a:pt x="31" y="5"/>
                    </a:cubicBezTo>
                    <a:cubicBezTo>
                      <a:pt x="29" y="5"/>
                      <a:pt x="27" y="5"/>
                      <a:pt x="25" y="5"/>
                    </a:cubicBezTo>
                    <a:cubicBezTo>
                      <a:pt x="11" y="5"/>
                      <a:pt x="0" y="16"/>
                      <a:pt x="0" y="30"/>
                    </a:cubicBezTo>
                    <a:cubicBezTo>
                      <a:pt x="0" y="35"/>
                      <a:pt x="1" y="39"/>
                      <a:pt x="3" y="43"/>
                    </a:cubicBezTo>
                    <a:cubicBezTo>
                      <a:pt x="1" y="46"/>
                      <a:pt x="0" y="51"/>
                      <a:pt x="0" y="55"/>
                    </a:cubicBezTo>
                    <a:cubicBezTo>
                      <a:pt x="0" y="69"/>
                      <a:pt x="11" y="80"/>
                      <a:pt x="25" y="80"/>
                    </a:cubicBezTo>
                    <a:cubicBezTo>
                      <a:pt x="26" y="80"/>
                      <a:pt x="27" y="80"/>
                      <a:pt x="28" y="80"/>
                    </a:cubicBezTo>
                    <a:cubicBezTo>
                      <a:pt x="32" y="85"/>
                      <a:pt x="39" y="88"/>
                      <a:pt x="46" y="88"/>
                    </a:cubicBezTo>
                    <a:cubicBezTo>
                      <a:pt x="53" y="88"/>
                      <a:pt x="59" y="85"/>
                      <a:pt x="64" y="80"/>
                    </a:cubicBezTo>
                    <a:cubicBezTo>
                      <a:pt x="68" y="83"/>
                      <a:pt x="73" y="85"/>
                      <a:pt x="79" y="85"/>
                    </a:cubicBezTo>
                    <a:cubicBezTo>
                      <a:pt x="92" y="85"/>
                      <a:pt x="104" y="74"/>
                      <a:pt x="104" y="60"/>
                    </a:cubicBezTo>
                    <a:cubicBezTo>
                      <a:pt x="104" y="60"/>
                      <a:pt x="104" y="59"/>
                      <a:pt x="104" y="59"/>
                    </a:cubicBezTo>
                    <a:cubicBezTo>
                      <a:pt x="115" y="57"/>
                      <a:pt x="124" y="47"/>
                      <a:pt x="124" y="3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p>
                <a:endParaRPr lang="en-US" sz="1350">
                  <a:ea typeface="幼圆" panose="02010509060101010101" charset="-122"/>
                </a:endParaRPr>
              </a:p>
            </p:txBody>
          </p:sp>
        </p:grpSp>
      </p:grpSp>
      <p:grpSp>
        <p:nvGrpSpPr>
          <p:cNvPr id="3" name="组合 2"/>
          <p:cNvGrpSpPr/>
          <p:nvPr/>
        </p:nvGrpSpPr>
        <p:grpSpPr>
          <a:xfrm>
            <a:off x="2097169" y="2493604"/>
            <a:ext cx="628650" cy="628896"/>
            <a:chOff x="3693695" y="3225466"/>
            <a:chExt cx="838200" cy="838200"/>
          </a:xfrm>
        </p:grpSpPr>
        <p:sp>
          <p:nvSpPr>
            <p:cNvPr id="53" name="Rounded Rectangle 15"/>
            <p:cNvSpPr/>
            <p:nvPr/>
          </p:nvSpPr>
          <p:spPr>
            <a:xfrm>
              <a:off x="3693695" y="3225466"/>
              <a:ext cx="838200" cy="838200"/>
            </a:xfrm>
            <a:prstGeom prst="round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ea typeface="幼圆" panose="02010509060101010101" charset="-122"/>
              </a:endParaRPr>
            </a:p>
          </p:txBody>
        </p:sp>
        <p:sp>
          <p:nvSpPr>
            <p:cNvPr id="73" name="Freeform 55"/>
            <p:cNvSpPr>
              <a:spLocks noEditPoints="1"/>
            </p:cNvSpPr>
            <p:nvPr/>
          </p:nvSpPr>
          <p:spPr bwMode="auto">
            <a:xfrm>
              <a:off x="3898158" y="3419946"/>
              <a:ext cx="429274" cy="449241"/>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p:spPr>
          <p:txBody>
            <a:bodyPr vert="horz" wrap="square" lIns="68607" tIns="34304" rIns="68607" bIns="34304" numCol="1" anchor="t" anchorCtr="0" compatLnSpc="1"/>
            <a:lstStyle/>
            <a:p>
              <a:endParaRPr lang="en-US" sz="1350">
                <a:ea typeface="幼圆" panose="02010509060101010101" charset="-122"/>
              </a:endParaRPr>
            </a:p>
          </p:txBody>
        </p:sp>
      </p:grpSp>
      <p:grpSp>
        <p:nvGrpSpPr>
          <p:cNvPr id="5" name="组合 4"/>
          <p:cNvGrpSpPr/>
          <p:nvPr/>
        </p:nvGrpSpPr>
        <p:grpSpPr>
          <a:xfrm>
            <a:off x="5277386" y="2493604"/>
            <a:ext cx="628650" cy="628896"/>
            <a:chOff x="6226075" y="3225466"/>
            <a:chExt cx="838200" cy="838200"/>
          </a:xfrm>
        </p:grpSpPr>
        <p:sp>
          <p:nvSpPr>
            <p:cNvPr id="54" name="Rounded Rectangle 17"/>
            <p:cNvSpPr/>
            <p:nvPr/>
          </p:nvSpPr>
          <p:spPr>
            <a:xfrm>
              <a:off x="6226075" y="3225466"/>
              <a:ext cx="838200" cy="838200"/>
            </a:xfrm>
            <a:prstGeom prst="round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ea typeface="幼圆" panose="02010509060101010101" charset="-122"/>
              </a:endParaRPr>
            </a:p>
          </p:txBody>
        </p:sp>
        <p:grpSp>
          <p:nvGrpSpPr>
            <p:cNvPr id="74" name="Group 29"/>
            <p:cNvGrpSpPr/>
            <p:nvPr/>
          </p:nvGrpSpPr>
          <p:grpSpPr>
            <a:xfrm>
              <a:off x="6482949" y="3448336"/>
              <a:ext cx="324452" cy="406813"/>
              <a:chOff x="5106627" y="2260366"/>
              <a:chExt cx="324452" cy="406813"/>
            </a:xfrm>
            <a:solidFill>
              <a:schemeClr val="bg1"/>
            </a:solidFill>
          </p:grpSpPr>
          <p:sp>
            <p:nvSpPr>
              <p:cNvPr id="75" name="Freeform 80"/>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p>
                <a:endParaRPr lang="en-US" sz="1350">
                  <a:ea typeface="幼圆" panose="02010509060101010101" charset="-122"/>
                </a:endParaRPr>
              </a:p>
            </p:txBody>
          </p:sp>
          <p:sp>
            <p:nvSpPr>
              <p:cNvPr id="76" name="Freeform 81"/>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p>
                <a:endParaRPr lang="en-US" sz="1350">
                  <a:ea typeface="幼圆" panose="02010509060101010101" charset="-122"/>
                </a:endParaRPr>
              </a:p>
            </p:txBody>
          </p:sp>
          <p:sp>
            <p:nvSpPr>
              <p:cNvPr id="77" name="Freeform 82"/>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p>
                <a:endParaRPr lang="en-US" sz="1350">
                  <a:ea typeface="幼圆" panose="02010509060101010101" charset="-122"/>
                </a:endParaRPr>
              </a:p>
            </p:txBody>
          </p:sp>
          <p:sp>
            <p:nvSpPr>
              <p:cNvPr id="78"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p>
                <a:endParaRPr lang="en-US" sz="1350">
                  <a:ea typeface="幼圆" panose="02010509060101010101" charset="-122"/>
                </a:endParaRPr>
              </a:p>
            </p:txBody>
          </p:sp>
        </p:grpSp>
      </p:grpSp>
      <p:grpSp>
        <p:nvGrpSpPr>
          <p:cNvPr id="7" name="组合 6"/>
          <p:cNvGrpSpPr/>
          <p:nvPr/>
        </p:nvGrpSpPr>
        <p:grpSpPr>
          <a:xfrm>
            <a:off x="5277386" y="3640698"/>
            <a:ext cx="628650" cy="628896"/>
            <a:chOff x="8799095" y="3225466"/>
            <a:chExt cx="838200" cy="838200"/>
          </a:xfrm>
        </p:grpSpPr>
        <p:sp>
          <p:nvSpPr>
            <p:cNvPr id="55" name="Rounded Rectangle 19"/>
            <p:cNvSpPr/>
            <p:nvPr/>
          </p:nvSpPr>
          <p:spPr>
            <a:xfrm>
              <a:off x="8799095" y="3225466"/>
              <a:ext cx="838200" cy="838200"/>
            </a:xfrm>
            <a:prstGeom prst="round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ea typeface="幼圆" panose="02010509060101010101" charset="-122"/>
              </a:endParaRPr>
            </a:p>
          </p:txBody>
        </p:sp>
        <p:grpSp>
          <p:nvGrpSpPr>
            <p:cNvPr id="79" name="Group 34"/>
            <p:cNvGrpSpPr/>
            <p:nvPr/>
          </p:nvGrpSpPr>
          <p:grpSpPr>
            <a:xfrm>
              <a:off x="9018533" y="3535999"/>
              <a:ext cx="399324" cy="217134"/>
              <a:chOff x="7682273" y="3211260"/>
              <a:chExt cx="399324" cy="217134"/>
            </a:xfrm>
            <a:solidFill>
              <a:schemeClr val="bg1"/>
            </a:solidFill>
          </p:grpSpPr>
          <p:sp>
            <p:nvSpPr>
              <p:cNvPr id="80" name="Freeform 98"/>
              <p:cNvSpPr>
                <a:spLocks noEditPoints="1"/>
              </p:cNvSpPr>
              <p:nvPr/>
            </p:nvSpPr>
            <p:spPr bwMode="auto">
              <a:xfrm>
                <a:off x="7682273" y="3211260"/>
                <a:ext cx="289511" cy="217134"/>
              </a:xfrm>
              <a:custGeom>
                <a:avLst/>
                <a:gdLst>
                  <a:gd name="T0" fmla="*/ 26 w 87"/>
                  <a:gd name="T1" fmla="*/ 23 h 65"/>
                  <a:gd name="T2" fmla="*/ 26 w 87"/>
                  <a:gd name="T3" fmla="*/ 33 h 65"/>
                  <a:gd name="T4" fmla="*/ 7 w 87"/>
                  <a:gd name="T5" fmla="*/ 17 h 65"/>
                  <a:gd name="T6" fmla="*/ 7 w 87"/>
                  <a:gd name="T7" fmla="*/ 0 h 65"/>
                  <a:gd name="T8" fmla="*/ 0 w 87"/>
                  <a:gd name="T9" fmla="*/ 0 h 65"/>
                  <a:gd name="T10" fmla="*/ 0 w 87"/>
                  <a:gd name="T11" fmla="*/ 17 h 65"/>
                  <a:gd name="T12" fmla="*/ 26 w 87"/>
                  <a:gd name="T13" fmla="*/ 42 h 65"/>
                  <a:gd name="T14" fmla="*/ 26 w 87"/>
                  <a:gd name="T15" fmla="*/ 42 h 65"/>
                  <a:gd name="T16" fmla="*/ 26 w 87"/>
                  <a:gd name="T17" fmla="*/ 49 h 65"/>
                  <a:gd name="T18" fmla="*/ 41 w 87"/>
                  <a:gd name="T19" fmla="*/ 65 h 65"/>
                  <a:gd name="T20" fmla="*/ 87 w 87"/>
                  <a:gd name="T21" fmla="*/ 65 h 65"/>
                  <a:gd name="T22" fmla="*/ 87 w 87"/>
                  <a:gd name="T23" fmla="*/ 9 h 65"/>
                  <a:gd name="T24" fmla="*/ 40 w 87"/>
                  <a:gd name="T25" fmla="*/ 9 h 65"/>
                  <a:gd name="T26" fmla="*/ 26 w 87"/>
                  <a:gd name="T27" fmla="*/ 23 h 65"/>
                  <a:gd name="T28" fmla="*/ 73 w 87"/>
                  <a:gd name="T29" fmla="*/ 19 h 65"/>
                  <a:gd name="T30" fmla="*/ 80 w 87"/>
                  <a:gd name="T31" fmla="*/ 19 h 65"/>
                  <a:gd name="T32" fmla="*/ 80 w 87"/>
                  <a:gd name="T33" fmla="*/ 56 h 65"/>
                  <a:gd name="T34" fmla="*/ 73 w 87"/>
                  <a:gd name="T35" fmla="*/ 56 h 65"/>
                  <a:gd name="T36" fmla="*/ 73 w 87"/>
                  <a:gd name="T3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65">
                    <a:moveTo>
                      <a:pt x="26" y="23"/>
                    </a:moveTo>
                    <a:cubicBezTo>
                      <a:pt x="26" y="33"/>
                      <a:pt x="26" y="33"/>
                      <a:pt x="26" y="33"/>
                    </a:cubicBezTo>
                    <a:cubicBezTo>
                      <a:pt x="6" y="33"/>
                      <a:pt x="7" y="17"/>
                      <a:pt x="7" y="17"/>
                    </a:cubicBezTo>
                    <a:cubicBezTo>
                      <a:pt x="7" y="0"/>
                      <a:pt x="7" y="0"/>
                      <a:pt x="7" y="0"/>
                    </a:cubicBezTo>
                    <a:cubicBezTo>
                      <a:pt x="0" y="0"/>
                      <a:pt x="0" y="0"/>
                      <a:pt x="0" y="0"/>
                    </a:cubicBezTo>
                    <a:cubicBezTo>
                      <a:pt x="0" y="17"/>
                      <a:pt x="0" y="17"/>
                      <a:pt x="0" y="17"/>
                    </a:cubicBezTo>
                    <a:cubicBezTo>
                      <a:pt x="0" y="43"/>
                      <a:pt x="26" y="42"/>
                      <a:pt x="26" y="42"/>
                    </a:cubicBezTo>
                    <a:cubicBezTo>
                      <a:pt x="26" y="42"/>
                      <a:pt x="26" y="42"/>
                      <a:pt x="26" y="42"/>
                    </a:cubicBezTo>
                    <a:cubicBezTo>
                      <a:pt x="26" y="49"/>
                      <a:pt x="26" y="49"/>
                      <a:pt x="26" y="49"/>
                    </a:cubicBezTo>
                    <a:cubicBezTo>
                      <a:pt x="26" y="49"/>
                      <a:pt x="25" y="65"/>
                      <a:pt x="41" y="65"/>
                    </a:cubicBezTo>
                    <a:cubicBezTo>
                      <a:pt x="60" y="65"/>
                      <a:pt x="87" y="65"/>
                      <a:pt x="87" y="65"/>
                    </a:cubicBezTo>
                    <a:cubicBezTo>
                      <a:pt x="87" y="9"/>
                      <a:pt x="87" y="9"/>
                      <a:pt x="87" y="9"/>
                    </a:cubicBezTo>
                    <a:cubicBezTo>
                      <a:pt x="87" y="9"/>
                      <a:pt x="60" y="9"/>
                      <a:pt x="40" y="9"/>
                    </a:cubicBezTo>
                    <a:cubicBezTo>
                      <a:pt x="25" y="9"/>
                      <a:pt x="26" y="23"/>
                      <a:pt x="26" y="23"/>
                    </a:cubicBezTo>
                    <a:close/>
                    <a:moveTo>
                      <a:pt x="73" y="19"/>
                    </a:moveTo>
                    <a:cubicBezTo>
                      <a:pt x="80" y="19"/>
                      <a:pt x="80" y="19"/>
                      <a:pt x="80" y="19"/>
                    </a:cubicBezTo>
                    <a:cubicBezTo>
                      <a:pt x="80" y="56"/>
                      <a:pt x="80" y="56"/>
                      <a:pt x="80" y="56"/>
                    </a:cubicBezTo>
                    <a:cubicBezTo>
                      <a:pt x="73" y="56"/>
                      <a:pt x="73" y="56"/>
                      <a:pt x="73" y="56"/>
                    </a:cubicBezTo>
                    <a:lnTo>
                      <a:pt x="73" y="19"/>
                    </a:lnTo>
                    <a:close/>
                  </a:path>
                </a:pathLst>
              </a:custGeom>
              <a:grpFill/>
              <a:ln>
                <a:noFill/>
              </a:ln>
            </p:spPr>
            <p:txBody>
              <a:bodyPr vert="horz" wrap="square" lIns="68607" tIns="34304" rIns="68607" bIns="34304" numCol="1" anchor="t" anchorCtr="0" compatLnSpc="1"/>
              <a:lstStyle/>
              <a:p>
                <a:endParaRPr lang="en-US" sz="1350">
                  <a:ea typeface="幼圆" panose="02010509060101010101" charset="-122"/>
                </a:endParaRPr>
              </a:p>
            </p:txBody>
          </p:sp>
          <p:sp>
            <p:nvSpPr>
              <p:cNvPr id="81" name="Freeform 99"/>
              <p:cNvSpPr>
                <a:spLocks noEditPoints="1"/>
              </p:cNvSpPr>
              <p:nvPr/>
            </p:nvSpPr>
            <p:spPr bwMode="auto">
              <a:xfrm>
                <a:off x="7981766" y="3368493"/>
                <a:ext cx="99831" cy="32446"/>
              </a:xfrm>
              <a:custGeom>
                <a:avLst/>
                <a:gdLst>
                  <a:gd name="T0" fmla="*/ 0 w 30"/>
                  <a:gd name="T1" fmla="*/ 10 h 10"/>
                  <a:gd name="T2" fmla="*/ 30 w 30"/>
                  <a:gd name="T3" fmla="*/ 10 h 10"/>
                  <a:gd name="T4" fmla="*/ 30 w 30"/>
                  <a:gd name="T5" fmla="*/ 0 h 10"/>
                  <a:gd name="T6" fmla="*/ 0 w 30"/>
                  <a:gd name="T7" fmla="*/ 0 h 10"/>
                  <a:gd name="T8" fmla="*/ 0 w 30"/>
                  <a:gd name="T9" fmla="*/ 10 h 10"/>
                  <a:gd name="T10" fmla="*/ 25 w 30"/>
                  <a:gd name="T11" fmla="*/ 2 h 10"/>
                  <a:gd name="T12" fmla="*/ 28 w 30"/>
                  <a:gd name="T13" fmla="*/ 5 h 10"/>
                  <a:gd name="T14" fmla="*/ 25 w 30"/>
                  <a:gd name="T15" fmla="*/ 8 h 10"/>
                  <a:gd name="T16" fmla="*/ 22 w 30"/>
                  <a:gd name="T17" fmla="*/ 5 h 10"/>
                  <a:gd name="T18" fmla="*/ 25 w 30"/>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0">
                    <a:moveTo>
                      <a:pt x="0" y="10"/>
                    </a:moveTo>
                    <a:cubicBezTo>
                      <a:pt x="30" y="10"/>
                      <a:pt x="30" y="10"/>
                      <a:pt x="30" y="10"/>
                    </a:cubicBezTo>
                    <a:cubicBezTo>
                      <a:pt x="30" y="0"/>
                      <a:pt x="30" y="0"/>
                      <a:pt x="30" y="0"/>
                    </a:cubicBezTo>
                    <a:cubicBezTo>
                      <a:pt x="0" y="0"/>
                      <a:pt x="0" y="0"/>
                      <a:pt x="0" y="0"/>
                    </a:cubicBezTo>
                    <a:lnTo>
                      <a:pt x="0" y="10"/>
                    </a:lnTo>
                    <a:close/>
                    <a:moveTo>
                      <a:pt x="25" y="2"/>
                    </a:moveTo>
                    <a:cubicBezTo>
                      <a:pt x="27" y="2"/>
                      <a:pt x="28" y="4"/>
                      <a:pt x="28" y="5"/>
                    </a:cubicBezTo>
                    <a:cubicBezTo>
                      <a:pt x="28" y="7"/>
                      <a:pt x="27" y="8"/>
                      <a:pt x="25" y="8"/>
                    </a:cubicBezTo>
                    <a:cubicBezTo>
                      <a:pt x="23" y="8"/>
                      <a:pt x="22" y="7"/>
                      <a:pt x="22" y="5"/>
                    </a:cubicBezTo>
                    <a:cubicBezTo>
                      <a:pt x="22" y="4"/>
                      <a:pt x="23" y="2"/>
                      <a:pt x="25" y="2"/>
                    </a:cubicBezTo>
                    <a:close/>
                  </a:path>
                </a:pathLst>
              </a:custGeom>
              <a:grpFill/>
              <a:ln>
                <a:noFill/>
              </a:ln>
            </p:spPr>
            <p:txBody>
              <a:bodyPr vert="horz" wrap="square" lIns="68607" tIns="34304" rIns="68607" bIns="34304" numCol="1" anchor="t" anchorCtr="0" compatLnSpc="1"/>
              <a:lstStyle/>
              <a:p>
                <a:endParaRPr lang="en-US" sz="1350">
                  <a:ea typeface="幼圆" panose="02010509060101010101" charset="-122"/>
                </a:endParaRPr>
              </a:p>
            </p:txBody>
          </p:sp>
          <p:sp>
            <p:nvSpPr>
              <p:cNvPr id="82" name="Freeform 100"/>
              <p:cNvSpPr>
                <a:spLocks noEditPoints="1"/>
              </p:cNvSpPr>
              <p:nvPr/>
            </p:nvSpPr>
            <p:spPr bwMode="auto">
              <a:xfrm>
                <a:off x="7981766" y="3276150"/>
                <a:ext cx="99831" cy="32446"/>
              </a:xfrm>
              <a:custGeom>
                <a:avLst/>
                <a:gdLst>
                  <a:gd name="T0" fmla="*/ 0 w 30"/>
                  <a:gd name="T1" fmla="*/ 0 h 10"/>
                  <a:gd name="T2" fmla="*/ 0 w 30"/>
                  <a:gd name="T3" fmla="*/ 10 h 10"/>
                  <a:gd name="T4" fmla="*/ 30 w 30"/>
                  <a:gd name="T5" fmla="*/ 10 h 10"/>
                  <a:gd name="T6" fmla="*/ 30 w 30"/>
                  <a:gd name="T7" fmla="*/ 0 h 10"/>
                  <a:gd name="T8" fmla="*/ 0 w 30"/>
                  <a:gd name="T9" fmla="*/ 0 h 10"/>
                  <a:gd name="T10" fmla="*/ 25 w 30"/>
                  <a:gd name="T11" fmla="*/ 8 h 10"/>
                  <a:gd name="T12" fmla="*/ 22 w 30"/>
                  <a:gd name="T13" fmla="*/ 5 h 10"/>
                  <a:gd name="T14" fmla="*/ 25 w 30"/>
                  <a:gd name="T15" fmla="*/ 3 h 10"/>
                  <a:gd name="T16" fmla="*/ 28 w 30"/>
                  <a:gd name="T17" fmla="*/ 5 h 10"/>
                  <a:gd name="T18" fmla="*/ 25 w 30"/>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0">
                    <a:moveTo>
                      <a:pt x="0" y="0"/>
                    </a:moveTo>
                    <a:cubicBezTo>
                      <a:pt x="0" y="10"/>
                      <a:pt x="0" y="10"/>
                      <a:pt x="0" y="10"/>
                    </a:cubicBezTo>
                    <a:cubicBezTo>
                      <a:pt x="30" y="10"/>
                      <a:pt x="30" y="10"/>
                      <a:pt x="30" y="10"/>
                    </a:cubicBezTo>
                    <a:cubicBezTo>
                      <a:pt x="30" y="0"/>
                      <a:pt x="30" y="0"/>
                      <a:pt x="30" y="0"/>
                    </a:cubicBezTo>
                    <a:lnTo>
                      <a:pt x="0" y="0"/>
                    </a:lnTo>
                    <a:close/>
                    <a:moveTo>
                      <a:pt x="25" y="8"/>
                    </a:moveTo>
                    <a:cubicBezTo>
                      <a:pt x="23" y="8"/>
                      <a:pt x="22" y="7"/>
                      <a:pt x="22" y="5"/>
                    </a:cubicBezTo>
                    <a:cubicBezTo>
                      <a:pt x="22" y="4"/>
                      <a:pt x="23" y="3"/>
                      <a:pt x="25" y="3"/>
                    </a:cubicBezTo>
                    <a:cubicBezTo>
                      <a:pt x="27" y="3"/>
                      <a:pt x="28" y="4"/>
                      <a:pt x="28" y="5"/>
                    </a:cubicBezTo>
                    <a:cubicBezTo>
                      <a:pt x="28" y="7"/>
                      <a:pt x="27" y="8"/>
                      <a:pt x="25" y="8"/>
                    </a:cubicBezTo>
                    <a:close/>
                  </a:path>
                </a:pathLst>
              </a:custGeom>
              <a:grpFill/>
              <a:ln>
                <a:noFill/>
              </a:ln>
            </p:spPr>
            <p:txBody>
              <a:bodyPr vert="horz" wrap="square" lIns="68607" tIns="34304" rIns="68607" bIns="34304" numCol="1" anchor="t" anchorCtr="0" compatLnSpc="1"/>
              <a:lstStyle/>
              <a:p>
                <a:endParaRPr lang="en-US" sz="1350">
                  <a:ea typeface="幼圆" panose="02010509060101010101" charset="-122"/>
                </a:endParaRPr>
              </a:p>
            </p:txBody>
          </p:sp>
        </p:grpSp>
      </p:grpSp>
      <p:grpSp>
        <p:nvGrpSpPr>
          <p:cNvPr id="2" name="组合 1"/>
          <p:cNvGrpSpPr/>
          <p:nvPr/>
        </p:nvGrpSpPr>
        <p:grpSpPr>
          <a:xfrm>
            <a:off x="2097169" y="1346511"/>
            <a:ext cx="628650" cy="628896"/>
            <a:chOff x="3693695" y="1876644"/>
            <a:chExt cx="838200" cy="838200"/>
          </a:xfrm>
        </p:grpSpPr>
        <p:sp>
          <p:nvSpPr>
            <p:cNvPr id="50" name="Rounded Rectangle 5"/>
            <p:cNvSpPr/>
            <p:nvPr/>
          </p:nvSpPr>
          <p:spPr>
            <a:xfrm>
              <a:off x="3693695" y="1876644"/>
              <a:ext cx="838200" cy="838200"/>
            </a:xfrm>
            <a:prstGeom prst="round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ea typeface="幼圆" panose="02010509060101010101" charset="-122"/>
              </a:endParaRPr>
            </a:p>
          </p:txBody>
        </p:sp>
        <p:grpSp>
          <p:nvGrpSpPr>
            <p:cNvPr id="83" name="Group 38"/>
            <p:cNvGrpSpPr/>
            <p:nvPr/>
          </p:nvGrpSpPr>
          <p:grpSpPr>
            <a:xfrm>
              <a:off x="3898158" y="2053653"/>
              <a:ext cx="429274" cy="484183"/>
              <a:chOff x="5513440" y="1766202"/>
              <a:chExt cx="429274" cy="484183"/>
            </a:xfrm>
            <a:solidFill>
              <a:schemeClr val="bg1"/>
            </a:solidFill>
          </p:grpSpPr>
          <p:sp>
            <p:nvSpPr>
              <p:cNvPr id="84"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p>
                <a:endParaRPr lang="en-US" sz="1350">
                  <a:ea typeface="幼圆" panose="02010509060101010101" charset="-122"/>
                </a:endParaRPr>
              </a:p>
            </p:txBody>
          </p:sp>
          <p:sp>
            <p:nvSpPr>
              <p:cNvPr id="85"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p>
                <a:endParaRPr lang="en-US" sz="1350">
                  <a:ea typeface="幼圆" panose="02010509060101010101" charset="-122"/>
                </a:endParaRPr>
              </a:p>
            </p:txBody>
          </p:sp>
          <p:sp>
            <p:nvSpPr>
              <p:cNvPr id="86"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607" tIns="34304" rIns="68607" bIns="34304" numCol="1" anchor="t" anchorCtr="0" compatLnSpc="1"/>
              <a:lstStyle/>
              <a:p>
                <a:endParaRPr lang="en-US" sz="1350">
                  <a:ea typeface="幼圆" panose="02010509060101010101" charset="-122"/>
                </a:endParaRPr>
              </a:p>
            </p:txBody>
          </p:sp>
        </p:grpSp>
      </p:grpSp>
      <p:sp>
        <p:nvSpPr>
          <p:cNvPr id="8" name="文本框 7"/>
          <p:cNvSpPr txBox="1"/>
          <p:nvPr/>
        </p:nvSpPr>
        <p:spPr>
          <a:xfrm>
            <a:off x="2854966" y="1337375"/>
            <a:ext cx="1359988" cy="311754"/>
          </a:xfrm>
          <a:prstGeom prst="rect">
            <a:avLst/>
          </a:prstGeom>
          <a:noFill/>
        </p:spPr>
        <p:txBody>
          <a:bodyPr wrap="none" lIns="68580" tIns="34291" rIns="68580" bIns="34291" rtlCol="0">
            <a:spAutoFit/>
          </a:bodyPr>
          <a:lstStyle/>
          <a:p>
            <a:r>
              <a:rPr lang="zh-CN" altLang="en-US" sz="1575" b="1" dirty="0">
                <a:solidFill>
                  <a:schemeClr val="tx1">
                    <a:lumMod val="50000"/>
                    <a:lumOff val="50000"/>
                  </a:schemeClr>
                </a:solidFill>
                <a:latin typeface="幼圆" panose="02010509060101010101" charset="-122"/>
                <a:ea typeface="幼圆" panose="02010509060101010101" charset="-122"/>
              </a:rPr>
              <a:t>点击输入书名</a:t>
            </a:r>
          </a:p>
        </p:txBody>
      </p:sp>
      <p:sp>
        <p:nvSpPr>
          <p:cNvPr id="9" name="文本框 8"/>
          <p:cNvSpPr txBox="1"/>
          <p:nvPr/>
        </p:nvSpPr>
        <p:spPr>
          <a:xfrm>
            <a:off x="2850286" y="1611509"/>
            <a:ext cx="2037938" cy="554385"/>
          </a:xfrm>
          <a:prstGeom prst="rect">
            <a:avLst/>
          </a:prstGeom>
          <a:noFill/>
        </p:spPr>
        <p:txBody>
          <a:bodyPr wrap="square" lIns="68580" tIns="34291" rIns="68580" bIns="34291" rtlCol="0">
            <a:spAutoFit/>
          </a:bodyPr>
          <a:lstStyle/>
          <a:p>
            <a:r>
              <a:rPr lang="zh-CN" altLang="en-US" sz="1050" dirty="0">
                <a:solidFill>
                  <a:schemeClr val="tx1">
                    <a:lumMod val="50000"/>
                    <a:lumOff val="50000"/>
                  </a:schemeClr>
                </a:solidFill>
                <a:latin typeface="幼圆" panose="02010509060101010101" charset="-122"/>
                <a:ea typeface="幼圆" panose="02010509060101010101" charset="-122"/>
              </a:rPr>
              <a:t>作者：王二</a:t>
            </a:r>
            <a:endParaRPr lang="en-US" altLang="zh-CN" sz="1050" dirty="0">
              <a:solidFill>
                <a:schemeClr val="tx1">
                  <a:lumMod val="50000"/>
                  <a:lumOff val="50000"/>
                </a:schemeClr>
              </a:solidFill>
              <a:latin typeface="幼圆" panose="02010509060101010101" charset="-122"/>
              <a:ea typeface="幼圆" panose="02010509060101010101" charset="-122"/>
            </a:endParaRPr>
          </a:p>
          <a:p>
            <a:r>
              <a:rPr lang="zh-CN" altLang="en-US" sz="1050" dirty="0">
                <a:solidFill>
                  <a:schemeClr val="tx1">
                    <a:lumMod val="50000"/>
                    <a:lumOff val="50000"/>
                  </a:schemeClr>
                </a:solidFill>
                <a:latin typeface="幼圆" panose="02010509060101010101" charset="-122"/>
                <a:ea typeface="幼圆" panose="02010509060101010101" charset="-122"/>
              </a:rPr>
              <a:t>主要内容：</a:t>
            </a:r>
            <a:r>
              <a:rPr lang="zh-CN" altLang="en-US" sz="1050" dirty="0">
                <a:solidFill>
                  <a:schemeClr val="tx1">
                    <a:lumMod val="50000"/>
                    <a:lumOff val="50000"/>
                  </a:schemeClr>
                </a:solidFill>
                <a:latin typeface="幼圆" panose="02010509060101010101" charset="-122"/>
                <a:ea typeface="幼圆" panose="02010509060101010101" charset="-122"/>
                <a:sym typeface="微软雅黑" panose="020B0503020204020204" pitchFamily="34" charset="-122"/>
              </a:rPr>
              <a:t>在此录入上述图表的综合描述说明。</a:t>
            </a:r>
          </a:p>
        </p:txBody>
      </p:sp>
      <p:sp>
        <p:nvSpPr>
          <p:cNvPr id="89" name="文本框 88"/>
          <p:cNvSpPr txBox="1"/>
          <p:nvPr/>
        </p:nvSpPr>
        <p:spPr>
          <a:xfrm>
            <a:off x="2854966" y="2486926"/>
            <a:ext cx="1359988" cy="311754"/>
          </a:xfrm>
          <a:prstGeom prst="rect">
            <a:avLst/>
          </a:prstGeom>
          <a:noFill/>
        </p:spPr>
        <p:txBody>
          <a:bodyPr wrap="none" lIns="68580" tIns="34291" rIns="68580" bIns="34291" rtlCol="0">
            <a:spAutoFit/>
          </a:bodyPr>
          <a:lstStyle/>
          <a:p>
            <a:r>
              <a:rPr lang="zh-CN" altLang="en-US" sz="1575" b="1" dirty="0">
                <a:solidFill>
                  <a:schemeClr val="tx1">
                    <a:lumMod val="50000"/>
                    <a:lumOff val="50000"/>
                  </a:schemeClr>
                </a:solidFill>
                <a:latin typeface="幼圆" panose="02010509060101010101" charset="-122"/>
                <a:ea typeface="幼圆" panose="02010509060101010101" charset="-122"/>
              </a:rPr>
              <a:t>点击输入书名</a:t>
            </a:r>
          </a:p>
        </p:txBody>
      </p:sp>
      <p:sp>
        <p:nvSpPr>
          <p:cNvPr id="90" name="文本框 89"/>
          <p:cNvSpPr txBox="1"/>
          <p:nvPr/>
        </p:nvSpPr>
        <p:spPr>
          <a:xfrm>
            <a:off x="2850286" y="2761062"/>
            <a:ext cx="2037938" cy="554000"/>
          </a:xfrm>
          <a:prstGeom prst="rect">
            <a:avLst/>
          </a:prstGeom>
          <a:noFill/>
        </p:spPr>
        <p:txBody>
          <a:bodyPr wrap="square" lIns="68580" tIns="34291" rIns="68580" bIns="34291" rtlCol="0">
            <a:spAutoFit/>
          </a:bodyPr>
          <a:lstStyle/>
          <a:p>
            <a:r>
              <a:rPr lang="zh-CN" altLang="en-US" sz="1050" dirty="0" smtClean="0">
                <a:solidFill>
                  <a:schemeClr val="tx1">
                    <a:lumMod val="50000"/>
                    <a:lumOff val="50000"/>
                  </a:schemeClr>
                </a:solidFill>
                <a:latin typeface="幼圆" panose="02010509060101010101" charset="-122"/>
                <a:ea typeface="幼圆" panose="02010509060101010101" charset="-122"/>
              </a:rPr>
              <a:t>亮亮图文旗舰店</a:t>
            </a:r>
          </a:p>
          <a:p>
            <a:r>
              <a:rPr lang="en-US" altLang="zh-CN" sz="1050" dirty="0" smtClean="0">
                <a:solidFill>
                  <a:schemeClr val="tx1">
                    <a:lumMod val="50000"/>
                    <a:lumOff val="50000"/>
                  </a:schemeClr>
                </a:solidFill>
                <a:latin typeface="幼圆" panose="02010509060101010101" charset="-122"/>
                <a:ea typeface="幼圆" panose="02010509060101010101" charset="-122"/>
              </a:rPr>
              <a:t>https://liangliangtuwen.tmall.com</a:t>
            </a:r>
            <a:endParaRPr lang="en-US" altLang="zh-CN" sz="1050" dirty="0">
              <a:solidFill>
                <a:schemeClr val="tx1">
                  <a:lumMod val="50000"/>
                  <a:lumOff val="50000"/>
                </a:schemeClr>
              </a:solidFill>
              <a:latin typeface="幼圆" panose="02010509060101010101" charset="-122"/>
              <a:ea typeface="幼圆" panose="02010509060101010101" charset="-122"/>
            </a:endParaRPr>
          </a:p>
        </p:txBody>
      </p:sp>
      <p:sp>
        <p:nvSpPr>
          <p:cNvPr id="91" name="文本框 90"/>
          <p:cNvSpPr txBox="1"/>
          <p:nvPr/>
        </p:nvSpPr>
        <p:spPr>
          <a:xfrm>
            <a:off x="2854966" y="3636477"/>
            <a:ext cx="1359988" cy="311754"/>
          </a:xfrm>
          <a:prstGeom prst="rect">
            <a:avLst/>
          </a:prstGeom>
          <a:noFill/>
        </p:spPr>
        <p:txBody>
          <a:bodyPr wrap="none" lIns="68580" tIns="34291" rIns="68580" bIns="34291" rtlCol="0">
            <a:spAutoFit/>
          </a:bodyPr>
          <a:lstStyle/>
          <a:p>
            <a:r>
              <a:rPr lang="zh-CN" altLang="en-US" sz="1575" b="1" dirty="0">
                <a:solidFill>
                  <a:schemeClr val="tx1">
                    <a:lumMod val="50000"/>
                    <a:lumOff val="50000"/>
                  </a:schemeClr>
                </a:solidFill>
                <a:latin typeface="幼圆" panose="02010509060101010101" charset="-122"/>
                <a:ea typeface="幼圆" panose="02010509060101010101" charset="-122"/>
              </a:rPr>
              <a:t>点击输入书名</a:t>
            </a:r>
          </a:p>
        </p:txBody>
      </p:sp>
      <p:sp>
        <p:nvSpPr>
          <p:cNvPr id="92" name="文本框 91"/>
          <p:cNvSpPr txBox="1"/>
          <p:nvPr/>
        </p:nvSpPr>
        <p:spPr>
          <a:xfrm>
            <a:off x="2850286" y="3910612"/>
            <a:ext cx="2037938" cy="716095"/>
          </a:xfrm>
          <a:prstGeom prst="rect">
            <a:avLst/>
          </a:prstGeom>
          <a:noFill/>
        </p:spPr>
        <p:txBody>
          <a:bodyPr wrap="square" lIns="68580" tIns="34291" rIns="68580" bIns="34291" rtlCol="0">
            <a:spAutoFit/>
          </a:bodyPr>
          <a:lstStyle/>
          <a:p>
            <a:r>
              <a:rPr lang="zh-CN" altLang="en-US" sz="1050" dirty="0">
                <a:solidFill>
                  <a:schemeClr val="tx1">
                    <a:lumMod val="50000"/>
                    <a:lumOff val="50000"/>
                  </a:schemeClr>
                </a:solidFill>
                <a:latin typeface="幼圆" panose="02010509060101010101" charset="-122"/>
                <a:ea typeface="幼圆" panose="02010509060101010101" charset="-122"/>
              </a:rPr>
              <a:t>作者：王二</a:t>
            </a:r>
            <a:endParaRPr lang="en-US" altLang="zh-CN" sz="1050" dirty="0">
              <a:solidFill>
                <a:schemeClr val="tx1">
                  <a:lumMod val="50000"/>
                  <a:lumOff val="50000"/>
                </a:schemeClr>
              </a:solidFill>
              <a:latin typeface="幼圆" panose="02010509060101010101" charset="-122"/>
              <a:ea typeface="幼圆" panose="02010509060101010101" charset="-122"/>
            </a:endParaRPr>
          </a:p>
          <a:p>
            <a:r>
              <a:rPr lang="zh-CN" altLang="en-US" sz="1050" dirty="0">
                <a:solidFill>
                  <a:schemeClr val="tx1">
                    <a:lumMod val="50000"/>
                    <a:lumOff val="50000"/>
                  </a:schemeClr>
                </a:solidFill>
                <a:latin typeface="幼圆" panose="02010509060101010101" charset="-122"/>
                <a:ea typeface="幼圆" panose="02010509060101010101" charset="-122"/>
              </a:rPr>
              <a:t>主要内容：</a:t>
            </a:r>
            <a:r>
              <a:rPr lang="zh-CN" altLang="en-US" sz="1050" dirty="0">
                <a:solidFill>
                  <a:schemeClr val="tx1">
                    <a:lumMod val="50000"/>
                    <a:lumOff val="50000"/>
                  </a:schemeClr>
                </a:solidFill>
                <a:latin typeface="幼圆" panose="02010509060101010101" charset="-122"/>
                <a:ea typeface="幼圆" panose="02010509060101010101" charset="-122"/>
                <a:sym typeface="微软雅黑" panose="020B0503020204020204" pitchFamily="34" charset="-122"/>
              </a:rPr>
              <a:t>在此录入上述图表的综合描述说明，在此录入上述图表的综合描述说明。</a:t>
            </a:r>
          </a:p>
        </p:txBody>
      </p:sp>
      <p:sp>
        <p:nvSpPr>
          <p:cNvPr id="93" name="文本框 92"/>
          <p:cNvSpPr txBox="1"/>
          <p:nvPr/>
        </p:nvSpPr>
        <p:spPr>
          <a:xfrm>
            <a:off x="6085321" y="1337375"/>
            <a:ext cx="1359988" cy="311754"/>
          </a:xfrm>
          <a:prstGeom prst="rect">
            <a:avLst/>
          </a:prstGeom>
          <a:noFill/>
        </p:spPr>
        <p:txBody>
          <a:bodyPr wrap="none" lIns="68580" tIns="34291" rIns="68580" bIns="34291" rtlCol="0">
            <a:spAutoFit/>
          </a:bodyPr>
          <a:lstStyle/>
          <a:p>
            <a:r>
              <a:rPr lang="zh-CN" altLang="en-US" sz="1575" b="1" dirty="0">
                <a:solidFill>
                  <a:schemeClr val="tx1">
                    <a:lumMod val="50000"/>
                    <a:lumOff val="50000"/>
                  </a:schemeClr>
                </a:solidFill>
                <a:latin typeface="幼圆" panose="02010509060101010101" charset="-122"/>
                <a:ea typeface="幼圆" panose="02010509060101010101" charset="-122"/>
              </a:rPr>
              <a:t>点击输入书名</a:t>
            </a:r>
          </a:p>
        </p:txBody>
      </p:sp>
      <p:sp>
        <p:nvSpPr>
          <p:cNvPr id="94" name="文本框 93"/>
          <p:cNvSpPr txBox="1"/>
          <p:nvPr/>
        </p:nvSpPr>
        <p:spPr>
          <a:xfrm>
            <a:off x="6080641" y="1611510"/>
            <a:ext cx="2037938" cy="716095"/>
          </a:xfrm>
          <a:prstGeom prst="rect">
            <a:avLst/>
          </a:prstGeom>
          <a:noFill/>
        </p:spPr>
        <p:txBody>
          <a:bodyPr wrap="square" lIns="68580" tIns="34291" rIns="68580" bIns="34291" rtlCol="0">
            <a:spAutoFit/>
          </a:bodyPr>
          <a:lstStyle/>
          <a:p>
            <a:r>
              <a:rPr lang="zh-CN" altLang="en-US" sz="1050" dirty="0">
                <a:solidFill>
                  <a:schemeClr val="tx1">
                    <a:lumMod val="50000"/>
                    <a:lumOff val="50000"/>
                  </a:schemeClr>
                </a:solidFill>
                <a:latin typeface="幼圆" panose="02010509060101010101" charset="-122"/>
                <a:ea typeface="幼圆" panose="02010509060101010101" charset="-122"/>
              </a:rPr>
              <a:t>作者：王二</a:t>
            </a:r>
            <a:endParaRPr lang="en-US" altLang="zh-CN" sz="1050" dirty="0">
              <a:solidFill>
                <a:schemeClr val="tx1">
                  <a:lumMod val="50000"/>
                  <a:lumOff val="50000"/>
                </a:schemeClr>
              </a:solidFill>
              <a:latin typeface="幼圆" panose="02010509060101010101" charset="-122"/>
              <a:ea typeface="幼圆" panose="02010509060101010101" charset="-122"/>
            </a:endParaRPr>
          </a:p>
          <a:p>
            <a:r>
              <a:rPr lang="zh-CN" altLang="en-US" sz="1050" dirty="0">
                <a:solidFill>
                  <a:schemeClr val="tx1">
                    <a:lumMod val="50000"/>
                    <a:lumOff val="50000"/>
                  </a:schemeClr>
                </a:solidFill>
                <a:latin typeface="幼圆" panose="02010509060101010101" charset="-122"/>
                <a:ea typeface="幼圆" panose="02010509060101010101" charset="-122"/>
              </a:rPr>
              <a:t>主要内容：</a:t>
            </a:r>
            <a:r>
              <a:rPr lang="zh-CN" altLang="en-US" sz="1050" dirty="0">
                <a:solidFill>
                  <a:schemeClr val="tx1">
                    <a:lumMod val="50000"/>
                    <a:lumOff val="50000"/>
                  </a:schemeClr>
                </a:solidFill>
                <a:latin typeface="幼圆" panose="02010509060101010101" charset="-122"/>
                <a:ea typeface="幼圆" panose="02010509060101010101" charset="-122"/>
                <a:sym typeface="微软雅黑" panose="020B0503020204020204" pitchFamily="34" charset="-122"/>
              </a:rPr>
              <a:t>在此录入上述图表的综合描述说明，在此录入上述图表的综合描述说明。</a:t>
            </a:r>
          </a:p>
        </p:txBody>
      </p:sp>
      <p:sp>
        <p:nvSpPr>
          <p:cNvPr id="95" name="文本框 94"/>
          <p:cNvSpPr txBox="1"/>
          <p:nvPr/>
        </p:nvSpPr>
        <p:spPr>
          <a:xfrm>
            <a:off x="6085321" y="2486926"/>
            <a:ext cx="1359988" cy="311754"/>
          </a:xfrm>
          <a:prstGeom prst="rect">
            <a:avLst/>
          </a:prstGeom>
          <a:noFill/>
        </p:spPr>
        <p:txBody>
          <a:bodyPr wrap="none" lIns="68580" tIns="34291" rIns="68580" bIns="34291" rtlCol="0">
            <a:spAutoFit/>
          </a:bodyPr>
          <a:lstStyle/>
          <a:p>
            <a:r>
              <a:rPr lang="zh-CN" altLang="en-US" sz="1575" b="1" dirty="0">
                <a:solidFill>
                  <a:schemeClr val="tx1">
                    <a:lumMod val="50000"/>
                    <a:lumOff val="50000"/>
                  </a:schemeClr>
                </a:solidFill>
                <a:latin typeface="幼圆" panose="02010509060101010101" charset="-122"/>
                <a:ea typeface="幼圆" panose="02010509060101010101" charset="-122"/>
              </a:rPr>
              <a:t>点击输入书名</a:t>
            </a:r>
          </a:p>
        </p:txBody>
      </p:sp>
      <p:sp>
        <p:nvSpPr>
          <p:cNvPr id="96" name="文本框 95"/>
          <p:cNvSpPr txBox="1"/>
          <p:nvPr/>
        </p:nvSpPr>
        <p:spPr>
          <a:xfrm>
            <a:off x="6080641" y="2761061"/>
            <a:ext cx="2037938" cy="554385"/>
          </a:xfrm>
          <a:prstGeom prst="rect">
            <a:avLst/>
          </a:prstGeom>
          <a:noFill/>
        </p:spPr>
        <p:txBody>
          <a:bodyPr wrap="square" lIns="68580" tIns="34291" rIns="68580" bIns="34291" rtlCol="0">
            <a:spAutoFit/>
          </a:bodyPr>
          <a:lstStyle/>
          <a:p>
            <a:r>
              <a:rPr lang="zh-CN" altLang="en-US" sz="1050" dirty="0">
                <a:solidFill>
                  <a:schemeClr val="tx1">
                    <a:lumMod val="50000"/>
                    <a:lumOff val="50000"/>
                  </a:schemeClr>
                </a:solidFill>
                <a:latin typeface="幼圆" panose="02010509060101010101" charset="-122"/>
                <a:ea typeface="幼圆" panose="02010509060101010101" charset="-122"/>
              </a:rPr>
              <a:t>作者：王二</a:t>
            </a:r>
            <a:endParaRPr lang="en-US" altLang="zh-CN" sz="1050" dirty="0">
              <a:solidFill>
                <a:schemeClr val="tx1">
                  <a:lumMod val="50000"/>
                  <a:lumOff val="50000"/>
                </a:schemeClr>
              </a:solidFill>
              <a:latin typeface="幼圆" panose="02010509060101010101" charset="-122"/>
              <a:ea typeface="幼圆" panose="02010509060101010101" charset="-122"/>
            </a:endParaRPr>
          </a:p>
          <a:p>
            <a:r>
              <a:rPr lang="zh-CN" altLang="en-US" sz="1050" dirty="0">
                <a:solidFill>
                  <a:schemeClr val="tx1">
                    <a:lumMod val="50000"/>
                    <a:lumOff val="50000"/>
                  </a:schemeClr>
                </a:solidFill>
                <a:latin typeface="幼圆" panose="02010509060101010101" charset="-122"/>
                <a:ea typeface="幼圆" panose="02010509060101010101" charset="-122"/>
              </a:rPr>
              <a:t>主要内容：</a:t>
            </a:r>
            <a:r>
              <a:rPr lang="zh-CN" altLang="en-US" sz="1050" dirty="0">
                <a:solidFill>
                  <a:schemeClr val="tx1">
                    <a:lumMod val="50000"/>
                    <a:lumOff val="50000"/>
                  </a:schemeClr>
                </a:solidFill>
                <a:latin typeface="幼圆" panose="02010509060101010101" charset="-122"/>
                <a:ea typeface="幼圆" panose="02010509060101010101" charset="-122"/>
                <a:sym typeface="微软雅黑" panose="020B0503020204020204" pitchFamily="34" charset="-122"/>
              </a:rPr>
              <a:t>在此录入上述图表的综合描述说明。</a:t>
            </a:r>
          </a:p>
        </p:txBody>
      </p:sp>
      <p:sp>
        <p:nvSpPr>
          <p:cNvPr id="97" name="文本框 96"/>
          <p:cNvSpPr txBox="1"/>
          <p:nvPr/>
        </p:nvSpPr>
        <p:spPr>
          <a:xfrm>
            <a:off x="6085321" y="3636477"/>
            <a:ext cx="1359988" cy="311754"/>
          </a:xfrm>
          <a:prstGeom prst="rect">
            <a:avLst/>
          </a:prstGeom>
          <a:noFill/>
        </p:spPr>
        <p:txBody>
          <a:bodyPr wrap="none" lIns="68580" tIns="34291" rIns="68580" bIns="34291" rtlCol="0">
            <a:spAutoFit/>
          </a:bodyPr>
          <a:lstStyle/>
          <a:p>
            <a:r>
              <a:rPr lang="zh-CN" altLang="en-US" sz="1575" b="1" dirty="0">
                <a:solidFill>
                  <a:schemeClr val="tx1">
                    <a:lumMod val="50000"/>
                    <a:lumOff val="50000"/>
                  </a:schemeClr>
                </a:solidFill>
                <a:latin typeface="幼圆" panose="02010509060101010101" charset="-122"/>
                <a:ea typeface="幼圆" panose="02010509060101010101" charset="-122"/>
              </a:rPr>
              <a:t>点击输入书名</a:t>
            </a:r>
          </a:p>
        </p:txBody>
      </p:sp>
      <p:sp>
        <p:nvSpPr>
          <p:cNvPr id="98" name="文本框 97"/>
          <p:cNvSpPr txBox="1"/>
          <p:nvPr/>
        </p:nvSpPr>
        <p:spPr>
          <a:xfrm>
            <a:off x="6080641" y="3910612"/>
            <a:ext cx="2037938" cy="716095"/>
          </a:xfrm>
          <a:prstGeom prst="rect">
            <a:avLst/>
          </a:prstGeom>
          <a:noFill/>
        </p:spPr>
        <p:txBody>
          <a:bodyPr wrap="square" lIns="68580" tIns="34291" rIns="68580" bIns="34291" rtlCol="0">
            <a:spAutoFit/>
          </a:bodyPr>
          <a:lstStyle/>
          <a:p>
            <a:r>
              <a:rPr lang="zh-CN" altLang="en-US" sz="1050" dirty="0">
                <a:solidFill>
                  <a:schemeClr val="tx1">
                    <a:lumMod val="50000"/>
                    <a:lumOff val="50000"/>
                  </a:schemeClr>
                </a:solidFill>
                <a:latin typeface="幼圆" panose="02010509060101010101" charset="-122"/>
                <a:ea typeface="幼圆" panose="02010509060101010101" charset="-122"/>
              </a:rPr>
              <a:t>作者：王二</a:t>
            </a:r>
            <a:endParaRPr lang="en-US" altLang="zh-CN" sz="1050" dirty="0">
              <a:solidFill>
                <a:schemeClr val="tx1">
                  <a:lumMod val="50000"/>
                  <a:lumOff val="50000"/>
                </a:schemeClr>
              </a:solidFill>
              <a:latin typeface="幼圆" panose="02010509060101010101" charset="-122"/>
              <a:ea typeface="幼圆" panose="02010509060101010101" charset="-122"/>
            </a:endParaRPr>
          </a:p>
          <a:p>
            <a:r>
              <a:rPr lang="zh-CN" altLang="en-US" sz="1050" dirty="0">
                <a:solidFill>
                  <a:schemeClr val="tx1">
                    <a:lumMod val="50000"/>
                    <a:lumOff val="50000"/>
                  </a:schemeClr>
                </a:solidFill>
                <a:latin typeface="幼圆" panose="02010509060101010101" charset="-122"/>
                <a:ea typeface="幼圆" panose="02010509060101010101" charset="-122"/>
              </a:rPr>
              <a:t>主要内容：</a:t>
            </a:r>
            <a:r>
              <a:rPr lang="zh-CN" altLang="en-US" sz="1050" dirty="0">
                <a:solidFill>
                  <a:schemeClr val="tx1">
                    <a:lumMod val="50000"/>
                    <a:lumOff val="50000"/>
                  </a:schemeClr>
                </a:solidFill>
                <a:latin typeface="幼圆" panose="02010509060101010101" charset="-122"/>
                <a:ea typeface="幼圆" panose="02010509060101010101" charset="-122"/>
                <a:sym typeface="微软雅黑" panose="020B0503020204020204" pitchFamily="34" charset="-122"/>
              </a:rPr>
              <a:t>在此录入上述图表的综合描述说明，在此录入上述图表的综合描述说明。</a:t>
            </a:r>
          </a:p>
        </p:txBody>
      </p:sp>
      <p:sp>
        <p:nvSpPr>
          <p:cNvPr id="46"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p:tgtEl>
                                          <p:spTgt spid="2"/>
                                        </p:tgtEl>
                                        <p:attrNameLst>
                                          <p:attrName>ppt_x</p:attrName>
                                        </p:attrNameLst>
                                      </p:cBhvr>
                                      <p:tavLst>
                                        <p:tav tm="0">
                                          <p:val>
                                            <p:strVal val="#ppt_x-#ppt_w*1.125000"/>
                                          </p:val>
                                        </p:tav>
                                        <p:tav tm="100000">
                                          <p:val>
                                            <p:strVal val="#ppt_x"/>
                                          </p:val>
                                        </p:tav>
                                      </p:tavLst>
                                    </p:anim>
                                    <p:animEffect transition="in" filter="wipe(right)">
                                      <p:cBhvr>
                                        <p:cTn id="12" dur="250"/>
                                        <p:tgtEl>
                                          <p:spTgt spid="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500"/>
                            </p:stCondLst>
                            <p:childTnLst>
                              <p:par>
                                <p:cTn id="21" presetID="1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250"/>
                                        <p:tgtEl>
                                          <p:spTgt spid="3"/>
                                        </p:tgtEl>
                                        <p:attrNameLst>
                                          <p:attrName>ppt_x</p:attrName>
                                        </p:attrNameLst>
                                      </p:cBhvr>
                                      <p:tavLst>
                                        <p:tav tm="0">
                                          <p:val>
                                            <p:strVal val="#ppt_x-#ppt_w*1.125000"/>
                                          </p:val>
                                        </p:tav>
                                        <p:tav tm="100000">
                                          <p:val>
                                            <p:strVal val="#ppt_x"/>
                                          </p:val>
                                        </p:tav>
                                      </p:tavLst>
                                    </p:anim>
                                    <p:animEffect transition="in" filter="wipe(right)">
                                      <p:cBhvr>
                                        <p:cTn id="24" dur="250"/>
                                        <p:tgtEl>
                                          <p:spTgt spid="3"/>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500"/>
                                        <p:tgtEl>
                                          <p:spTgt spid="8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wipe(left)">
                                      <p:cBhvr>
                                        <p:cTn id="31" dur="500"/>
                                        <p:tgtEl>
                                          <p:spTgt spid="90"/>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250"/>
                                        <p:tgtEl>
                                          <p:spTgt spid="6"/>
                                        </p:tgtEl>
                                        <p:attrNameLst>
                                          <p:attrName>ppt_x</p:attrName>
                                        </p:attrNameLst>
                                      </p:cBhvr>
                                      <p:tavLst>
                                        <p:tav tm="0">
                                          <p:val>
                                            <p:strVal val="#ppt_x-#ppt_w*1.125000"/>
                                          </p:val>
                                        </p:tav>
                                        <p:tav tm="100000">
                                          <p:val>
                                            <p:strVal val="#ppt_x"/>
                                          </p:val>
                                        </p:tav>
                                      </p:tavLst>
                                    </p:anim>
                                    <p:animEffect transition="in" filter="wipe(right)">
                                      <p:cBhvr>
                                        <p:cTn id="36" dur="250"/>
                                        <p:tgtEl>
                                          <p:spTgt spid="6"/>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wipe(left)">
                                      <p:cBhvr>
                                        <p:cTn id="40" dur="500"/>
                                        <p:tgtEl>
                                          <p:spTgt spid="9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2"/>
                                        </p:tgtEl>
                                        <p:attrNameLst>
                                          <p:attrName>style.visibility</p:attrName>
                                        </p:attrNameLst>
                                      </p:cBhvr>
                                      <p:to>
                                        <p:strVal val="visible"/>
                                      </p:to>
                                    </p:set>
                                    <p:animEffect transition="in" filter="wipe(left)">
                                      <p:cBhvr>
                                        <p:cTn id="43" dur="500"/>
                                        <p:tgtEl>
                                          <p:spTgt spid="92"/>
                                        </p:tgtEl>
                                      </p:cBhvr>
                                    </p:animEffect>
                                  </p:childTnLst>
                                </p:cTn>
                              </p:par>
                            </p:childTnLst>
                          </p:cTn>
                        </p:par>
                        <p:par>
                          <p:cTn id="44" fill="hold">
                            <p:stCondLst>
                              <p:cond delay="3500"/>
                            </p:stCondLst>
                            <p:childTnLst>
                              <p:par>
                                <p:cTn id="45" presetID="12" presetClass="entr" presetSubtype="8"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250"/>
                                        <p:tgtEl>
                                          <p:spTgt spid="4"/>
                                        </p:tgtEl>
                                        <p:attrNameLst>
                                          <p:attrName>ppt_x</p:attrName>
                                        </p:attrNameLst>
                                      </p:cBhvr>
                                      <p:tavLst>
                                        <p:tav tm="0">
                                          <p:val>
                                            <p:strVal val="#ppt_x-#ppt_w*1.125000"/>
                                          </p:val>
                                        </p:tav>
                                        <p:tav tm="100000">
                                          <p:val>
                                            <p:strVal val="#ppt_x"/>
                                          </p:val>
                                        </p:tav>
                                      </p:tavLst>
                                    </p:anim>
                                    <p:animEffect transition="in" filter="wipe(right)">
                                      <p:cBhvr>
                                        <p:cTn id="48" dur="250"/>
                                        <p:tgtEl>
                                          <p:spTgt spid="4"/>
                                        </p:tgtEl>
                                      </p:cBhvr>
                                    </p:animEffect>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wipe(left)">
                                      <p:cBhvr>
                                        <p:cTn id="52" dur="500"/>
                                        <p:tgtEl>
                                          <p:spTgt spid="9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wipe(left)">
                                      <p:cBhvr>
                                        <p:cTn id="55" dur="500"/>
                                        <p:tgtEl>
                                          <p:spTgt spid="94"/>
                                        </p:tgtEl>
                                      </p:cBhvr>
                                    </p:animEffect>
                                  </p:childTnLst>
                                </p:cTn>
                              </p:par>
                            </p:childTnLst>
                          </p:cTn>
                        </p:par>
                        <p:par>
                          <p:cTn id="56" fill="hold">
                            <p:stCondLst>
                              <p:cond delay="4500"/>
                            </p:stCondLst>
                            <p:childTnLst>
                              <p:par>
                                <p:cTn id="57" presetID="12" presetClass="entr" presetSubtype="8" fill="hold" nodeType="after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250"/>
                                        <p:tgtEl>
                                          <p:spTgt spid="5"/>
                                        </p:tgtEl>
                                        <p:attrNameLst>
                                          <p:attrName>ppt_x</p:attrName>
                                        </p:attrNameLst>
                                      </p:cBhvr>
                                      <p:tavLst>
                                        <p:tav tm="0">
                                          <p:val>
                                            <p:strVal val="#ppt_x-#ppt_w*1.125000"/>
                                          </p:val>
                                        </p:tav>
                                        <p:tav tm="100000">
                                          <p:val>
                                            <p:strVal val="#ppt_x"/>
                                          </p:val>
                                        </p:tav>
                                      </p:tavLst>
                                    </p:anim>
                                    <p:animEffect transition="in" filter="wipe(right)">
                                      <p:cBhvr>
                                        <p:cTn id="60" dur="250"/>
                                        <p:tgtEl>
                                          <p:spTgt spid="5"/>
                                        </p:tgtEl>
                                      </p:cBhvr>
                                    </p:animEffect>
                                  </p:childTnLst>
                                </p:cTn>
                              </p:par>
                            </p:childTnLst>
                          </p:cTn>
                        </p:par>
                        <p:par>
                          <p:cTn id="61" fill="hold">
                            <p:stCondLst>
                              <p:cond delay="5000"/>
                            </p:stCondLst>
                            <p:childTnLst>
                              <p:par>
                                <p:cTn id="62" presetID="22" presetClass="entr" presetSubtype="8" fill="hold" grpId="0" nodeType="after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wipe(left)">
                                      <p:cBhvr>
                                        <p:cTn id="64" dur="500"/>
                                        <p:tgtEl>
                                          <p:spTgt spid="95"/>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wipe(left)">
                                      <p:cBhvr>
                                        <p:cTn id="67" dur="500"/>
                                        <p:tgtEl>
                                          <p:spTgt spid="96"/>
                                        </p:tgtEl>
                                      </p:cBhvr>
                                    </p:animEffect>
                                  </p:childTnLst>
                                </p:cTn>
                              </p:par>
                            </p:childTnLst>
                          </p:cTn>
                        </p:par>
                        <p:par>
                          <p:cTn id="68" fill="hold">
                            <p:stCondLst>
                              <p:cond delay="5500"/>
                            </p:stCondLst>
                            <p:childTnLst>
                              <p:par>
                                <p:cTn id="69" presetID="12" presetClass="entr" presetSubtype="8" fill="hold" nodeType="after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250"/>
                                        <p:tgtEl>
                                          <p:spTgt spid="7"/>
                                        </p:tgtEl>
                                        <p:attrNameLst>
                                          <p:attrName>ppt_x</p:attrName>
                                        </p:attrNameLst>
                                      </p:cBhvr>
                                      <p:tavLst>
                                        <p:tav tm="0">
                                          <p:val>
                                            <p:strVal val="#ppt_x-#ppt_w*1.125000"/>
                                          </p:val>
                                        </p:tav>
                                        <p:tav tm="100000">
                                          <p:val>
                                            <p:strVal val="#ppt_x"/>
                                          </p:val>
                                        </p:tav>
                                      </p:tavLst>
                                    </p:anim>
                                    <p:animEffect transition="in" filter="wipe(right)">
                                      <p:cBhvr>
                                        <p:cTn id="72" dur="250"/>
                                        <p:tgtEl>
                                          <p:spTgt spid="7"/>
                                        </p:tgtEl>
                                      </p:cBhvr>
                                    </p:animEffect>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97"/>
                                        </p:tgtEl>
                                        <p:attrNameLst>
                                          <p:attrName>style.visibility</p:attrName>
                                        </p:attrNameLst>
                                      </p:cBhvr>
                                      <p:to>
                                        <p:strVal val="visible"/>
                                      </p:to>
                                    </p:set>
                                    <p:animEffect transition="in" filter="wipe(left)">
                                      <p:cBhvr>
                                        <p:cTn id="76" dur="500"/>
                                        <p:tgtEl>
                                          <p:spTgt spid="97"/>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98"/>
                                        </p:tgtEl>
                                        <p:attrNameLst>
                                          <p:attrName>style.visibility</p:attrName>
                                        </p:attrNameLst>
                                      </p:cBhvr>
                                      <p:to>
                                        <p:strVal val="visible"/>
                                      </p:to>
                                    </p:set>
                                    <p:animEffect transition="in" filter="wipe(left)">
                                      <p:cBhvr>
                                        <p:cTn id="79" dur="500"/>
                                        <p:tgtEl>
                                          <p:spTgt spid="98"/>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P spid="9" grpId="0"/>
      <p:bldP spid="89" grpId="0"/>
      <p:bldP spid="90" grpId="0"/>
      <p:bldP spid="91" grpId="0"/>
      <p:bldP spid="92" grpId="0"/>
      <p:bldP spid="93" grpId="0"/>
      <p:bldP spid="94" grpId="0"/>
      <p:bldP spid="95" grpId="0"/>
      <p:bldP spid="96" grpId="0"/>
      <p:bldP spid="97" grpId="0"/>
      <p:bldP spid="98" grpId="0"/>
      <p:bldP spid="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144426" y="2487985"/>
            <a:ext cx="7455740" cy="923651"/>
          </a:xfrm>
          <a:prstGeom prst="rect">
            <a:avLst/>
          </a:prstGeom>
          <a:noFill/>
        </p:spPr>
        <p:txBody>
          <a:bodyPr wrap="square" rtlCol="0">
            <a:spAutoFit/>
          </a:bodyPr>
          <a:lstStyle/>
          <a:p>
            <a:r>
              <a:rPr lang="zh-CN" altLang="en-US" sz="5400" b="1" dirty="0">
                <a:solidFill>
                  <a:srgbClr val="2F5596"/>
                </a:solidFill>
                <a:latin typeface="微软雅黑" panose="020B0503020204020204" pitchFamily="34" charset="-122"/>
                <a:ea typeface="微软雅黑" panose="020B0503020204020204" pitchFamily="34" charset="-122"/>
              </a:rPr>
              <a:t>恳请各位老师批评指正</a:t>
            </a:r>
          </a:p>
        </p:txBody>
      </p:sp>
      <p:grpSp>
        <p:nvGrpSpPr>
          <p:cNvPr id="14" name="组合 13"/>
          <p:cNvGrpSpPr/>
          <p:nvPr/>
        </p:nvGrpSpPr>
        <p:grpSpPr>
          <a:xfrm>
            <a:off x="2823505" y="-1005"/>
            <a:ext cx="3496992" cy="1978457"/>
            <a:chOff x="3440290" y="0"/>
            <a:chExt cx="4660835" cy="2636912"/>
          </a:xfrm>
        </p:grpSpPr>
        <p:sp>
          <p:nvSpPr>
            <p:cNvPr id="7" name="矩形 6"/>
            <p:cNvSpPr/>
            <p:nvPr/>
          </p:nvSpPr>
          <p:spPr>
            <a:xfrm>
              <a:off x="4445577" y="0"/>
              <a:ext cx="792088" cy="1412776"/>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5450864" y="0"/>
              <a:ext cx="720080" cy="2636912"/>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6384143" y="0"/>
              <a:ext cx="711696" cy="198884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3440290" y="0"/>
              <a:ext cx="792088" cy="404664"/>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7309037" y="0"/>
              <a:ext cx="792088" cy="994420"/>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922678" y="-17613"/>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sym typeface="Impact" panose="020B0806030902050204" pitchFamily="34" charset="0"/>
              </a:rPr>
              <a:t>选题背景</a:t>
            </a:r>
            <a:endPar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endParaRPr>
          </a:p>
        </p:txBody>
      </p:sp>
      <p:sp>
        <p:nvSpPr>
          <p:cNvPr id="62" name="矩形 32"/>
          <p:cNvSpPr>
            <a:spLocks noChangeArrowheads="1"/>
          </p:cNvSpPr>
          <p:nvPr/>
        </p:nvSpPr>
        <p:spPr bwMode="auto">
          <a:xfrm>
            <a:off x="-1" y="2439831"/>
            <a:ext cx="9144001" cy="863341"/>
          </a:xfrm>
          <a:prstGeom prst="rect">
            <a:avLst/>
          </a:prstGeom>
          <a:solidFill>
            <a:srgbClr val="2F5596"/>
          </a:solidFill>
          <a:ln>
            <a:noFill/>
          </a:ln>
          <a:effectLst/>
        </p:spPr>
        <p:txBody>
          <a:bodyPr lIns="68546" tIns="34273" rIns="68546" bIns="34273"/>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50">
              <a:solidFill>
                <a:schemeClr val="tx1"/>
              </a:solidFill>
              <a:latin typeface="+mn-lt"/>
              <a:ea typeface="幼圆" panose="02010509060101010101" charset="-122"/>
              <a:cs typeface="+mn-ea"/>
              <a:sym typeface="+mn-lt"/>
            </a:endParaRPr>
          </a:p>
        </p:txBody>
      </p:sp>
      <p:sp>
        <p:nvSpPr>
          <p:cNvPr id="63" name="Freeform 42"/>
          <p:cNvSpPr/>
          <p:nvPr/>
        </p:nvSpPr>
        <p:spPr bwMode="auto">
          <a:xfrm>
            <a:off x="1576348" y="1290695"/>
            <a:ext cx="2432927" cy="554920"/>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68546" tIns="34273" rIns="68546" bIns="34273"/>
          <a:lstStyle/>
          <a:p>
            <a:endParaRPr lang="zh-CN" altLang="en-US" sz="1350">
              <a:ea typeface="幼圆" panose="02010509060101010101" charset="-122"/>
              <a:cs typeface="+mn-ea"/>
              <a:sym typeface="+mn-lt"/>
            </a:endParaRPr>
          </a:p>
        </p:txBody>
      </p:sp>
      <p:sp>
        <p:nvSpPr>
          <p:cNvPr id="64" name="Freeform 42"/>
          <p:cNvSpPr/>
          <p:nvPr/>
        </p:nvSpPr>
        <p:spPr bwMode="auto">
          <a:xfrm flipH="1">
            <a:off x="4837303" y="1290695"/>
            <a:ext cx="2432928" cy="554920"/>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68546" tIns="34273" rIns="68546" bIns="34273"/>
          <a:lstStyle/>
          <a:p>
            <a:endParaRPr lang="zh-CN" altLang="en-US" sz="1350">
              <a:ea typeface="幼圆" panose="02010509060101010101" charset="-122"/>
              <a:cs typeface="+mn-ea"/>
              <a:sym typeface="+mn-lt"/>
            </a:endParaRPr>
          </a:p>
        </p:txBody>
      </p:sp>
      <p:sp>
        <p:nvSpPr>
          <p:cNvPr id="65" name="Freeform 42"/>
          <p:cNvSpPr/>
          <p:nvPr/>
        </p:nvSpPr>
        <p:spPr bwMode="auto">
          <a:xfrm flipV="1">
            <a:off x="1576348" y="3790215"/>
            <a:ext cx="2432927" cy="553728"/>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68546" tIns="34273" rIns="68546" bIns="34273"/>
          <a:lstStyle/>
          <a:p>
            <a:endParaRPr lang="zh-CN" altLang="en-US" sz="1350">
              <a:ea typeface="幼圆" panose="02010509060101010101" charset="-122"/>
              <a:cs typeface="+mn-ea"/>
              <a:sym typeface="+mn-lt"/>
            </a:endParaRPr>
          </a:p>
        </p:txBody>
      </p:sp>
      <p:sp>
        <p:nvSpPr>
          <p:cNvPr id="74" name="Freeform 42"/>
          <p:cNvSpPr/>
          <p:nvPr/>
        </p:nvSpPr>
        <p:spPr bwMode="auto">
          <a:xfrm flipH="1" flipV="1">
            <a:off x="4837303" y="3790215"/>
            <a:ext cx="2432928" cy="553728"/>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68546" tIns="34273" rIns="68546" bIns="34273"/>
          <a:lstStyle/>
          <a:p>
            <a:endParaRPr lang="zh-CN" altLang="en-US" sz="1350">
              <a:ea typeface="幼圆" panose="02010509060101010101" charset="-122"/>
              <a:cs typeface="+mn-ea"/>
              <a:sym typeface="+mn-lt"/>
            </a:endParaRPr>
          </a:p>
        </p:txBody>
      </p:sp>
      <p:sp>
        <p:nvSpPr>
          <p:cNvPr id="75" name="TextBox 33"/>
          <p:cNvSpPr txBox="1">
            <a:spLocks noChangeArrowheads="1"/>
          </p:cNvSpPr>
          <p:nvPr/>
        </p:nvSpPr>
        <p:spPr bwMode="auto">
          <a:xfrm>
            <a:off x="3923772" y="2685139"/>
            <a:ext cx="1299005" cy="415592"/>
          </a:xfrm>
          <a:prstGeom prst="rect">
            <a:avLst/>
          </a:prstGeom>
          <a:noFill/>
          <a:ln>
            <a:noFill/>
          </a:ln>
        </p:spPr>
        <p:txBody>
          <a:bodyPr wrap="none" lIns="68546" tIns="34273" rIns="68546" bIns="34273">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50" b="1" dirty="0">
                <a:solidFill>
                  <a:schemeClr val="bg1"/>
                </a:solidFill>
                <a:latin typeface="+mn-lt"/>
                <a:ea typeface="幼圆" panose="02010509060101010101" charset="-122"/>
                <a:cs typeface="+mn-ea"/>
                <a:sym typeface="+mn-lt"/>
              </a:rPr>
              <a:t>选题背景</a:t>
            </a:r>
          </a:p>
        </p:txBody>
      </p:sp>
      <p:grpSp>
        <p:nvGrpSpPr>
          <p:cNvPr id="76" name="组合 34"/>
          <p:cNvGrpSpPr/>
          <p:nvPr/>
        </p:nvGrpSpPr>
        <p:grpSpPr bwMode="auto">
          <a:xfrm>
            <a:off x="1156385" y="1792028"/>
            <a:ext cx="864909" cy="866913"/>
            <a:chOff x="0" y="0"/>
            <a:chExt cx="1154113" cy="1155699"/>
          </a:xfrm>
          <a:solidFill>
            <a:schemeClr val="bg1">
              <a:lumMod val="65000"/>
            </a:schemeClr>
          </a:solidFill>
        </p:grpSpPr>
        <p:sp>
          <p:nvSpPr>
            <p:cNvPr id="77" name="Oval 30"/>
            <p:cNvSpPr>
              <a:spLocks noChangeArrowheads="1"/>
            </p:cNvSpPr>
            <p:nvPr/>
          </p:nvSpPr>
          <p:spPr bwMode="auto">
            <a:xfrm>
              <a:off x="0" y="0"/>
              <a:ext cx="1154113" cy="1155699"/>
            </a:xfrm>
            <a:prstGeom prst="ellipse">
              <a:avLst/>
            </a:prstGeom>
            <a:gradFill flip="none" rotWithShape="1">
              <a:gsLst>
                <a:gs pos="0">
                  <a:sysClr val="window" lastClr="FFFFFF"/>
                </a:gs>
                <a:gs pos="100000">
                  <a:srgbClr val="E0E0E0"/>
                </a:gs>
              </a:gsLst>
              <a:lin ang="5400000" scaled="1"/>
              <a:tileRect/>
            </a:gradFill>
            <a:ln w="12700" cap="flat" cmpd="sng" algn="ctr">
              <a:solidFill>
                <a:srgbClr val="2F5596"/>
              </a:solidFill>
              <a:prstDash val="solid"/>
              <a:miter lim="800000"/>
            </a:ln>
            <a:effectLst/>
          </p:spPr>
          <p:txBody>
            <a:bodyPr rtlCol="0" anchor="ctr"/>
            <a:lstStyle/>
            <a:p>
              <a:pPr algn="ctr"/>
              <a:endParaRPr lang="zh-CN" altLang="en-US" sz="2100" b="1">
                <a:solidFill>
                  <a:srgbClr val="FF0000"/>
                </a:solidFill>
                <a:ea typeface="幼圆" panose="02010509060101010101" charset="-122"/>
                <a:cs typeface="+mn-ea"/>
                <a:sym typeface="+mn-lt"/>
              </a:endParaRPr>
            </a:p>
          </p:txBody>
        </p:sp>
        <p:sp>
          <p:nvSpPr>
            <p:cNvPr id="78"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rgbClr val="2F5596"/>
            </a:solidFill>
            <a:ln w="12700" cap="flat" cmpd="sng" algn="ctr">
              <a:noFill/>
              <a:prstDash val="solid"/>
              <a:miter lim="800000"/>
            </a:ln>
            <a:effectLst/>
          </p:spPr>
          <p:txBody>
            <a:bodyPr rtlCol="0" anchor="ctr"/>
            <a:lstStyle/>
            <a:p>
              <a:pPr algn="ctr"/>
              <a:endParaRPr lang="zh-CN" altLang="en-US" sz="2100" b="1">
                <a:solidFill>
                  <a:srgbClr val="FF0000"/>
                </a:solidFill>
                <a:ea typeface="幼圆" panose="02010509060101010101" charset="-122"/>
                <a:cs typeface="+mn-ea"/>
                <a:sym typeface="+mn-lt"/>
              </a:endParaRPr>
            </a:p>
          </p:txBody>
        </p:sp>
      </p:grpSp>
      <p:grpSp>
        <p:nvGrpSpPr>
          <p:cNvPr id="79" name="组合 37"/>
          <p:cNvGrpSpPr/>
          <p:nvPr/>
        </p:nvGrpSpPr>
        <p:grpSpPr bwMode="auto">
          <a:xfrm>
            <a:off x="1175420" y="2973315"/>
            <a:ext cx="864909" cy="866913"/>
            <a:chOff x="0" y="0"/>
            <a:chExt cx="1154113" cy="1155698"/>
          </a:xfrm>
          <a:solidFill>
            <a:schemeClr val="bg1">
              <a:lumMod val="65000"/>
            </a:schemeClr>
          </a:solidFill>
        </p:grpSpPr>
        <p:sp>
          <p:nvSpPr>
            <p:cNvPr id="80" name="Oval 31"/>
            <p:cNvSpPr>
              <a:spLocks noChangeArrowheads="1"/>
            </p:cNvSpPr>
            <p:nvPr/>
          </p:nvSpPr>
          <p:spPr bwMode="auto">
            <a:xfrm>
              <a:off x="0" y="0"/>
              <a:ext cx="1154113" cy="1155699"/>
            </a:xfrm>
            <a:prstGeom prst="ellipse">
              <a:avLst/>
            </a:prstGeom>
            <a:gradFill flip="none" rotWithShape="1">
              <a:gsLst>
                <a:gs pos="0">
                  <a:sysClr val="window" lastClr="FFFFFF"/>
                </a:gs>
                <a:gs pos="100000">
                  <a:srgbClr val="E0E0E0"/>
                </a:gs>
              </a:gsLst>
              <a:lin ang="5400000" scaled="1"/>
              <a:tileRect/>
            </a:gradFill>
            <a:ln w="12700" cap="flat" cmpd="sng" algn="ctr">
              <a:solidFill>
                <a:srgbClr val="2F5596"/>
              </a:solidFill>
              <a:prstDash val="solid"/>
              <a:miter lim="800000"/>
            </a:ln>
            <a:effectLst/>
          </p:spPr>
          <p:txBody>
            <a:bodyPr rtlCol="0" anchor="ctr"/>
            <a:lstStyle/>
            <a:p>
              <a:pPr algn="ctr"/>
              <a:endParaRPr lang="zh-CN" altLang="en-US" sz="2100" b="1">
                <a:solidFill>
                  <a:srgbClr val="FF0000"/>
                </a:solidFill>
                <a:ea typeface="幼圆" panose="02010509060101010101" charset="-122"/>
                <a:cs typeface="+mn-ea"/>
                <a:sym typeface="+mn-lt"/>
              </a:endParaRPr>
            </a:p>
          </p:txBody>
        </p:sp>
        <p:sp>
          <p:nvSpPr>
            <p:cNvPr id="81"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rgbClr val="2F5596"/>
            </a:solidFill>
            <a:ln w="12700" cap="flat" cmpd="sng" algn="ctr">
              <a:noFill/>
              <a:prstDash val="solid"/>
              <a:miter lim="800000"/>
            </a:ln>
            <a:effectLst/>
          </p:spPr>
          <p:txBody>
            <a:bodyPr rtlCol="0" anchor="ctr"/>
            <a:lstStyle/>
            <a:p>
              <a:pPr algn="ctr"/>
              <a:endParaRPr lang="zh-CN" altLang="en-US" sz="2100" b="1">
                <a:solidFill>
                  <a:srgbClr val="FF0000"/>
                </a:solidFill>
                <a:ea typeface="幼圆" panose="02010509060101010101" charset="-122"/>
                <a:cs typeface="+mn-ea"/>
                <a:sym typeface="+mn-lt"/>
              </a:endParaRPr>
            </a:p>
          </p:txBody>
        </p:sp>
      </p:grpSp>
      <p:grpSp>
        <p:nvGrpSpPr>
          <p:cNvPr id="82" name="组合 40"/>
          <p:cNvGrpSpPr/>
          <p:nvPr/>
        </p:nvGrpSpPr>
        <p:grpSpPr bwMode="auto">
          <a:xfrm>
            <a:off x="6802679" y="1815844"/>
            <a:ext cx="866099" cy="866913"/>
            <a:chOff x="0" y="0"/>
            <a:chExt cx="1155700" cy="1155698"/>
          </a:xfrm>
          <a:solidFill>
            <a:schemeClr val="bg1">
              <a:lumMod val="65000"/>
            </a:schemeClr>
          </a:solidFill>
        </p:grpSpPr>
        <p:sp>
          <p:nvSpPr>
            <p:cNvPr id="83" name="Oval 33"/>
            <p:cNvSpPr>
              <a:spLocks noChangeArrowheads="1"/>
            </p:cNvSpPr>
            <p:nvPr/>
          </p:nvSpPr>
          <p:spPr bwMode="auto">
            <a:xfrm>
              <a:off x="0" y="0"/>
              <a:ext cx="1155700" cy="1155698"/>
            </a:xfrm>
            <a:prstGeom prst="ellipse">
              <a:avLst/>
            </a:prstGeom>
            <a:gradFill flip="none" rotWithShape="1">
              <a:gsLst>
                <a:gs pos="0">
                  <a:sysClr val="window" lastClr="FFFFFF"/>
                </a:gs>
                <a:gs pos="100000">
                  <a:srgbClr val="E0E0E0"/>
                </a:gs>
              </a:gsLst>
              <a:lin ang="5400000" scaled="1"/>
              <a:tileRect/>
            </a:gradFill>
            <a:ln w="12700" cap="flat" cmpd="sng" algn="ctr">
              <a:solidFill>
                <a:srgbClr val="2F5596"/>
              </a:solidFill>
              <a:prstDash val="solid"/>
              <a:miter lim="800000"/>
            </a:ln>
            <a:effectLst/>
          </p:spPr>
          <p:txBody>
            <a:bodyPr rtlCol="0" anchor="ctr"/>
            <a:lstStyle/>
            <a:p>
              <a:pPr algn="ctr"/>
              <a:endParaRPr lang="zh-CN" altLang="en-US" sz="2100" b="1">
                <a:solidFill>
                  <a:srgbClr val="FF0000"/>
                </a:solidFill>
                <a:ea typeface="幼圆" panose="02010509060101010101" charset="-122"/>
                <a:cs typeface="+mn-ea"/>
                <a:sym typeface="+mn-lt"/>
              </a:endParaRPr>
            </a:p>
          </p:txBody>
        </p:sp>
        <p:sp>
          <p:nvSpPr>
            <p:cNvPr id="84"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rgbClr val="2F5596"/>
            </a:solidFill>
            <a:ln w="12700" cap="flat" cmpd="sng" algn="ctr">
              <a:noFill/>
              <a:prstDash val="solid"/>
              <a:miter lim="800000"/>
            </a:ln>
            <a:effectLst/>
          </p:spPr>
          <p:txBody>
            <a:bodyPr rtlCol="0" anchor="ctr"/>
            <a:lstStyle/>
            <a:p>
              <a:pPr algn="ctr"/>
              <a:endParaRPr lang="zh-CN" altLang="en-US" sz="2100" b="1">
                <a:solidFill>
                  <a:srgbClr val="FF0000"/>
                </a:solidFill>
                <a:ea typeface="幼圆" panose="02010509060101010101" charset="-122"/>
                <a:cs typeface="+mn-ea"/>
                <a:sym typeface="+mn-lt"/>
              </a:endParaRPr>
            </a:p>
          </p:txBody>
        </p:sp>
      </p:grpSp>
      <p:grpSp>
        <p:nvGrpSpPr>
          <p:cNvPr id="85" name="组合 43"/>
          <p:cNvGrpSpPr/>
          <p:nvPr/>
        </p:nvGrpSpPr>
        <p:grpSpPr bwMode="auto">
          <a:xfrm>
            <a:off x="6838371" y="2995940"/>
            <a:ext cx="864909" cy="866913"/>
            <a:chOff x="0" y="0"/>
            <a:chExt cx="1154113" cy="1155698"/>
          </a:xfrm>
          <a:solidFill>
            <a:schemeClr val="bg1">
              <a:lumMod val="65000"/>
            </a:schemeClr>
          </a:solidFill>
        </p:grpSpPr>
        <p:sp>
          <p:nvSpPr>
            <p:cNvPr id="86" name="Oval 32"/>
            <p:cNvSpPr>
              <a:spLocks noChangeArrowheads="1"/>
            </p:cNvSpPr>
            <p:nvPr/>
          </p:nvSpPr>
          <p:spPr bwMode="auto">
            <a:xfrm>
              <a:off x="0" y="0"/>
              <a:ext cx="1154113" cy="1155698"/>
            </a:xfrm>
            <a:prstGeom prst="ellipse">
              <a:avLst/>
            </a:prstGeom>
            <a:gradFill flip="none" rotWithShape="1">
              <a:gsLst>
                <a:gs pos="0">
                  <a:sysClr val="window" lastClr="FFFFFF"/>
                </a:gs>
                <a:gs pos="100000">
                  <a:srgbClr val="E0E0E0"/>
                </a:gs>
              </a:gsLst>
              <a:lin ang="5400000" scaled="1"/>
              <a:tileRect/>
            </a:gradFill>
            <a:ln w="12700" cap="flat" cmpd="sng" algn="ctr">
              <a:solidFill>
                <a:srgbClr val="2F5596"/>
              </a:solidFill>
              <a:prstDash val="solid"/>
              <a:miter lim="800000"/>
            </a:ln>
            <a:effectLst/>
          </p:spPr>
          <p:txBody>
            <a:bodyPr rtlCol="0" anchor="ctr"/>
            <a:lstStyle/>
            <a:p>
              <a:pPr algn="ctr"/>
              <a:endParaRPr lang="zh-CN" altLang="en-US" sz="2100" b="1">
                <a:solidFill>
                  <a:srgbClr val="FF0000"/>
                </a:solidFill>
                <a:ea typeface="幼圆" panose="02010509060101010101" charset="-122"/>
                <a:cs typeface="+mn-ea"/>
                <a:sym typeface="+mn-lt"/>
              </a:endParaRPr>
            </a:p>
          </p:txBody>
        </p:sp>
        <p:sp>
          <p:nvSpPr>
            <p:cNvPr id="87"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rgbClr val="2F5596"/>
            </a:solidFill>
            <a:ln w="12700" cap="flat" cmpd="sng" algn="ctr">
              <a:noFill/>
              <a:prstDash val="solid"/>
              <a:miter lim="800000"/>
            </a:ln>
            <a:effectLst/>
          </p:spPr>
          <p:txBody>
            <a:bodyPr rtlCol="0" anchor="ctr"/>
            <a:lstStyle/>
            <a:p>
              <a:pPr algn="ctr"/>
              <a:endParaRPr lang="zh-CN" altLang="en-US" sz="2100" b="1">
                <a:solidFill>
                  <a:srgbClr val="FF0000"/>
                </a:solidFill>
                <a:ea typeface="幼圆" panose="02010509060101010101" charset="-122"/>
                <a:cs typeface="+mn-ea"/>
                <a:sym typeface="+mn-lt"/>
              </a:endParaRPr>
            </a:p>
          </p:txBody>
        </p:sp>
      </p:grpSp>
      <p:sp>
        <p:nvSpPr>
          <p:cNvPr id="88" name="TextBox 46"/>
          <p:cNvSpPr txBox="1">
            <a:spLocks noChangeArrowheads="1"/>
          </p:cNvSpPr>
          <p:nvPr/>
        </p:nvSpPr>
        <p:spPr bwMode="auto">
          <a:xfrm>
            <a:off x="2092675" y="951313"/>
            <a:ext cx="1318183" cy="3001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46" tIns="34273" rIns="68546" bIns="34273">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500" b="1">
                <a:solidFill>
                  <a:schemeClr val="tx1"/>
                </a:solidFill>
                <a:latin typeface="+mn-lt"/>
                <a:ea typeface="幼圆" panose="02010509060101010101" charset="-122"/>
                <a:cs typeface="+mn-ea"/>
                <a:sym typeface="+mn-lt"/>
              </a:rPr>
              <a:t>添加标题</a:t>
            </a:r>
            <a:endParaRPr lang="en-US" altLang="zh-CN" sz="1500" b="1">
              <a:solidFill>
                <a:schemeClr val="tx1"/>
              </a:solidFill>
              <a:latin typeface="+mn-lt"/>
              <a:ea typeface="幼圆" panose="02010509060101010101" charset="-122"/>
              <a:cs typeface="+mn-ea"/>
              <a:sym typeface="+mn-lt"/>
            </a:endParaRPr>
          </a:p>
        </p:txBody>
      </p:sp>
      <p:sp>
        <p:nvSpPr>
          <p:cNvPr id="89" name="TextBox 47"/>
          <p:cNvSpPr txBox="1">
            <a:spLocks noChangeArrowheads="1"/>
          </p:cNvSpPr>
          <p:nvPr/>
        </p:nvSpPr>
        <p:spPr bwMode="auto">
          <a:xfrm>
            <a:off x="2035570" y="1338327"/>
            <a:ext cx="1942773" cy="4847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46" tIns="34273" rIns="68546" bIns="34273">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900" dirty="0">
                <a:solidFill>
                  <a:schemeClr val="tx1">
                    <a:lumMod val="50000"/>
                    <a:lumOff val="50000"/>
                  </a:schemeClr>
                </a:solidFill>
                <a:latin typeface="+mn-lt"/>
                <a:ea typeface="幼圆" panose="02010509060101010101" charset="-122"/>
                <a:cs typeface="+mn-ea"/>
                <a:sym typeface="+mn-lt"/>
              </a:rPr>
              <a:t>这里可以添加主要内容这里可以添加主要内容这里可以添加主要内容这里可以添加主要内容</a:t>
            </a:r>
          </a:p>
        </p:txBody>
      </p:sp>
      <p:sp>
        <p:nvSpPr>
          <p:cNvPr id="90" name="TextBox 48"/>
          <p:cNvSpPr txBox="1">
            <a:spLocks noChangeArrowheads="1"/>
          </p:cNvSpPr>
          <p:nvPr/>
        </p:nvSpPr>
        <p:spPr bwMode="auto">
          <a:xfrm>
            <a:off x="5394080" y="951313"/>
            <a:ext cx="1319373" cy="3001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46" tIns="34273" rIns="68546" bIns="34273">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500" b="1" dirty="0">
                <a:solidFill>
                  <a:schemeClr val="tx1"/>
                </a:solidFill>
                <a:latin typeface="+mn-lt"/>
                <a:ea typeface="幼圆" panose="02010509060101010101" charset="-122"/>
                <a:cs typeface="+mn-ea"/>
                <a:sym typeface="+mn-lt"/>
              </a:rPr>
              <a:t>添加标题</a:t>
            </a:r>
            <a:endParaRPr lang="en-US" altLang="zh-CN" sz="1500" b="1" dirty="0">
              <a:solidFill>
                <a:schemeClr val="tx1"/>
              </a:solidFill>
              <a:latin typeface="+mn-lt"/>
              <a:ea typeface="幼圆" panose="02010509060101010101" charset="-122"/>
              <a:cs typeface="+mn-ea"/>
              <a:sym typeface="+mn-lt"/>
            </a:endParaRPr>
          </a:p>
        </p:txBody>
      </p:sp>
      <p:sp>
        <p:nvSpPr>
          <p:cNvPr id="91" name="TextBox 49"/>
          <p:cNvSpPr txBox="1">
            <a:spLocks noChangeArrowheads="1"/>
          </p:cNvSpPr>
          <p:nvPr/>
        </p:nvSpPr>
        <p:spPr bwMode="auto">
          <a:xfrm>
            <a:off x="4842061" y="1338327"/>
            <a:ext cx="1942774" cy="4847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46" tIns="34273" rIns="68546" bIns="34273">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900">
                <a:solidFill>
                  <a:schemeClr val="tx1">
                    <a:lumMod val="50000"/>
                    <a:lumOff val="50000"/>
                  </a:schemeClr>
                </a:solidFill>
                <a:latin typeface="+mn-lt"/>
                <a:ea typeface="幼圆" panose="02010509060101010101" charset="-122"/>
                <a:cs typeface="+mn-ea"/>
                <a:sym typeface="+mn-lt"/>
              </a:rPr>
              <a:t>这里可以添加主要内容这里可以添加主要内容这里可以添加主要内容这里可以添加主要内容</a:t>
            </a:r>
          </a:p>
        </p:txBody>
      </p:sp>
      <p:sp>
        <p:nvSpPr>
          <p:cNvPr id="92" name="TextBox 50"/>
          <p:cNvSpPr txBox="1">
            <a:spLocks noChangeArrowheads="1"/>
          </p:cNvSpPr>
          <p:nvPr/>
        </p:nvSpPr>
        <p:spPr bwMode="auto">
          <a:xfrm>
            <a:off x="2092675" y="4383240"/>
            <a:ext cx="1318183" cy="3001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46" tIns="34273" rIns="68546" bIns="34273">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500" b="1">
                <a:solidFill>
                  <a:schemeClr val="tx1"/>
                </a:solidFill>
                <a:latin typeface="+mn-lt"/>
                <a:ea typeface="幼圆" panose="02010509060101010101" charset="-122"/>
                <a:cs typeface="+mn-ea"/>
                <a:sym typeface="+mn-lt"/>
              </a:rPr>
              <a:t>添加标题</a:t>
            </a:r>
            <a:endParaRPr lang="en-US" altLang="zh-CN" sz="1500" b="1">
              <a:solidFill>
                <a:schemeClr val="tx1"/>
              </a:solidFill>
              <a:latin typeface="+mn-lt"/>
              <a:ea typeface="幼圆" panose="02010509060101010101" charset="-122"/>
              <a:cs typeface="+mn-ea"/>
              <a:sym typeface="+mn-lt"/>
            </a:endParaRPr>
          </a:p>
        </p:txBody>
      </p:sp>
      <p:sp>
        <p:nvSpPr>
          <p:cNvPr id="93" name="TextBox 51"/>
          <p:cNvSpPr txBox="1">
            <a:spLocks noChangeArrowheads="1"/>
          </p:cNvSpPr>
          <p:nvPr/>
        </p:nvSpPr>
        <p:spPr bwMode="auto">
          <a:xfrm>
            <a:off x="2035570" y="3429398"/>
            <a:ext cx="1942773" cy="346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46" tIns="34273" rIns="68546" bIns="34273">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900" dirty="0" smtClean="0">
                <a:solidFill>
                  <a:schemeClr val="tx1">
                    <a:lumMod val="50000"/>
                    <a:lumOff val="50000"/>
                  </a:schemeClr>
                </a:solidFill>
                <a:latin typeface="+mn-lt"/>
                <a:ea typeface="幼圆" panose="02010509060101010101" charset="-122"/>
                <a:cs typeface="+mn-ea"/>
                <a:sym typeface="+mn-lt"/>
              </a:rPr>
              <a:t>亮亮图文旗舰店</a:t>
            </a:r>
          </a:p>
          <a:p>
            <a:pPr eaLnBrk="1" hangingPunct="1">
              <a:spcBef>
                <a:spcPct val="0"/>
              </a:spcBef>
              <a:buFontTx/>
              <a:buNone/>
            </a:pPr>
            <a:r>
              <a:rPr lang="en-US" altLang="zh-CN" sz="900" dirty="0" smtClean="0">
                <a:solidFill>
                  <a:schemeClr val="tx1">
                    <a:lumMod val="50000"/>
                    <a:lumOff val="50000"/>
                  </a:schemeClr>
                </a:solidFill>
                <a:latin typeface="+mn-lt"/>
                <a:ea typeface="幼圆" panose="02010509060101010101" charset="-122"/>
                <a:cs typeface="+mn-ea"/>
                <a:sym typeface="+mn-lt"/>
              </a:rPr>
              <a:t>https://liangliangtuwen.tmall.com</a:t>
            </a:r>
            <a:endParaRPr lang="en-US" altLang="zh-CN" sz="900" dirty="0">
              <a:solidFill>
                <a:schemeClr val="tx1">
                  <a:lumMod val="50000"/>
                  <a:lumOff val="50000"/>
                </a:schemeClr>
              </a:solidFill>
              <a:latin typeface="+mn-lt"/>
              <a:ea typeface="幼圆" panose="02010509060101010101" charset="-122"/>
              <a:cs typeface="+mn-ea"/>
              <a:sym typeface="+mn-lt"/>
            </a:endParaRPr>
          </a:p>
        </p:txBody>
      </p:sp>
      <p:sp>
        <p:nvSpPr>
          <p:cNvPr id="94" name="TextBox 52"/>
          <p:cNvSpPr txBox="1">
            <a:spLocks noChangeArrowheads="1"/>
          </p:cNvSpPr>
          <p:nvPr/>
        </p:nvSpPr>
        <p:spPr bwMode="auto">
          <a:xfrm>
            <a:off x="5394080" y="4383240"/>
            <a:ext cx="1319373" cy="3001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46" tIns="34273" rIns="68546" bIns="34273">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500" b="1" dirty="0">
                <a:solidFill>
                  <a:schemeClr val="tx1"/>
                </a:solidFill>
                <a:latin typeface="+mn-lt"/>
                <a:ea typeface="幼圆" panose="02010509060101010101" charset="-122"/>
                <a:cs typeface="+mn-ea"/>
                <a:sym typeface="+mn-lt"/>
              </a:rPr>
              <a:t>添加标题</a:t>
            </a:r>
            <a:endParaRPr lang="en-US" altLang="zh-CN" sz="1500" b="1" dirty="0">
              <a:solidFill>
                <a:schemeClr val="tx1"/>
              </a:solidFill>
              <a:latin typeface="+mn-lt"/>
              <a:ea typeface="幼圆" panose="02010509060101010101" charset="-122"/>
              <a:cs typeface="+mn-ea"/>
              <a:sym typeface="+mn-lt"/>
            </a:endParaRPr>
          </a:p>
        </p:txBody>
      </p:sp>
      <p:sp>
        <p:nvSpPr>
          <p:cNvPr id="95" name="TextBox 53"/>
          <p:cNvSpPr txBox="1">
            <a:spLocks noChangeArrowheads="1"/>
          </p:cNvSpPr>
          <p:nvPr/>
        </p:nvSpPr>
        <p:spPr bwMode="auto">
          <a:xfrm>
            <a:off x="4842061" y="3429398"/>
            <a:ext cx="1942774" cy="4847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46" tIns="34273" rIns="68546" bIns="34273">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900">
                <a:solidFill>
                  <a:schemeClr val="tx1">
                    <a:lumMod val="50000"/>
                    <a:lumOff val="50000"/>
                  </a:schemeClr>
                </a:solidFill>
                <a:latin typeface="+mn-lt"/>
                <a:ea typeface="幼圆" panose="02010509060101010101" charset="-122"/>
                <a:cs typeface="+mn-ea"/>
                <a:sym typeface="+mn-lt"/>
              </a:rPr>
              <a:t>这里可以添加主要内容这里可以添加主要内容这里可以添加主要内容这里可以添加主要内容</a:t>
            </a:r>
          </a:p>
        </p:txBody>
      </p:sp>
      <p:sp>
        <p:nvSpPr>
          <p:cNvPr id="29"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500"/>
                                        <p:tgtEl>
                                          <p:spTgt spid="6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75"/>
                                        </p:tgtEl>
                                        <p:attrNameLst>
                                          <p:attrName>style.visibility</p:attrName>
                                        </p:attrNameLst>
                                      </p:cBhvr>
                                      <p:to>
                                        <p:strVal val="visible"/>
                                      </p:to>
                                    </p:set>
                                    <p:anim calcmode="lin" valueType="num">
                                      <p:cBhvr>
                                        <p:cTn id="16" dur="500" fill="hold"/>
                                        <p:tgtEl>
                                          <p:spTgt spid="7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75"/>
                                        </p:tgtEl>
                                        <p:attrNameLst>
                                          <p:attrName>ppt_y</p:attrName>
                                        </p:attrNameLst>
                                      </p:cBhvr>
                                      <p:tavLst>
                                        <p:tav tm="0">
                                          <p:val>
                                            <p:strVal val="#ppt_y"/>
                                          </p:val>
                                        </p:tav>
                                        <p:tav tm="100000">
                                          <p:val>
                                            <p:strVal val="#ppt_y"/>
                                          </p:val>
                                        </p:tav>
                                      </p:tavLst>
                                    </p:anim>
                                    <p:anim calcmode="lin" valueType="num">
                                      <p:cBhvr>
                                        <p:cTn id="18" dur="500" fill="hold"/>
                                        <p:tgtEl>
                                          <p:spTgt spid="7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7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75"/>
                                        </p:tgtEl>
                                      </p:cBhvr>
                                    </p:animEffect>
                                  </p:childTnLst>
                                </p:cTn>
                              </p:par>
                            </p:childTnLst>
                          </p:cTn>
                        </p:par>
                        <p:par>
                          <p:cTn id="21" fill="hold">
                            <p:stCondLst>
                              <p:cond delay="649"/>
                            </p:stCondLst>
                            <p:childTnLst>
                              <p:par>
                                <p:cTn id="22" presetID="1" presetClass="entr" presetSubtype="0" fill="hold" nodeType="afterEffect">
                                  <p:stCondLst>
                                    <p:cond delay="0"/>
                                  </p:stCondLst>
                                  <p:childTnLst>
                                    <p:set>
                                      <p:cBhvr>
                                        <p:cTn id="23" dur="1" fill="hold">
                                          <p:stCondLst>
                                            <p:cond delay="0"/>
                                          </p:stCondLst>
                                        </p:cTn>
                                        <p:tgtEl>
                                          <p:spTgt spid="8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7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2"/>
                                        </p:tgtEl>
                                        <p:attrNameLst>
                                          <p:attrName>style.visibility</p:attrName>
                                        </p:attrNameLst>
                                      </p:cBhvr>
                                      <p:to>
                                        <p:strVal val="visible"/>
                                      </p:to>
                                    </p:set>
                                  </p:childTnLst>
                                </p:cTn>
                              </p:par>
                              <p:par>
                                <p:cTn id="30" presetID="56" presetClass="path" presetSubtype="0" accel="50000" decel="50000" fill="hold" nodeType="withEffect">
                                  <p:stCondLst>
                                    <p:cond delay="0"/>
                                  </p:stCondLst>
                                  <p:childTnLst>
                                    <p:animMotion origin="layout" path="M 1.46481E-6 -2.96296E-6 L -0.313 -0.10856 " pathEditMode="relative" rAng="0" ptsTypes="AA">
                                      <p:cBhvr>
                                        <p:cTn id="31" dur="1000" spd="-99900" fill="hold"/>
                                        <p:tgtEl>
                                          <p:spTgt spid="85"/>
                                        </p:tgtEl>
                                        <p:attrNameLst>
                                          <p:attrName>ppt_x</p:attrName>
                                          <p:attrName>ppt_y</p:attrName>
                                        </p:attrNameLst>
                                      </p:cBhvr>
                                      <p:rCtr x="-15500" y="-5300"/>
                                    </p:animMotion>
                                  </p:childTnLst>
                                </p:cTn>
                              </p:par>
                              <p:par>
                                <p:cTn id="32" presetID="56" presetClass="path" presetSubtype="0" accel="50000" decel="50000" fill="hold" nodeType="withEffect">
                                  <p:stCondLst>
                                    <p:cond delay="0"/>
                                  </p:stCondLst>
                                  <p:childTnLst>
                                    <p:animMotion origin="layout" path="M 1.67816E-7 4.81481E-6 L 0.30831 0.12546 " pathEditMode="relative" rAng="0" ptsTypes="AA">
                                      <p:cBhvr>
                                        <p:cTn id="33" dur="1000" spd="-99900" fill="hold"/>
                                        <p:tgtEl>
                                          <p:spTgt spid="76"/>
                                        </p:tgtEl>
                                        <p:attrNameLst>
                                          <p:attrName>ppt_x</p:attrName>
                                          <p:attrName>ppt_y</p:attrName>
                                        </p:attrNameLst>
                                      </p:cBhvr>
                                      <p:rCtr x="15400" y="6300"/>
                                    </p:animMotion>
                                  </p:childTnLst>
                                </p:cTn>
                              </p:par>
                              <p:par>
                                <p:cTn id="34" presetID="56" presetClass="path" presetSubtype="0" accel="50000" decel="50000" fill="hold" nodeType="withEffect">
                                  <p:stCondLst>
                                    <p:cond delay="0"/>
                                  </p:stCondLst>
                                  <p:childTnLst>
                                    <p:animMotion origin="layout" path="M -1.26838E-6 -4.81481E-6 L 0.30623 -0.10416 " pathEditMode="relative" rAng="0" ptsTypes="AA">
                                      <p:cBhvr>
                                        <p:cTn id="35" dur="1000" spd="-99900" fill="hold"/>
                                        <p:tgtEl>
                                          <p:spTgt spid="79"/>
                                        </p:tgtEl>
                                        <p:attrNameLst>
                                          <p:attrName>ppt_x</p:attrName>
                                          <p:attrName>ppt_y</p:attrName>
                                        </p:attrNameLst>
                                      </p:cBhvr>
                                      <p:rCtr x="15300" y="-5100"/>
                                    </p:animMotion>
                                  </p:childTnLst>
                                </p:cTn>
                              </p:par>
                              <p:par>
                                <p:cTn id="36" presetID="56" presetClass="path" presetSubtype="0" accel="50000" decel="50000" fill="hold" nodeType="withEffect">
                                  <p:stCondLst>
                                    <p:cond delay="0"/>
                                  </p:stCondLst>
                                  <p:childTnLst>
                                    <p:animMotion origin="layout" path="M 4.06791E-6 -4.81481E-6 L -0.30923 0.12084 " pathEditMode="relative" rAng="0" ptsTypes="AA">
                                      <p:cBhvr>
                                        <p:cTn id="37" dur="1000" spd="-99900" fill="hold"/>
                                        <p:tgtEl>
                                          <p:spTgt spid="82"/>
                                        </p:tgtEl>
                                        <p:attrNameLst>
                                          <p:attrName>ppt_x</p:attrName>
                                          <p:attrName>ppt_y</p:attrName>
                                        </p:attrNameLst>
                                      </p:cBhvr>
                                      <p:rCtr x="-15400" y="6000"/>
                                    </p:animMotion>
                                  </p:childTnLst>
                                </p:cTn>
                              </p:par>
                            </p:childTnLst>
                          </p:cTn>
                        </p:par>
                        <p:par>
                          <p:cTn id="38" fill="hold">
                            <p:stCondLst>
                              <p:cond delay="649"/>
                            </p:stCondLst>
                            <p:childTnLst>
                              <p:par>
                                <p:cTn id="39" presetID="22" presetClass="entr" presetSubtype="8" fill="hold" grpId="0" nodeType="after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wipe(left)">
                                      <p:cBhvr>
                                        <p:cTn id="41" dur="500"/>
                                        <p:tgtEl>
                                          <p:spTgt spid="63"/>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wipe(right)">
                                      <p:cBhvr>
                                        <p:cTn id="44" dur="500"/>
                                        <p:tgtEl>
                                          <p:spTgt spid="64"/>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right)">
                                      <p:cBhvr>
                                        <p:cTn id="47" dur="500"/>
                                        <p:tgtEl>
                                          <p:spTgt spid="74"/>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wipe(left)">
                                      <p:cBhvr>
                                        <p:cTn id="50" dur="500"/>
                                        <p:tgtEl>
                                          <p:spTgt spid="65"/>
                                        </p:tgtEl>
                                      </p:cBhvr>
                                    </p:animEffect>
                                  </p:childTnLst>
                                </p:cTn>
                              </p:par>
                            </p:childTnLst>
                          </p:cTn>
                        </p:par>
                        <p:par>
                          <p:cTn id="51" fill="hold">
                            <p:stCondLst>
                              <p:cond delay="1149"/>
                            </p:stCondLst>
                            <p:childTnLst>
                              <p:par>
                                <p:cTn id="52" presetID="47" presetClass="entr" presetSubtype="0" fill="hold" grpId="0" nodeType="after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fade">
                                      <p:cBhvr>
                                        <p:cTn id="54" dur="1000"/>
                                        <p:tgtEl>
                                          <p:spTgt spid="88"/>
                                        </p:tgtEl>
                                      </p:cBhvr>
                                    </p:animEffect>
                                    <p:anim calcmode="lin" valueType="num">
                                      <p:cBhvr>
                                        <p:cTn id="55" dur="1000" fill="hold"/>
                                        <p:tgtEl>
                                          <p:spTgt spid="88"/>
                                        </p:tgtEl>
                                        <p:attrNameLst>
                                          <p:attrName>ppt_x</p:attrName>
                                        </p:attrNameLst>
                                      </p:cBhvr>
                                      <p:tavLst>
                                        <p:tav tm="0">
                                          <p:val>
                                            <p:strVal val="#ppt_x"/>
                                          </p:val>
                                        </p:tav>
                                        <p:tav tm="100000">
                                          <p:val>
                                            <p:strVal val="#ppt_x"/>
                                          </p:val>
                                        </p:tav>
                                      </p:tavLst>
                                    </p:anim>
                                    <p:anim calcmode="lin" valueType="num">
                                      <p:cBhvr>
                                        <p:cTn id="56" dur="1000" fill="hold"/>
                                        <p:tgtEl>
                                          <p:spTgt spid="88"/>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1000"/>
                                        <p:tgtEl>
                                          <p:spTgt spid="90"/>
                                        </p:tgtEl>
                                      </p:cBhvr>
                                    </p:animEffect>
                                    <p:anim calcmode="lin" valueType="num">
                                      <p:cBhvr>
                                        <p:cTn id="60" dur="1000" fill="hold"/>
                                        <p:tgtEl>
                                          <p:spTgt spid="90"/>
                                        </p:tgtEl>
                                        <p:attrNameLst>
                                          <p:attrName>ppt_x</p:attrName>
                                        </p:attrNameLst>
                                      </p:cBhvr>
                                      <p:tavLst>
                                        <p:tav tm="0">
                                          <p:val>
                                            <p:strVal val="#ppt_x"/>
                                          </p:val>
                                        </p:tav>
                                        <p:tav tm="100000">
                                          <p:val>
                                            <p:strVal val="#ppt_x"/>
                                          </p:val>
                                        </p:tav>
                                      </p:tavLst>
                                    </p:anim>
                                    <p:anim calcmode="lin" valueType="num">
                                      <p:cBhvr>
                                        <p:cTn id="61" dur="1000" fill="hold"/>
                                        <p:tgtEl>
                                          <p:spTgt spid="9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94"/>
                                        </p:tgtEl>
                                        <p:attrNameLst>
                                          <p:attrName>style.visibility</p:attrName>
                                        </p:attrNameLst>
                                      </p:cBhvr>
                                      <p:to>
                                        <p:strVal val="visible"/>
                                      </p:to>
                                    </p:set>
                                    <p:animEffect transition="in" filter="fade">
                                      <p:cBhvr>
                                        <p:cTn id="64" dur="1000"/>
                                        <p:tgtEl>
                                          <p:spTgt spid="94"/>
                                        </p:tgtEl>
                                      </p:cBhvr>
                                    </p:animEffect>
                                    <p:anim calcmode="lin" valueType="num">
                                      <p:cBhvr>
                                        <p:cTn id="65" dur="1000" fill="hold"/>
                                        <p:tgtEl>
                                          <p:spTgt spid="94"/>
                                        </p:tgtEl>
                                        <p:attrNameLst>
                                          <p:attrName>ppt_x</p:attrName>
                                        </p:attrNameLst>
                                      </p:cBhvr>
                                      <p:tavLst>
                                        <p:tav tm="0">
                                          <p:val>
                                            <p:strVal val="#ppt_x"/>
                                          </p:val>
                                        </p:tav>
                                        <p:tav tm="100000">
                                          <p:val>
                                            <p:strVal val="#ppt_x"/>
                                          </p:val>
                                        </p:tav>
                                      </p:tavLst>
                                    </p:anim>
                                    <p:anim calcmode="lin" valueType="num">
                                      <p:cBhvr>
                                        <p:cTn id="66" dur="1000" fill="hold"/>
                                        <p:tgtEl>
                                          <p:spTgt spid="9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92"/>
                                        </p:tgtEl>
                                        <p:attrNameLst>
                                          <p:attrName>style.visibility</p:attrName>
                                        </p:attrNameLst>
                                      </p:cBhvr>
                                      <p:to>
                                        <p:strVal val="visible"/>
                                      </p:to>
                                    </p:set>
                                    <p:animEffect transition="in" filter="fade">
                                      <p:cBhvr>
                                        <p:cTn id="69" dur="1000"/>
                                        <p:tgtEl>
                                          <p:spTgt spid="92"/>
                                        </p:tgtEl>
                                      </p:cBhvr>
                                    </p:animEffect>
                                    <p:anim calcmode="lin" valueType="num">
                                      <p:cBhvr>
                                        <p:cTn id="70" dur="1000" fill="hold"/>
                                        <p:tgtEl>
                                          <p:spTgt spid="92"/>
                                        </p:tgtEl>
                                        <p:attrNameLst>
                                          <p:attrName>ppt_x</p:attrName>
                                        </p:attrNameLst>
                                      </p:cBhvr>
                                      <p:tavLst>
                                        <p:tav tm="0">
                                          <p:val>
                                            <p:strVal val="#ppt_x"/>
                                          </p:val>
                                        </p:tav>
                                        <p:tav tm="100000">
                                          <p:val>
                                            <p:strVal val="#ppt_x"/>
                                          </p:val>
                                        </p:tav>
                                      </p:tavLst>
                                    </p:anim>
                                    <p:anim calcmode="lin" valueType="num">
                                      <p:cBhvr>
                                        <p:cTn id="71" dur="1000" fill="hold"/>
                                        <p:tgtEl>
                                          <p:spTgt spid="92"/>
                                        </p:tgtEl>
                                        <p:attrNameLst>
                                          <p:attrName>ppt_y</p:attrName>
                                        </p:attrNameLst>
                                      </p:cBhvr>
                                      <p:tavLst>
                                        <p:tav tm="0">
                                          <p:val>
                                            <p:strVal val="#ppt_y+.1"/>
                                          </p:val>
                                        </p:tav>
                                        <p:tav tm="100000">
                                          <p:val>
                                            <p:strVal val="#ppt_y"/>
                                          </p:val>
                                        </p:tav>
                                      </p:tavLst>
                                    </p:anim>
                                  </p:childTnLst>
                                </p:cTn>
                              </p:par>
                            </p:childTnLst>
                          </p:cTn>
                        </p:par>
                        <p:par>
                          <p:cTn id="72" fill="hold">
                            <p:stCondLst>
                              <p:cond delay="2149"/>
                            </p:stCondLst>
                            <p:childTnLst>
                              <p:par>
                                <p:cTn id="73" presetID="22" presetClass="entr" presetSubtype="1" fill="hold" grpId="0" nodeType="afterEffect">
                                  <p:stCondLst>
                                    <p:cond delay="0"/>
                                  </p:stCondLst>
                                  <p:childTnLst>
                                    <p:set>
                                      <p:cBhvr>
                                        <p:cTn id="74" dur="1" fill="hold">
                                          <p:stCondLst>
                                            <p:cond delay="0"/>
                                          </p:stCondLst>
                                        </p:cTn>
                                        <p:tgtEl>
                                          <p:spTgt spid="89"/>
                                        </p:tgtEl>
                                        <p:attrNameLst>
                                          <p:attrName>style.visibility</p:attrName>
                                        </p:attrNameLst>
                                      </p:cBhvr>
                                      <p:to>
                                        <p:strVal val="visible"/>
                                      </p:to>
                                    </p:set>
                                    <p:animEffect transition="in" filter="wipe(up)">
                                      <p:cBhvr>
                                        <p:cTn id="75" dur="500"/>
                                        <p:tgtEl>
                                          <p:spTgt spid="89"/>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91"/>
                                        </p:tgtEl>
                                        <p:attrNameLst>
                                          <p:attrName>style.visibility</p:attrName>
                                        </p:attrNameLst>
                                      </p:cBhvr>
                                      <p:to>
                                        <p:strVal val="visible"/>
                                      </p:to>
                                    </p:set>
                                    <p:animEffect transition="in" filter="wipe(up)">
                                      <p:cBhvr>
                                        <p:cTn id="78" dur="500"/>
                                        <p:tgtEl>
                                          <p:spTgt spid="91"/>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93"/>
                                        </p:tgtEl>
                                        <p:attrNameLst>
                                          <p:attrName>style.visibility</p:attrName>
                                        </p:attrNameLst>
                                      </p:cBhvr>
                                      <p:to>
                                        <p:strVal val="visible"/>
                                      </p:to>
                                    </p:set>
                                    <p:animEffect transition="in" filter="wipe(down)">
                                      <p:cBhvr>
                                        <p:cTn id="81" dur="500"/>
                                        <p:tgtEl>
                                          <p:spTgt spid="93"/>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wipe(down)">
                                      <p:cBhvr>
                                        <p:cTn id="84" dur="500"/>
                                        <p:tgtEl>
                                          <p:spTgt spid="95"/>
                                        </p:tgtEl>
                                      </p:cBhvr>
                                    </p:animEffect>
                                  </p:childTnLst>
                                </p:cTn>
                              </p:par>
                            </p:childTnLst>
                          </p:cTn>
                        </p:par>
                        <p:par>
                          <p:cTn id="85" fill="hold">
                            <p:stCondLst>
                              <p:cond delay="2649"/>
                            </p:stCondLst>
                            <p:childTnLst>
                              <p:par>
                                <p:cTn id="86" presetID="10" presetClass="entr" presetSubtype="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2" grpId="0" animBg="1" autoUpdateAnimBg="0"/>
      <p:bldP spid="63" grpId="0" animBg="1"/>
      <p:bldP spid="64" grpId="0" animBg="1"/>
      <p:bldP spid="65" grpId="0" animBg="1"/>
      <p:bldP spid="74" grpId="0" animBg="1"/>
      <p:bldP spid="75" grpId="0"/>
      <p:bldP spid="88" grpId="0" autoUpdateAnimBg="0"/>
      <p:bldP spid="89" grpId="0" autoUpdateAnimBg="0"/>
      <p:bldP spid="90" grpId="0" autoUpdateAnimBg="0"/>
      <p:bldP spid="91" grpId="0" autoUpdateAnimBg="0"/>
      <p:bldP spid="92" grpId="0" autoUpdateAnimBg="0"/>
      <p:bldP spid="93" grpId="0" autoUpdateAnimBg="0"/>
      <p:bldP spid="94" grpId="0" autoUpdateAnimBg="0"/>
      <p:bldP spid="95" grpId="0" autoUpdateAnimBg="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5922678" y="-100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研究意义</a:t>
            </a:r>
          </a:p>
        </p:txBody>
      </p:sp>
      <p:sp>
        <p:nvSpPr>
          <p:cNvPr id="19" name="Freeform 471"/>
          <p:cNvSpPr>
            <a:spLocks noEditPoints="1"/>
          </p:cNvSpPr>
          <p:nvPr/>
        </p:nvSpPr>
        <p:spPr bwMode="auto">
          <a:xfrm>
            <a:off x="4753131" y="2885462"/>
            <a:ext cx="725428" cy="554442"/>
          </a:xfrm>
          <a:custGeom>
            <a:avLst/>
            <a:gdLst>
              <a:gd name="T0" fmla="*/ 103 w 106"/>
              <a:gd name="T1" fmla="*/ 44 h 81"/>
              <a:gd name="T2" fmla="*/ 85 w 106"/>
              <a:gd name="T3" fmla="*/ 26 h 81"/>
              <a:gd name="T4" fmla="*/ 66 w 106"/>
              <a:gd name="T5" fmla="*/ 7 h 81"/>
              <a:gd name="T6" fmla="*/ 47 w 106"/>
              <a:gd name="T7" fmla="*/ 26 h 81"/>
              <a:gd name="T8" fmla="*/ 29 w 106"/>
              <a:gd name="T9" fmla="*/ 44 h 81"/>
              <a:gd name="T10" fmla="*/ 4 w 106"/>
              <a:gd name="T11" fmla="*/ 44 h 81"/>
              <a:gd name="T12" fmla="*/ 4 w 106"/>
              <a:gd name="T13" fmla="*/ 81 h 81"/>
              <a:gd name="T14" fmla="*/ 66 w 106"/>
              <a:gd name="T15" fmla="*/ 81 h 81"/>
              <a:gd name="T16" fmla="*/ 66 w 106"/>
              <a:gd name="T17" fmla="*/ 53 h 81"/>
              <a:gd name="T18" fmla="*/ 84 w 106"/>
              <a:gd name="T19" fmla="*/ 53 h 81"/>
              <a:gd name="T20" fmla="*/ 84 w 106"/>
              <a:gd name="T21" fmla="*/ 81 h 81"/>
              <a:gd name="T22" fmla="*/ 103 w 106"/>
              <a:gd name="T23" fmla="*/ 81 h 81"/>
              <a:gd name="T24" fmla="*/ 103 w 106"/>
              <a:gd name="T25" fmla="*/ 44 h 81"/>
              <a:gd name="T26" fmla="*/ 25 w 106"/>
              <a:gd name="T27" fmla="*/ 66 h 81"/>
              <a:gd name="T28" fmla="*/ 11 w 106"/>
              <a:gd name="T29" fmla="*/ 66 h 81"/>
              <a:gd name="T30" fmla="*/ 11 w 106"/>
              <a:gd name="T31" fmla="*/ 52 h 81"/>
              <a:gd name="T32" fmla="*/ 25 w 106"/>
              <a:gd name="T33" fmla="*/ 52 h 81"/>
              <a:gd name="T34" fmla="*/ 25 w 106"/>
              <a:gd name="T35" fmla="*/ 66 h 81"/>
              <a:gd name="T36" fmla="*/ 47 w 106"/>
              <a:gd name="T37" fmla="*/ 66 h 81"/>
              <a:gd name="T38" fmla="*/ 33 w 106"/>
              <a:gd name="T39" fmla="*/ 66 h 81"/>
              <a:gd name="T40" fmla="*/ 33 w 106"/>
              <a:gd name="T41" fmla="*/ 52 h 81"/>
              <a:gd name="T42" fmla="*/ 47 w 106"/>
              <a:gd name="T43" fmla="*/ 52 h 81"/>
              <a:gd name="T44" fmla="*/ 47 w 106"/>
              <a:gd name="T45" fmla="*/ 66 h 81"/>
              <a:gd name="T46" fmla="*/ 63 w 106"/>
              <a:gd name="T47" fmla="*/ 38 h 81"/>
              <a:gd name="T48" fmla="*/ 56 w 106"/>
              <a:gd name="T49" fmla="*/ 31 h 81"/>
              <a:gd name="T50" fmla="*/ 63 w 106"/>
              <a:gd name="T51" fmla="*/ 25 h 81"/>
              <a:gd name="T52" fmla="*/ 70 w 106"/>
              <a:gd name="T53" fmla="*/ 31 h 81"/>
              <a:gd name="T54" fmla="*/ 63 w 106"/>
              <a:gd name="T55" fmla="*/ 38 h 81"/>
              <a:gd name="T56" fmla="*/ 106 w 106"/>
              <a:gd name="T57" fmla="*/ 40 h 81"/>
              <a:gd name="T58" fmla="*/ 104 w 106"/>
              <a:gd name="T59" fmla="*/ 42 h 81"/>
              <a:gd name="T60" fmla="*/ 66 w 106"/>
              <a:gd name="T61" fmla="*/ 3 h 81"/>
              <a:gd name="T62" fmla="*/ 28 w 106"/>
              <a:gd name="T63" fmla="*/ 41 h 81"/>
              <a:gd name="T64" fmla="*/ 28 w 106"/>
              <a:gd name="T65" fmla="*/ 42 h 81"/>
              <a:gd name="T66" fmla="*/ 0 w 106"/>
              <a:gd name="T67" fmla="*/ 42 h 81"/>
              <a:gd name="T68" fmla="*/ 21 w 106"/>
              <a:gd name="T69" fmla="*/ 20 h 81"/>
              <a:gd name="T70" fmla="*/ 47 w 106"/>
              <a:gd name="T71" fmla="*/ 20 h 81"/>
              <a:gd name="T72" fmla="*/ 66 w 106"/>
              <a:gd name="T73" fmla="*/ 0 h 81"/>
              <a:gd name="T74" fmla="*/ 87 w 106"/>
              <a:gd name="T75" fmla="*/ 21 h 81"/>
              <a:gd name="T76" fmla="*/ 87 w 106"/>
              <a:gd name="T77" fmla="*/ 9 h 81"/>
              <a:gd name="T78" fmla="*/ 95 w 106"/>
              <a:gd name="T79" fmla="*/ 9 h 81"/>
              <a:gd name="T80" fmla="*/ 95 w 106"/>
              <a:gd name="T81" fmla="*/ 30 h 81"/>
              <a:gd name="T82" fmla="*/ 106 w 106"/>
              <a:gd name="T8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6" h="81">
                <a:moveTo>
                  <a:pt x="103" y="44"/>
                </a:moveTo>
                <a:cubicBezTo>
                  <a:pt x="85" y="26"/>
                  <a:pt x="85" y="26"/>
                  <a:pt x="85" y="26"/>
                </a:cubicBezTo>
                <a:cubicBezTo>
                  <a:pt x="66" y="7"/>
                  <a:pt x="66" y="7"/>
                  <a:pt x="66" y="7"/>
                </a:cubicBezTo>
                <a:cubicBezTo>
                  <a:pt x="47" y="26"/>
                  <a:pt x="47" y="26"/>
                  <a:pt x="47" y="26"/>
                </a:cubicBezTo>
                <a:cubicBezTo>
                  <a:pt x="29" y="44"/>
                  <a:pt x="29" y="44"/>
                  <a:pt x="29" y="44"/>
                </a:cubicBezTo>
                <a:cubicBezTo>
                  <a:pt x="4" y="44"/>
                  <a:pt x="4" y="44"/>
                  <a:pt x="4" y="44"/>
                </a:cubicBezTo>
                <a:cubicBezTo>
                  <a:pt x="4" y="81"/>
                  <a:pt x="4" y="81"/>
                  <a:pt x="4" y="81"/>
                </a:cubicBezTo>
                <a:cubicBezTo>
                  <a:pt x="66" y="81"/>
                  <a:pt x="66" y="81"/>
                  <a:pt x="66" y="81"/>
                </a:cubicBezTo>
                <a:cubicBezTo>
                  <a:pt x="66" y="53"/>
                  <a:pt x="66" y="53"/>
                  <a:pt x="66" y="53"/>
                </a:cubicBezTo>
                <a:cubicBezTo>
                  <a:pt x="84" y="53"/>
                  <a:pt x="84" y="53"/>
                  <a:pt x="84" y="53"/>
                </a:cubicBezTo>
                <a:cubicBezTo>
                  <a:pt x="84" y="81"/>
                  <a:pt x="84" y="81"/>
                  <a:pt x="84" y="81"/>
                </a:cubicBezTo>
                <a:cubicBezTo>
                  <a:pt x="103" y="81"/>
                  <a:pt x="103" y="81"/>
                  <a:pt x="103" y="81"/>
                </a:cubicBezTo>
                <a:cubicBezTo>
                  <a:pt x="103" y="44"/>
                  <a:pt x="103" y="44"/>
                  <a:pt x="103" y="44"/>
                </a:cubicBezTo>
                <a:close/>
                <a:moveTo>
                  <a:pt x="25" y="66"/>
                </a:moveTo>
                <a:cubicBezTo>
                  <a:pt x="11" y="66"/>
                  <a:pt x="11" y="66"/>
                  <a:pt x="11" y="66"/>
                </a:cubicBezTo>
                <a:cubicBezTo>
                  <a:pt x="11" y="52"/>
                  <a:pt x="11" y="52"/>
                  <a:pt x="11" y="52"/>
                </a:cubicBezTo>
                <a:cubicBezTo>
                  <a:pt x="25" y="52"/>
                  <a:pt x="25" y="52"/>
                  <a:pt x="25" y="52"/>
                </a:cubicBezTo>
                <a:lnTo>
                  <a:pt x="25" y="66"/>
                </a:lnTo>
                <a:close/>
                <a:moveTo>
                  <a:pt x="47" y="66"/>
                </a:moveTo>
                <a:cubicBezTo>
                  <a:pt x="33" y="66"/>
                  <a:pt x="33" y="66"/>
                  <a:pt x="33" y="66"/>
                </a:cubicBezTo>
                <a:cubicBezTo>
                  <a:pt x="33" y="52"/>
                  <a:pt x="33" y="52"/>
                  <a:pt x="33" y="52"/>
                </a:cubicBezTo>
                <a:cubicBezTo>
                  <a:pt x="47" y="52"/>
                  <a:pt x="47" y="52"/>
                  <a:pt x="47" y="52"/>
                </a:cubicBezTo>
                <a:lnTo>
                  <a:pt x="47" y="66"/>
                </a:lnTo>
                <a:close/>
                <a:moveTo>
                  <a:pt x="63" y="38"/>
                </a:moveTo>
                <a:cubicBezTo>
                  <a:pt x="59" y="38"/>
                  <a:pt x="56" y="35"/>
                  <a:pt x="56" y="31"/>
                </a:cubicBezTo>
                <a:cubicBezTo>
                  <a:pt x="56" y="28"/>
                  <a:pt x="59" y="25"/>
                  <a:pt x="63" y="25"/>
                </a:cubicBezTo>
                <a:cubicBezTo>
                  <a:pt x="67" y="25"/>
                  <a:pt x="70" y="28"/>
                  <a:pt x="70" y="31"/>
                </a:cubicBezTo>
                <a:cubicBezTo>
                  <a:pt x="70" y="35"/>
                  <a:pt x="67" y="38"/>
                  <a:pt x="63" y="38"/>
                </a:cubicBezTo>
                <a:close/>
                <a:moveTo>
                  <a:pt x="106" y="40"/>
                </a:moveTo>
                <a:cubicBezTo>
                  <a:pt x="104" y="42"/>
                  <a:pt x="104" y="42"/>
                  <a:pt x="104" y="42"/>
                </a:cubicBezTo>
                <a:cubicBezTo>
                  <a:pt x="66" y="3"/>
                  <a:pt x="66" y="3"/>
                  <a:pt x="66" y="3"/>
                </a:cubicBezTo>
                <a:cubicBezTo>
                  <a:pt x="28" y="41"/>
                  <a:pt x="28" y="41"/>
                  <a:pt x="28" y="41"/>
                </a:cubicBezTo>
                <a:cubicBezTo>
                  <a:pt x="28" y="42"/>
                  <a:pt x="28" y="42"/>
                  <a:pt x="28" y="42"/>
                </a:cubicBezTo>
                <a:cubicBezTo>
                  <a:pt x="0" y="42"/>
                  <a:pt x="0" y="42"/>
                  <a:pt x="0" y="42"/>
                </a:cubicBezTo>
                <a:cubicBezTo>
                  <a:pt x="21" y="20"/>
                  <a:pt x="21" y="20"/>
                  <a:pt x="21" y="20"/>
                </a:cubicBezTo>
                <a:cubicBezTo>
                  <a:pt x="47" y="20"/>
                  <a:pt x="47" y="20"/>
                  <a:pt x="47" y="20"/>
                </a:cubicBezTo>
                <a:cubicBezTo>
                  <a:pt x="66" y="0"/>
                  <a:pt x="66" y="0"/>
                  <a:pt x="66" y="0"/>
                </a:cubicBezTo>
                <a:cubicBezTo>
                  <a:pt x="87" y="21"/>
                  <a:pt x="87" y="21"/>
                  <a:pt x="87" y="21"/>
                </a:cubicBezTo>
                <a:cubicBezTo>
                  <a:pt x="87" y="9"/>
                  <a:pt x="87" y="9"/>
                  <a:pt x="87" y="9"/>
                </a:cubicBezTo>
                <a:cubicBezTo>
                  <a:pt x="95" y="9"/>
                  <a:pt x="95" y="9"/>
                  <a:pt x="95" y="9"/>
                </a:cubicBezTo>
                <a:cubicBezTo>
                  <a:pt x="95" y="30"/>
                  <a:pt x="95" y="30"/>
                  <a:pt x="95" y="30"/>
                </a:cubicBezTo>
                <a:lnTo>
                  <a:pt x="106" y="40"/>
                </a:lnTo>
                <a:close/>
              </a:path>
            </a:pathLst>
          </a:custGeom>
          <a:solidFill>
            <a:srgbClr val="2F5596"/>
          </a:solidFill>
          <a:ln>
            <a:noFill/>
          </a:ln>
          <a:effectLst/>
        </p:spPr>
        <p:txBody>
          <a:bodyPr vert="horz" wrap="square" lIns="68580" tIns="34291" rIns="68580" bIns="34291" numCol="1" anchor="t" anchorCtr="0" compatLnSpc="1"/>
          <a:lstStyle/>
          <a:p>
            <a:endParaRPr lang="zh-CN" altLang="en-US" sz="1350">
              <a:ea typeface="幼圆" panose="02010509060101010101" charset="-122"/>
            </a:endParaRPr>
          </a:p>
        </p:txBody>
      </p:sp>
      <p:sp>
        <p:nvSpPr>
          <p:cNvPr id="20" name="Freeform 476"/>
          <p:cNvSpPr>
            <a:spLocks noEditPoints="1"/>
          </p:cNvSpPr>
          <p:nvPr/>
        </p:nvSpPr>
        <p:spPr bwMode="auto">
          <a:xfrm>
            <a:off x="1200784" y="1156594"/>
            <a:ext cx="781007" cy="566132"/>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rgbClr val="2F5596"/>
          </a:solidFill>
          <a:ln>
            <a:noFill/>
          </a:ln>
          <a:effectLst/>
        </p:spPr>
        <p:txBody>
          <a:bodyPr vert="horz" wrap="square" lIns="68580" tIns="34291" rIns="68580" bIns="34291" numCol="1" anchor="t" anchorCtr="0" compatLnSpc="1"/>
          <a:lstStyle/>
          <a:p>
            <a:endParaRPr lang="zh-CN" altLang="en-US" sz="1350">
              <a:ea typeface="幼圆" panose="02010509060101010101" charset="-122"/>
            </a:endParaRPr>
          </a:p>
        </p:txBody>
      </p:sp>
      <p:sp>
        <p:nvSpPr>
          <p:cNvPr id="21" name="Oval 493"/>
          <p:cNvSpPr>
            <a:spLocks noChangeArrowheads="1"/>
          </p:cNvSpPr>
          <p:nvPr/>
        </p:nvSpPr>
        <p:spPr bwMode="auto">
          <a:xfrm>
            <a:off x="1200785" y="2942699"/>
            <a:ext cx="547803" cy="497206"/>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rgbClr val="2F5596"/>
          </a:solidFill>
          <a:ln>
            <a:noFill/>
          </a:ln>
          <a:effectLst/>
        </p:spPr>
        <p:txBody>
          <a:bodyPr vert="horz" wrap="square" lIns="68580" tIns="34291" rIns="68580" bIns="34291" numCol="1" anchor="t" anchorCtr="0" compatLnSpc="1"/>
          <a:lstStyle/>
          <a:p>
            <a:endParaRPr lang="zh-CN" altLang="en-US" sz="1350">
              <a:ea typeface="幼圆" panose="02010509060101010101" charset="-122"/>
            </a:endParaRPr>
          </a:p>
        </p:txBody>
      </p:sp>
      <p:sp>
        <p:nvSpPr>
          <p:cNvPr id="22" name="Freeform 497"/>
          <p:cNvSpPr>
            <a:spLocks noEditPoints="1"/>
          </p:cNvSpPr>
          <p:nvPr/>
        </p:nvSpPr>
        <p:spPr bwMode="auto">
          <a:xfrm>
            <a:off x="4753133" y="1156595"/>
            <a:ext cx="422876" cy="583603"/>
          </a:xfrm>
          <a:custGeom>
            <a:avLst/>
            <a:gdLst>
              <a:gd name="T0" fmla="*/ 125 w 128"/>
              <a:gd name="T1" fmla="*/ 83 h 177"/>
              <a:gd name="T2" fmla="*/ 64 w 128"/>
              <a:gd name="T3" fmla="*/ 177 h 177"/>
              <a:gd name="T4" fmla="*/ 0 w 128"/>
              <a:gd name="T5" fmla="*/ 71 h 177"/>
              <a:gd name="T6" fmla="*/ 0 w 128"/>
              <a:gd name="T7" fmla="*/ 70 h 177"/>
              <a:gd name="T8" fmla="*/ 0 w 128"/>
              <a:gd name="T9" fmla="*/ 64 h 177"/>
              <a:gd name="T10" fmla="*/ 64 w 128"/>
              <a:gd name="T11" fmla="*/ 0 h 177"/>
              <a:gd name="T12" fmla="*/ 128 w 128"/>
              <a:gd name="T13" fmla="*/ 64 h 177"/>
              <a:gd name="T14" fmla="*/ 127 w 128"/>
              <a:gd name="T15" fmla="*/ 68 h 177"/>
              <a:gd name="T16" fmla="*/ 125 w 128"/>
              <a:gd name="T17" fmla="*/ 83 h 177"/>
              <a:gd name="T18" fmla="*/ 64 w 128"/>
              <a:gd name="T19" fmla="*/ 20 h 177"/>
              <a:gd name="T20" fmla="*/ 22 w 128"/>
              <a:gd name="T21" fmla="*/ 62 h 177"/>
              <a:gd name="T22" fmla="*/ 64 w 128"/>
              <a:gd name="T23" fmla="*/ 104 h 177"/>
              <a:gd name="T24" fmla="*/ 106 w 128"/>
              <a:gd name="T25" fmla="*/ 62 h 177"/>
              <a:gd name="T26" fmla="*/ 64 w 128"/>
              <a:gd name="T27" fmla="*/ 20 h 177"/>
              <a:gd name="T28" fmla="*/ 64 w 128"/>
              <a:gd name="T29" fmla="*/ 40 h 177"/>
              <a:gd name="T30" fmla="*/ 44 w 128"/>
              <a:gd name="T31" fmla="*/ 60 h 177"/>
              <a:gd name="T32" fmla="*/ 64 w 128"/>
              <a:gd name="T33" fmla="*/ 80 h 177"/>
              <a:gd name="T34" fmla="*/ 84 w 128"/>
              <a:gd name="T35" fmla="*/ 60 h 177"/>
              <a:gd name="T36" fmla="*/ 64 w 128"/>
              <a:gd name="T37"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177">
                <a:moveTo>
                  <a:pt x="125" y="83"/>
                </a:moveTo>
                <a:cubicBezTo>
                  <a:pt x="120" y="104"/>
                  <a:pt x="105" y="138"/>
                  <a:pt x="64" y="177"/>
                </a:cubicBezTo>
                <a:cubicBezTo>
                  <a:pt x="64" y="177"/>
                  <a:pt x="5" y="122"/>
                  <a:pt x="0" y="71"/>
                </a:cubicBezTo>
                <a:cubicBezTo>
                  <a:pt x="0" y="71"/>
                  <a:pt x="0" y="70"/>
                  <a:pt x="0" y="70"/>
                </a:cubicBezTo>
                <a:cubicBezTo>
                  <a:pt x="0" y="68"/>
                  <a:pt x="0" y="66"/>
                  <a:pt x="0" y="64"/>
                </a:cubicBezTo>
                <a:cubicBezTo>
                  <a:pt x="0" y="29"/>
                  <a:pt x="28" y="0"/>
                  <a:pt x="64" y="0"/>
                </a:cubicBezTo>
                <a:cubicBezTo>
                  <a:pt x="99" y="0"/>
                  <a:pt x="128" y="29"/>
                  <a:pt x="128" y="64"/>
                </a:cubicBezTo>
                <a:cubicBezTo>
                  <a:pt x="128" y="64"/>
                  <a:pt x="128" y="65"/>
                  <a:pt x="127" y="68"/>
                </a:cubicBezTo>
                <a:cubicBezTo>
                  <a:pt x="127" y="73"/>
                  <a:pt x="126" y="78"/>
                  <a:pt x="125" y="83"/>
                </a:cubicBezTo>
                <a:close/>
                <a:moveTo>
                  <a:pt x="64" y="20"/>
                </a:moveTo>
                <a:cubicBezTo>
                  <a:pt x="40" y="20"/>
                  <a:pt x="22" y="39"/>
                  <a:pt x="22" y="62"/>
                </a:cubicBezTo>
                <a:cubicBezTo>
                  <a:pt x="22" y="85"/>
                  <a:pt x="40" y="104"/>
                  <a:pt x="64" y="104"/>
                </a:cubicBezTo>
                <a:cubicBezTo>
                  <a:pt x="87" y="104"/>
                  <a:pt x="106" y="85"/>
                  <a:pt x="106" y="62"/>
                </a:cubicBezTo>
                <a:cubicBezTo>
                  <a:pt x="106" y="39"/>
                  <a:pt x="87" y="20"/>
                  <a:pt x="64" y="20"/>
                </a:cubicBezTo>
                <a:close/>
                <a:moveTo>
                  <a:pt x="64" y="40"/>
                </a:moveTo>
                <a:cubicBezTo>
                  <a:pt x="53" y="40"/>
                  <a:pt x="44" y="49"/>
                  <a:pt x="44" y="60"/>
                </a:cubicBezTo>
                <a:cubicBezTo>
                  <a:pt x="44" y="71"/>
                  <a:pt x="53" y="80"/>
                  <a:pt x="64" y="80"/>
                </a:cubicBezTo>
                <a:cubicBezTo>
                  <a:pt x="75" y="80"/>
                  <a:pt x="84" y="71"/>
                  <a:pt x="84" y="60"/>
                </a:cubicBezTo>
                <a:cubicBezTo>
                  <a:pt x="84" y="49"/>
                  <a:pt x="75" y="40"/>
                  <a:pt x="64" y="40"/>
                </a:cubicBezTo>
                <a:close/>
              </a:path>
            </a:pathLst>
          </a:custGeom>
          <a:solidFill>
            <a:srgbClr val="2F5596"/>
          </a:solidFill>
          <a:ln>
            <a:noFill/>
          </a:ln>
          <a:effectLst/>
        </p:spPr>
        <p:txBody>
          <a:bodyPr vert="horz" wrap="square" lIns="68580" tIns="34291" rIns="68580" bIns="34291" numCol="1" anchor="t" anchorCtr="0" compatLnSpc="1"/>
          <a:lstStyle/>
          <a:p>
            <a:endParaRPr lang="zh-CN" altLang="en-US" sz="1350">
              <a:ea typeface="幼圆" panose="02010509060101010101" charset="-122"/>
            </a:endParaRPr>
          </a:p>
        </p:txBody>
      </p:sp>
      <p:cxnSp>
        <p:nvCxnSpPr>
          <p:cNvPr id="23" name="直接连接符 22"/>
          <p:cNvCxnSpPr/>
          <p:nvPr/>
        </p:nvCxnSpPr>
        <p:spPr>
          <a:xfrm>
            <a:off x="1200785" y="1791927"/>
            <a:ext cx="27821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753131" y="1791927"/>
            <a:ext cx="276003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200785" y="3559195"/>
            <a:ext cx="27821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753131" y="3559195"/>
            <a:ext cx="276003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498"/>
          <p:cNvSpPr txBox="1"/>
          <p:nvPr/>
        </p:nvSpPr>
        <p:spPr>
          <a:xfrm>
            <a:off x="2652500" y="1344011"/>
            <a:ext cx="1417697" cy="323296"/>
          </a:xfrm>
          <a:prstGeom prst="rect">
            <a:avLst/>
          </a:prstGeom>
          <a:noFill/>
        </p:spPr>
        <p:txBody>
          <a:bodyPr wrap="none" lIns="68580" tIns="34291" rIns="68580" bIns="34291" rtlCol="0" anchor="ctr">
            <a:spAutoFit/>
          </a:bodyPr>
          <a:lstStyle/>
          <a:p>
            <a:pPr lvl="0" algn="r"/>
            <a:r>
              <a:rPr lang="zh-CN" altLang="en-US" sz="1650" b="1" dirty="0">
                <a:solidFill>
                  <a:schemeClr val="tx1">
                    <a:lumMod val="75000"/>
                    <a:lumOff val="25000"/>
                  </a:schemeClr>
                </a:solidFill>
                <a:latin typeface="幼圆" panose="02010509060101010101" charset="-122"/>
                <a:ea typeface="幼圆" panose="02010509060101010101" charset="-122"/>
                <a:cs typeface="UKIJ Qolyazma" pitchFamily="18" charset="0"/>
              </a:rPr>
              <a:t>点击添加内容</a:t>
            </a:r>
          </a:p>
        </p:txBody>
      </p:sp>
      <p:sp>
        <p:nvSpPr>
          <p:cNvPr id="41" name="TextBox 499"/>
          <p:cNvSpPr txBox="1"/>
          <p:nvPr/>
        </p:nvSpPr>
        <p:spPr>
          <a:xfrm>
            <a:off x="6182942" y="1344011"/>
            <a:ext cx="1417697" cy="323296"/>
          </a:xfrm>
          <a:prstGeom prst="rect">
            <a:avLst/>
          </a:prstGeom>
          <a:noFill/>
        </p:spPr>
        <p:txBody>
          <a:bodyPr wrap="none" lIns="68580" tIns="34291" rIns="68580" bIns="34291" rtlCol="0" anchor="ctr">
            <a:spAutoFit/>
          </a:bodyPr>
          <a:lstStyle/>
          <a:p>
            <a:pPr lvl="0" algn="r"/>
            <a:r>
              <a:rPr lang="zh-CN" altLang="en-US" sz="1650" b="1" dirty="0">
                <a:solidFill>
                  <a:schemeClr val="tx1">
                    <a:lumMod val="75000"/>
                    <a:lumOff val="25000"/>
                  </a:schemeClr>
                </a:solidFill>
                <a:latin typeface="幼圆" panose="02010509060101010101" charset="-122"/>
                <a:ea typeface="幼圆" panose="02010509060101010101" charset="-122"/>
                <a:cs typeface="UKIJ Qolyazma" pitchFamily="18" charset="0"/>
              </a:rPr>
              <a:t>点击添加内容</a:t>
            </a:r>
          </a:p>
        </p:txBody>
      </p:sp>
      <p:sp>
        <p:nvSpPr>
          <p:cNvPr id="42" name="TextBox 500"/>
          <p:cNvSpPr txBox="1"/>
          <p:nvPr/>
        </p:nvSpPr>
        <p:spPr>
          <a:xfrm>
            <a:off x="2652500" y="3088429"/>
            <a:ext cx="1417697" cy="323296"/>
          </a:xfrm>
          <a:prstGeom prst="rect">
            <a:avLst/>
          </a:prstGeom>
          <a:noFill/>
        </p:spPr>
        <p:txBody>
          <a:bodyPr wrap="none" lIns="68580" tIns="34291" rIns="68580" bIns="34291" rtlCol="0" anchor="ctr">
            <a:spAutoFit/>
          </a:bodyPr>
          <a:lstStyle/>
          <a:p>
            <a:pPr lvl="0" algn="r"/>
            <a:r>
              <a:rPr lang="zh-CN" altLang="en-US" sz="1650" b="1" dirty="0">
                <a:solidFill>
                  <a:schemeClr val="tx1">
                    <a:lumMod val="75000"/>
                    <a:lumOff val="25000"/>
                  </a:schemeClr>
                </a:solidFill>
                <a:latin typeface="幼圆" panose="02010509060101010101" charset="-122"/>
                <a:ea typeface="幼圆" panose="02010509060101010101" charset="-122"/>
                <a:cs typeface="UKIJ Qolyazma" pitchFamily="18" charset="0"/>
              </a:rPr>
              <a:t>点击添加内容</a:t>
            </a:r>
          </a:p>
        </p:txBody>
      </p:sp>
      <p:sp>
        <p:nvSpPr>
          <p:cNvPr id="43" name="TextBox 501"/>
          <p:cNvSpPr txBox="1"/>
          <p:nvPr/>
        </p:nvSpPr>
        <p:spPr>
          <a:xfrm>
            <a:off x="6182942" y="3088429"/>
            <a:ext cx="1417697" cy="323296"/>
          </a:xfrm>
          <a:prstGeom prst="rect">
            <a:avLst/>
          </a:prstGeom>
          <a:noFill/>
        </p:spPr>
        <p:txBody>
          <a:bodyPr wrap="none" lIns="68580" tIns="34291" rIns="68580" bIns="34291" rtlCol="0" anchor="ctr">
            <a:spAutoFit/>
          </a:bodyPr>
          <a:lstStyle/>
          <a:p>
            <a:pPr lvl="0" algn="r"/>
            <a:r>
              <a:rPr lang="zh-CN" altLang="en-US" sz="1650" b="1" dirty="0">
                <a:solidFill>
                  <a:schemeClr val="tx1">
                    <a:lumMod val="75000"/>
                    <a:lumOff val="25000"/>
                  </a:schemeClr>
                </a:solidFill>
                <a:latin typeface="幼圆" panose="02010509060101010101" charset="-122"/>
                <a:ea typeface="幼圆" panose="02010509060101010101" charset="-122"/>
                <a:cs typeface="UKIJ Qolyazma" pitchFamily="18" charset="0"/>
              </a:rPr>
              <a:t>点击添加内容</a:t>
            </a:r>
          </a:p>
        </p:txBody>
      </p:sp>
      <p:sp>
        <p:nvSpPr>
          <p:cNvPr id="44" name="TextBox 503"/>
          <p:cNvSpPr txBox="1"/>
          <p:nvPr/>
        </p:nvSpPr>
        <p:spPr>
          <a:xfrm>
            <a:off x="1106867" y="1859491"/>
            <a:ext cx="3046199" cy="700002"/>
          </a:xfrm>
          <a:prstGeom prst="rect">
            <a:avLst/>
          </a:prstGeom>
          <a:noFill/>
        </p:spPr>
        <p:txBody>
          <a:bodyPr wrap="square" lIns="68580" tIns="34291" rIns="68580" bIns="34291" rtlCol="0">
            <a:spAutoFit/>
          </a:bodyPr>
          <a:lstStyle/>
          <a:p>
            <a:pPr>
              <a:lnSpc>
                <a:spcPct val="130000"/>
              </a:lnSpc>
            </a:pPr>
            <a:r>
              <a:rPr lang="zh-CN" altLang="en-US" sz="1050" dirty="0">
                <a:solidFill>
                  <a:schemeClr val="tx1">
                    <a:lumMod val="50000"/>
                    <a:lumOff val="50000"/>
                  </a:schemeClr>
                </a:solidFill>
                <a:latin typeface="幼圆" panose="02010509060101010101" charset="-122"/>
                <a:ea typeface="幼圆" panose="02010509060101010101" charset="-122"/>
              </a:rPr>
              <a:t>您的内容打在这里，或者通过复制您的文本后，在此框中选择粘贴，并选择只保留文字</a:t>
            </a:r>
            <a:r>
              <a:rPr lang="zh-CN" altLang="en-US" sz="1050" dirty="0">
                <a:solidFill>
                  <a:schemeClr val="tx1">
                    <a:lumMod val="50000"/>
                    <a:lumOff val="50000"/>
                  </a:schemeClr>
                </a:solidFill>
                <a:latin typeface="幼圆" panose="02010509060101010101" charset="-122"/>
                <a:ea typeface="幼圆" panose="02010509060101010101" charset="-122"/>
                <a:sym typeface="微软雅黑" panose="020B0503020204020204" pitchFamily="34" charset="-122"/>
              </a:rPr>
              <a:t>，在此录入上述图表的描述说明。</a:t>
            </a:r>
            <a:endParaRPr lang="zh-CN" altLang="en-US" sz="1050" dirty="0">
              <a:solidFill>
                <a:schemeClr val="tx1">
                  <a:lumMod val="50000"/>
                  <a:lumOff val="50000"/>
                </a:schemeClr>
              </a:solidFill>
              <a:latin typeface="幼圆" panose="02010509060101010101" charset="-122"/>
              <a:ea typeface="幼圆" panose="02010509060101010101" charset="-122"/>
            </a:endParaRPr>
          </a:p>
        </p:txBody>
      </p:sp>
      <p:sp>
        <p:nvSpPr>
          <p:cNvPr id="45" name="TextBox 504"/>
          <p:cNvSpPr txBox="1"/>
          <p:nvPr/>
        </p:nvSpPr>
        <p:spPr>
          <a:xfrm>
            <a:off x="4676932" y="1859491"/>
            <a:ext cx="3046199" cy="700002"/>
          </a:xfrm>
          <a:prstGeom prst="rect">
            <a:avLst/>
          </a:prstGeom>
          <a:noFill/>
        </p:spPr>
        <p:txBody>
          <a:bodyPr wrap="square" lIns="68580" tIns="34291" rIns="68580" bIns="34291"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50" dirty="0">
                <a:solidFill>
                  <a:schemeClr val="tx1">
                    <a:lumMod val="50000"/>
                    <a:lumOff val="50000"/>
                  </a:schemeClr>
                </a:solidFill>
                <a:ea typeface="幼圆" panose="02010509060101010101" charset="-122"/>
              </a:rPr>
              <a:t>您的内容打在这里，或者通过复制您的文本后，在此框中选择粘贴，并选择只保留文字</a:t>
            </a: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a:t>
            </a:r>
            <a:endParaRPr lang="zh-CN" altLang="en-US" sz="1050" dirty="0">
              <a:solidFill>
                <a:schemeClr val="tx1">
                  <a:lumMod val="50000"/>
                  <a:lumOff val="50000"/>
                </a:schemeClr>
              </a:solidFill>
              <a:ea typeface="幼圆" panose="02010509060101010101" charset="-122"/>
            </a:endParaRPr>
          </a:p>
        </p:txBody>
      </p:sp>
      <p:sp>
        <p:nvSpPr>
          <p:cNvPr id="46" name="TextBox 505"/>
          <p:cNvSpPr txBox="1"/>
          <p:nvPr/>
        </p:nvSpPr>
        <p:spPr>
          <a:xfrm>
            <a:off x="1106867" y="3634583"/>
            <a:ext cx="3046199" cy="700002"/>
          </a:xfrm>
          <a:prstGeom prst="rect">
            <a:avLst/>
          </a:prstGeom>
          <a:noFill/>
        </p:spPr>
        <p:txBody>
          <a:bodyPr wrap="square" lIns="68580" tIns="34291" rIns="68580" bIns="34291"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50" dirty="0">
                <a:solidFill>
                  <a:schemeClr val="tx1">
                    <a:lumMod val="50000"/>
                    <a:lumOff val="50000"/>
                  </a:schemeClr>
                </a:solidFill>
                <a:ea typeface="幼圆" panose="02010509060101010101" charset="-122"/>
              </a:rPr>
              <a:t>您的内容打在这里，或者通过复制您的文本后，在此框中选择粘贴，并选择只保留文字</a:t>
            </a: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a:t>
            </a:r>
            <a:endParaRPr lang="zh-CN" altLang="en-US" sz="1050" dirty="0">
              <a:solidFill>
                <a:schemeClr val="tx1">
                  <a:lumMod val="50000"/>
                  <a:lumOff val="50000"/>
                </a:schemeClr>
              </a:solidFill>
              <a:ea typeface="幼圆" panose="02010509060101010101" charset="-122"/>
            </a:endParaRPr>
          </a:p>
        </p:txBody>
      </p:sp>
      <p:sp>
        <p:nvSpPr>
          <p:cNvPr id="47" name="TextBox 506"/>
          <p:cNvSpPr txBox="1"/>
          <p:nvPr/>
        </p:nvSpPr>
        <p:spPr>
          <a:xfrm>
            <a:off x="4676932" y="3634583"/>
            <a:ext cx="3046199" cy="700002"/>
          </a:xfrm>
          <a:prstGeom prst="rect">
            <a:avLst/>
          </a:prstGeom>
          <a:noFill/>
        </p:spPr>
        <p:txBody>
          <a:bodyPr wrap="square" lIns="68580" tIns="34291" rIns="68580" bIns="34291"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50" dirty="0">
                <a:solidFill>
                  <a:schemeClr val="tx1">
                    <a:lumMod val="50000"/>
                    <a:lumOff val="50000"/>
                  </a:schemeClr>
                </a:solidFill>
                <a:ea typeface="幼圆" panose="02010509060101010101" charset="-122"/>
              </a:rPr>
              <a:t>您的内容打在这里，或者通过复制您的文本后，在此框中选择粘贴，并选择只保留文字</a:t>
            </a: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，在此录入上述图表的描述说明。</a:t>
            </a:r>
            <a:endParaRPr lang="zh-CN" altLang="en-US" sz="1050" dirty="0">
              <a:solidFill>
                <a:schemeClr val="tx1">
                  <a:lumMod val="50000"/>
                  <a:lumOff val="50000"/>
                </a:schemeClr>
              </a:solidFill>
              <a:ea typeface="幼圆" panose="02010509060101010101" charset="-122"/>
            </a:endParaRPr>
          </a:p>
        </p:txBody>
      </p:sp>
      <p:sp>
        <p:nvSpPr>
          <p:cNvPr id="26"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750" fill="hold"/>
                                        <p:tgtEl>
                                          <p:spTgt spid="20"/>
                                        </p:tgtEl>
                                        <p:attrNameLst>
                                          <p:attrName>ppt_x</p:attrName>
                                        </p:attrNameLst>
                                      </p:cBhvr>
                                      <p:tavLst>
                                        <p:tav tm="0">
                                          <p:val>
                                            <p:strVal val="1+#ppt_w/2"/>
                                          </p:val>
                                        </p:tav>
                                        <p:tav tm="100000">
                                          <p:val>
                                            <p:strVal val="#ppt_x"/>
                                          </p:val>
                                        </p:tav>
                                      </p:tavLst>
                                    </p:anim>
                                    <p:anim calcmode="lin" valueType="num">
                                      <p:cBhvr additive="base">
                                        <p:cTn id="12" dur="75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25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1+#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750" fill="hold"/>
                                        <p:tgtEl>
                                          <p:spTgt spid="21"/>
                                        </p:tgtEl>
                                        <p:attrNameLst>
                                          <p:attrName>ppt_x</p:attrName>
                                        </p:attrNameLst>
                                      </p:cBhvr>
                                      <p:tavLst>
                                        <p:tav tm="0">
                                          <p:val>
                                            <p:strVal val="1+#ppt_w/2"/>
                                          </p:val>
                                        </p:tav>
                                        <p:tav tm="100000">
                                          <p:val>
                                            <p:strVal val="#ppt_x"/>
                                          </p:val>
                                        </p:tav>
                                      </p:tavLst>
                                    </p:anim>
                                    <p:anim calcmode="lin" valueType="num">
                                      <p:cBhvr additive="base">
                                        <p:cTn id="20" dur="750" fill="hold"/>
                                        <p:tgtEl>
                                          <p:spTgt spid="2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par>
                                <p:cTn id="29" presetID="22" presetClass="entr" presetSubtype="8"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par>
                                <p:cTn id="32" presetID="22" presetClass="entr" presetSubtype="8"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500"/>
                                        <p:tgtEl>
                                          <p:spTgt spid="25"/>
                                        </p:tgtEl>
                                      </p:cBhvr>
                                    </p:animEffect>
                                  </p:childTnLst>
                                </p:cTn>
                              </p:par>
                              <p:par>
                                <p:cTn id="35" presetID="22" presetClass="entr" presetSubtype="8"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500"/>
                                        <p:tgtEl>
                                          <p:spTgt spid="39"/>
                                        </p:tgtEl>
                                      </p:cBhvr>
                                    </p:animEffect>
                                  </p:childTnLst>
                                </p:cTn>
                              </p:par>
                            </p:childTnLst>
                          </p:cTn>
                        </p:par>
                        <p:par>
                          <p:cTn id="38" fill="hold">
                            <p:stCondLst>
                              <p:cond delay="2000"/>
                            </p:stCondLst>
                            <p:childTnLst>
                              <p:par>
                                <p:cTn id="39" presetID="12" presetClass="entr" presetSubtype="4" fill="hold" grpId="0" nodeType="afterEffect">
                                  <p:stCondLst>
                                    <p:cond delay="0"/>
                                  </p:stCondLst>
                                  <p:iterate type="lt">
                                    <p:tmPct val="50000"/>
                                  </p:iterate>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300"/>
                                        <p:tgtEl>
                                          <p:spTgt spid="40"/>
                                        </p:tgtEl>
                                        <p:attrNameLst>
                                          <p:attrName>ppt_y</p:attrName>
                                        </p:attrNameLst>
                                      </p:cBhvr>
                                      <p:tavLst>
                                        <p:tav tm="0">
                                          <p:val>
                                            <p:strVal val="#ppt_y+#ppt_h*1.125000"/>
                                          </p:val>
                                        </p:tav>
                                        <p:tav tm="100000">
                                          <p:val>
                                            <p:strVal val="#ppt_y"/>
                                          </p:val>
                                        </p:tav>
                                      </p:tavLst>
                                    </p:anim>
                                    <p:animEffect transition="in" filter="wipe(up)">
                                      <p:cBhvr>
                                        <p:cTn id="42" dur="300"/>
                                        <p:tgtEl>
                                          <p:spTgt spid="40"/>
                                        </p:tgtEl>
                                      </p:cBhvr>
                                    </p:animEffect>
                                  </p:childTnLst>
                                </p:cTn>
                              </p:par>
                              <p:par>
                                <p:cTn id="43" presetID="12" presetClass="entr" presetSubtype="4" fill="hold" grpId="0" nodeType="withEffect">
                                  <p:stCondLst>
                                    <p:cond delay="0"/>
                                  </p:stCondLst>
                                  <p:iterate type="lt">
                                    <p:tmPct val="50000"/>
                                  </p:iterate>
                                  <p:childTnLst>
                                    <p:set>
                                      <p:cBhvr>
                                        <p:cTn id="44" dur="1" fill="hold">
                                          <p:stCondLst>
                                            <p:cond delay="0"/>
                                          </p:stCondLst>
                                        </p:cTn>
                                        <p:tgtEl>
                                          <p:spTgt spid="41"/>
                                        </p:tgtEl>
                                        <p:attrNameLst>
                                          <p:attrName>style.visibility</p:attrName>
                                        </p:attrNameLst>
                                      </p:cBhvr>
                                      <p:to>
                                        <p:strVal val="visible"/>
                                      </p:to>
                                    </p:set>
                                    <p:anim calcmode="lin" valueType="num">
                                      <p:cBhvr additive="base">
                                        <p:cTn id="45" dur="300"/>
                                        <p:tgtEl>
                                          <p:spTgt spid="41"/>
                                        </p:tgtEl>
                                        <p:attrNameLst>
                                          <p:attrName>ppt_y</p:attrName>
                                        </p:attrNameLst>
                                      </p:cBhvr>
                                      <p:tavLst>
                                        <p:tav tm="0">
                                          <p:val>
                                            <p:strVal val="#ppt_y+#ppt_h*1.125000"/>
                                          </p:val>
                                        </p:tav>
                                        <p:tav tm="100000">
                                          <p:val>
                                            <p:strVal val="#ppt_y"/>
                                          </p:val>
                                        </p:tav>
                                      </p:tavLst>
                                    </p:anim>
                                    <p:animEffect transition="in" filter="wipe(up)">
                                      <p:cBhvr>
                                        <p:cTn id="46" dur="300"/>
                                        <p:tgtEl>
                                          <p:spTgt spid="41"/>
                                        </p:tgtEl>
                                      </p:cBhvr>
                                    </p:animEffect>
                                  </p:childTnLst>
                                </p:cTn>
                              </p:par>
                              <p:par>
                                <p:cTn id="47" presetID="12" presetClass="entr" presetSubtype="4" fill="hold" grpId="0" nodeType="withEffect">
                                  <p:stCondLst>
                                    <p:cond delay="0"/>
                                  </p:stCondLst>
                                  <p:iterate type="lt">
                                    <p:tmPct val="50000"/>
                                  </p:iterate>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300"/>
                                        <p:tgtEl>
                                          <p:spTgt spid="42"/>
                                        </p:tgtEl>
                                        <p:attrNameLst>
                                          <p:attrName>ppt_y</p:attrName>
                                        </p:attrNameLst>
                                      </p:cBhvr>
                                      <p:tavLst>
                                        <p:tav tm="0">
                                          <p:val>
                                            <p:strVal val="#ppt_y+#ppt_h*1.125000"/>
                                          </p:val>
                                        </p:tav>
                                        <p:tav tm="100000">
                                          <p:val>
                                            <p:strVal val="#ppt_y"/>
                                          </p:val>
                                        </p:tav>
                                      </p:tavLst>
                                    </p:anim>
                                    <p:animEffect transition="in" filter="wipe(up)">
                                      <p:cBhvr>
                                        <p:cTn id="50" dur="300"/>
                                        <p:tgtEl>
                                          <p:spTgt spid="42"/>
                                        </p:tgtEl>
                                      </p:cBhvr>
                                    </p:animEffect>
                                  </p:childTnLst>
                                </p:cTn>
                              </p:par>
                              <p:par>
                                <p:cTn id="51" presetID="12" presetClass="entr" presetSubtype="4" fill="hold" grpId="0" nodeType="withEffect">
                                  <p:stCondLst>
                                    <p:cond delay="0"/>
                                  </p:stCondLst>
                                  <p:iterate type="lt">
                                    <p:tmPct val="50000"/>
                                  </p:iterate>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300"/>
                                        <p:tgtEl>
                                          <p:spTgt spid="43"/>
                                        </p:tgtEl>
                                        <p:attrNameLst>
                                          <p:attrName>ppt_y</p:attrName>
                                        </p:attrNameLst>
                                      </p:cBhvr>
                                      <p:tavLst>
                                        <p:tav tm="0">
                                          <p:val>
                                            <p:strVal val="#ppt_y+#ppt_h*1.125000"/>
                                          </p:val>
                                        </p:tav>
                                        <p:tav tm="100000">
                                          <p:val>
                                            <p:strVal val="#ppt_y"/>
                                          </p:val>
                                        </p:tav>
                                      </p:tavLst>
                                    </p:anim>
                                    <p:animEffect transition="in" filter="wipe(up)">
                                      <p:cBhvr>
                                        <p:cTn id="54" dur="300"/>
                                        <p:tgtEl>
                                          <p:spTgt spid="43"/>
                                        </p:tgtEl>
                                      </p:cBhvr>
                                    </p:animEffect>
                                  </p:childTnLst>
                                </p:cTn>
                              </p:par>
                              <p:par>
                                <p:cTn id="55" presetID="10" presetClass="entr" presetSubtype="0" fill="hold" grpId="0" nodeType="withEffect">
                                  <p:stCondLst>
                                    <p:cond delay="1000"/>
                                  </p:stCondLst>
                                  <p:iterate type="lt">
                                    <p:tmPct val="10000"/>
                                  </p:iterate>
                                  <p:childTnLst>
                                    <p:set>
                                      <p:cBhvr>
                                        <p:cTn id="56" dur="1" fill="hold">
                                          <p:stCondLst>
                                            <p:cond delay="0"/>
                                          </p:stCondLst>
                                        </p:cTn>
                                        <p:tgtEl>
                                          <p:spTgt spid="44"/>
                                        </p:tgtEl>
                                        <p:attrNameLst>
                                          <p:attrName>style.visibility</p:attrName>
                                        </p:attrNameLst>
                                      </p:cBhvr>
                                      <p:to>
                                        <p:strVal val="visible"/>
                                      </p:to>
                                    </p:set>
                                    <p:animEffect transition="in" filter="fade">
                                      <p:cBhvr>
                                        <p:cTn id="57" dur="100"/>
                                        <p:tgtEl>
                                          <p:spTgt spid="44"/>
                                        </p:tgtEl>
                                      </p:cBhvr>
                                    </p:animEffect>
                                  </p:childTnLst>
                                </p:cTn>
                              </p:par>
                              <p:par>
                                <p:cTn id="58" presetID="10" presetClass="entr" presetSubtype="0" fill="hold" grpId="0" nodeType="withEffect">
                                  <p:stCondLst>
                                    <p:cond delay="1000"/>
                                  </p:stCondLst>
                                  <p:iterate type="lt">
                                    <p:tmPct val="10000"/>
                                  </p:iterate>
                                  <p:childTnLst>
                                    <p:set>
                                      <p:cBhvr>
                                        <p:cTn id="59" dur="1" fill="hold">
                                          <p:stCondLst>
                                            <p:cond delay="0"/>
                                          </p:stCondLst>
                                        </p:cTn>
                                        <p:tgtEl>
                                          <p:spTgt spid="45"/>
                                        </p:tgtEl>
                                        <p:attrNameLst>
                                          <p:attrName>style.visibility</p:attrName>
                                        </p:attrNameLst>
                                      </p:cBhvr>
                                      <p:to>
                                        <p:strVal val="visible"/>
                                      </p:to>
                                    </p:set>
                                    <p:animEffect transition="in" filter="fade">
                                      <p:cBhvr>
                                        <p:cTn id="60" dur="100"/>
                                        <p:tgtEl>
                                          <p:spTgt spid="45"/>
                                        </p:tgtEl>
                                      </p:cBhvr>
                                    </p:animEffect>
                                  </p:childTnLst>
                                </p:cTn>
                              </p:par>
                              <p:par>
                                <p:cTn id="61" presetID="10" presetClass="entr" presetSubtype="0" fill="hold" grpId="0" nodeType="withEffect">
                                  <p:stCondLst>
                                    <p:cond delay="1000"/>
                                  </p:stCondLst>
                                  <p:iterate type="lt">
                                    <p:tmPct val="10000"/>
                                  </p:iterate>
                                  <p:childTnLst>
                                    <p:set>
                                      <p:cBhvr>
                                        <p:cTn id="62" dur="1" fill="hold">
                                          <p:stCondLst>
                                            <p:cond delay="0"/>
                                          </p:stCondLst>
                                        </p:cTn>
                                        <p:tgtEl>
                                          <p:spTgt spid="46"/>
                                        </p:tgtEl>
                                        <p:attrNameLst>
                                          <p:attrName>style.visibility</p:attrName>
                                        </p:attrNameLst>
                                      </p:cBhvr>
                                      <p:to>
                                        <p:strVal val="visible"/>
                                      </p:to>
                                    </p:set>
                                    <p:animEffect transition="in" filter="fade">
                                      <p:cBhvr>
                                        <p:cTn id="63" dur="100"/>
                                        <p:tgtEl>
                                          <p:spTgt spid="46"/>
                                        </p:tgtEl>
                                      </p:cBhvr>
                                    </p:animEffect>
                                  </p:childTnLst>
                                </p:cTn>
                              </p:par>
                              <p:par>
                                <p:cTn id="64" presetID="10" presetClass="entr" presetSubtype="0" fill="hold" grpId="0" nodeType="withEffect">
                                  <p:stCondLst>
                                    <p:cond delay="1000"/>
                                  </p:stCondLst>
                                  <p:iterate type="lt">
                                    <p:tmPct val="10000"/>
                                  </p:iterate>
                                  <p:childTnLst>
                                    <p:set>
                                      <p:cBhvr>
                                        <p:cTn id="65" dur="1" fill="hold">
                                          <p:stCondLst>
                                            <p:cond delay="0"/>
                                          </p:stCondLst>
                                        </p:cTn>
                                        <p:tgtEl>
                                          <p:spTgt spid="47"/>
                                        </p:tgtEl>
                                        <p:attrNameLst>
                                          <p:attrName>style.visibility</p:attrName>
                                        </p:attrNameLst>
                                      </p:cBhvr>
                                      <p:to>
                                        <p:strVal val="visible"/>
                                      </p:to>
                                    </p:set>
                                    <p:animEffect transition="in" filter="fade">
                                      <p:cBhvr>
                                        <p:cTn id="66" dur="100"/>
                                        <p:tgtEl>
                                          <p:spTgt spid="47"/>
                                        </p:tgtEl>
                                      </p:cBhvr>
                                    </p:animEffect>
                                  </p:childTnLst>
                                </p:cTn>
                              </p:par>
                            </p:childTnLst>
                          </p:cTn>
                        </p:par>
                        <p:par>
                          <p:cTn id="67" fill="hold">
                            <p:stCondLst>
                              <p:cond delay="3369"/>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0" grpId="0" animBg="1"/>
      <p:bldP spid="21" grpId="0" animBg="1"/>
      <p:bldP spid="22" grpId="0" animBg="1"/>
      <p:bldP spid="40" grpId="0"/>
      <p:bldP spid="41" grpId="0"/>
      <p:bldP spid="42" grpId="0"/>
      <p:bldP spid="43" grpId="0"/>
      <p:bldP spid="44" grpId="0"/>
      <p:bldP spid="45" grpId="0"/>
      <p:bldP spid="46" grpId="0"/>
      <p:bldP spid="47"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5856190" y="-43623"/>
            <a:ext cx="2459634"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国外相关研究综述</a:t>
            </a:r>
          </a:p>
        </p:txBody>
      </p:sp>
      <p:sp>
        <p:nvSpPr>
          <p:cNvPr id="16" name="Oval 5"/>
          <p:cNvSpPr>
            <a:spLocks noChangeArrowheads="1"/>
          </p:cNvSpPr>
          <p:nvPr/>
        </p:nvSpPr>
        <p:spPr bwMode="auto">
          <a:xfrm>
            <a:off x="4345782" y="2776028"/>
            <a:ext cx="454819" cy="457200"/>
          </a:xfrm>
          <a:prstGeom prst="ellipse">
            <a:avLst/>
          </a:prstGeom>
          <a:solidFill>
            <a:srgbClr val="777777"/>
          </a:solidFill>
          <a:ln>
            <a:noFill/>
          </a:ln>
        </p:spPr>
        <p:txBody>
          <a:bodyPr vert="horz" wrap="square" lIns="68580" tIns="34290" rIns="68580" bIns="34290" numCol="1" anchor="t" anchorCtr="0" compatLnSpc="1"/>
          <a:lstStyle/>
          <a:p>
            <a:endParaRPr lang="zh-CN" altLang="en-US" sz="1350">
              <a:cs typeface="+mn-ea"/>
            </a:endParaRPr>
          </a:p>
        </p:txBody>
      </p:sp>
      <p:sp>
        <p:nvSpPr>
          <p:cNvPr id="17" name="Freeform 6"/>
          <p:cNvSpPr/>
          <p:nvPr/>
        </p:nvSpPr>
        <p:spPr bwMode="auto">
          <a:xfrm>
            <a:off x="3257550" y="1692559"/>
            <a:ext cx="1168004" cy="1391841"/>
          </a:xfrm>
          <a:custGeom>
            <a:avLst/>
            <a:gdLst>
              <a:gd name="T0" fmla="*/ 414 w 414"/>
              <a:gd name="T1" fmla="*/ 150 h 493"/>
              <a:gd name="T2" fmla="*/ 374 w 414"/>
              <a:gd name="T3" fmla="*/ 88 h 493"/>
              <a:gd name="T4" fmla="*/ 411 w 414"/>
              <a:gd name="T5" fmla="*/ 0 h 493"/>
              <a:gd name="T6" fmla="*/ 207 w 414"/>
              <a:gd name="T7" fmla="*/ 75 h 493"/>
              <a:gd name="T8" fmla="*/ 59 w 414"/>
              <a:gd name="T9" fmla="*/ 152 h 493"/>
              <a:gd name="T10" fmla="*/ 56 w 414"/>
              <a:gd name="T11" fmla="*/ 241 h 493"/>
              <a:gd name="T12" fmla="*/ 0 w 414"/>
              <a:gd name="T13" fmla="*/ 458 h 493"/>
              <a:gd name="T14" fmla="*/ 82 w 414"/>
              <a:gd name="T15" fmla="*/ 493 h 493"/>
              <a:gd name="T16" fmla="*/ 149 w 414"/>
              <a:gd name="T17" fmla="*/ 449 h 493"/>
              <a:gd name="T18" fmla="*/ 178 w 414"/>
              <a:gd name="T19" fmla="*/ 330 h 493"/>
              <a:gd name="T20" fmla="*/ 298 w 414"/>
              <a:gd name="T21" fmla="*/ 251 h 493"/>
              <a:gd name="T22" fmla="*/ 307 w 414"/>
              <a:gd name="T23" fmla="*/ 188 h 493"/>
              <a:gd name="T24" fmla="*/ 414 w 414"/>
              <a:gd name="T25" fmla="*/ 15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4" h="493">
                <a:moveTo>
                  <a:pt x="414" y="150"/>
                </a:moveTo>
                <a:cubicBezTo>
                  <a:pt x="374" y="88"/>
                  <a:pt x="374" y="88"/>
                  <a:pt x="374" y="88"/>
                </a:cubicBezTo>
                <a:cubicBezTo>
                  <a:pt x="411" y="0"/>
                  <a:pt x="411" y="0"/>
                  <a:pt x="411" y="0"/>
                </a:cubicBezTo>
                <a:cubicBezTo>
                  <a:pt x="336" y="9"/>
                  <a:pt x="266" y="35"/>
                  <a:pt x="207" y="75"/>
                </a:cubicBezTo>
                <a:cubicBezTo>
                  <a:pt x="147" y="62"/>
                  <a:pt x="84" y="93"/>
                  <a:pt x="59" y="152"/>
                </a:cubicBezTo>
                <a:cubicBezTo>
                  <a:pt x="47" y="182"/>
                  <a:pt x="47" y="213"/>
                  <a:pt x="56" y="241"/>
                </a:cubicBezTo>
                <a:cubicBezTo>
                  <a:pt x="21" y="306"/>
                  <a:pt x="1" y="380"/>
                  <a:pt x="0" y="458"/>
                </a:cubicBezTo>
                <a:cubicBezTo>
                  <a:pt x="82" y="493"/>
                  <a:pt x="82" y="493"/>
                  <a:pt x="82" y="493"/>
                </a:cubicBezTo>
                <a:cubicBezTo>
                  <a:pt x="149" y="449"/>
                  <a:pt x="149" y="449"/>
                  <a:pt x="149" y="449"/>
                </a:cubicBezTo>
                <a:cubicBezTo>
                  <a:pt x="151" y="407"/>
                  <a:pt x="161" y="367"/>
                  <a:pt x="178" y="330"/>
                </a:cubicBezTo>
                <a:cubicBezTo>
                  <a:pt x="229" y="331"/>
                  <a:pt x="277" y="301"/>
                  <a:pt x="298" y="251"/>
                </a:cubicBezTo>
                <a:cubicBezTo>
                  <a:pt x="306" y="230"/>
                  <a:pt x="309" y="209"/>
                  <a:pt x="307" y="188"/>
                </a:cubicBezTo>
                <a:cubicBezTo>
                  <a:pt x="339" y="169"/>
                  <a:pt x="375" y="156"/>
                  <a:pt x="414" y="150"/>
                </a:cubicBezTo>
                <a:close/>
              </a:path>
            </a:pathLst>
          </a:custGeom>
          <a:solidFill>
            <a:srgbClr val="2F5596"/>
          </a:solidFill>
          <a:ln>
            <a:noFill/>
          </a:ln>
        </p:spPr>
        <p:txBody>
          <a:bodyPr vert="horz" wrap="square" lIns="68580" tIns="34290" rIns="68580" bIns="34290" numCol="1" anchor="t" anchorCtr="0" compatLnSpc="1"/>
          <a:lstStyle/>
          <a:p>
            <a:endParaRPr lang="zh-CN" altLang="en-US" sz="1350">
              <a:cs typeface="+mn-ea"/>
            </a:endParaRPr>
          </a:p>
        </p:txBody>
      </p:sp>
      <p:sp>
        <p:nvSpPr>
          <p:cNvPr id="18" name="Freeform 7"/>
          <p:cNvSpPr/>
          <p:nvPr/>
        </p:nvSpPr>
        <p:spPr bwMode="auto">
          <a:xfrm>
            <a:off x="4473179" y="1681843"/>
            <a:ext cx="1394222" cy="1116806"/>
          </a:xfrm>
          <a:custGeom>
            <a:avLst/>
            <a:gdLst>
              <a:gd name="T0" fmla="*/ 409 w 494"/>
              <a:gd name="T1" fmla="*/ 188 h 396"/>
              <a:gd name="T2" fmla="*/ 331 w 494"/>
              <a:gd name="T3" fmla="*/ 49 h 396"/>
              <a:gd name="T4" fmla="*/ 238 w 494"/>
              <a:gd name="T5" fmla="*/ 47 h 396"/>
              <a:gd name="T6" fmla="*/ 36 w 494"/>
              <a:gd name="T7" fmla="*/ 0 h 396"/>
              <a:gd name="T8" fmla="*/ 0 w 494"/>
              <a:gd name="T9" fmla="*/ 87 h 396"/>
              <a:gd name="T10" fmla="*/ 40 w 494"/>
              <a:gd name="T11" fmla="*/ 149 h 396"/>
              <a:gd name="T12" fmla="*/ 152 w 494"/>
              <a:gd name="T13" fmla="*/ 172 h 396"/>
              <a:gd name="T14" fmla="*/ 232 w 494"/>
              <a:gd name="T15" fmla="*/ 288 h 396"/>
              <a:gd name="T16" fmla="*/ 302 w 494"/>
              <a:gd name="T17" fmla="*/ 296 h 396"/>
              <a:gd name="T18" fmla="*/ 344 w 494"/>
              <a:gd name="T19" fmla="*/ 396 h 396"/>
              <a:gd name="T20" fmla="*/ 413 w 494"/>
              <a:gd name="T21" fmla="*/ 352 h 396"/>
              <a:gd name="T22" fmla="*/ 494 w 494"/>
              <a:gd name="T23" fmla="*/ 386 h 396"/>
              <a:gd name="T24" fmla="*/ 409 w 494"/>
              <a:gd name="T25" fmla="*/ 188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4" h="396">
                <a:moveTo>
                  <a:pt x="409" y="188"/>
                </a:moveTo>
                <a:cubicBezTo>
                  <a:pt x="418" y="131"/>
                  <a:pt x="387" y="72"/>
                  <a:pt x="331" y="49"/>
                </a:cubicBezTo>
                <a:cubicBezTo>
                  <a:pt x="300" y="36"/>
                  <a:pt x="267" y="36"/>
                  <a:pt x="238" y="47"/>
                </a:cubicBezTo>
                <a:cubicBezTo>
                  <a:pt x="177" y="17"/>
                  <a:pt x="108" y="1"/>
                  <a:pt x="36" y="0"/>
                </a:cubicBezTo>
                <a:cubicBezTo>
                  <a:pt x="0" y="87"/>
                  <a:pt x="0" y="87"/>
                  <a:pt x="0" y="87"/>
                </a:cubicBezTo>
                <a:cubicBezTo>
                  <a:pt x="40" y="149"/>
                  <a:pt x="40" y="149"/>
                  <a:pt x="40" y="149"/>
                </a:cubicBezTo>
                <a:cubicBezTo>
                  <a:pt x="80" y="150"/>
                  <a:pt x="117" y="158"/>
                  <a:pt x="152" y="172"/>
                </a:cubicBezTo>
                <a:cubicBezTo>
                  <a:pt x="154" y="221"/>
                  <a:pt x="183" y="268"/>
                  <a:pt x="232" y="288"/>
                </a:cubicBezTo>
                <a:cubicBezTo>
                  <a:pt x="255" y="297"/>
                  <a:pt x="279" y="300"/>
                  <a:pt x="302" y="296"/>
                </a:cubicBezTo>
                <a:cubicBezTo>
                  <a:pt x="322" y="326"/>
                  <a:pt x="336" y="360"/>
                  <a:pt x="344" y="396"/>
                </a:cubicBezTo>
                <a:cubicBezTo>
                  <a:pt x="413" y="352"/>
                  <a:pt x="413" y="352"/>
                  <a:pt x="413" y="352"/>
                </a:cubicBezTo>
                <a:cubicBezTo>
                  <a:pt x="494" y="386"/>
                  <a:pt x="494" y="386"/>
                  <a:pt x="494" y="386"/>
                </a:cubicBezTo>
                <a:cubicBezTo>
                  <a:pt x="481" y="312"/>
                  <a:pt x="451" y="245"/>
                  <a:pt x="409" y="188"/>
                </a:cubicBezTo>
                <a:close/>
              </a:path>
            </a:pathLst>
          </a:custGeom>
          <a:solidFill>
            <a:srgbClr val="2F5596"/>
          </a:solidFill>
          <a:ln>
            <a:noFill/>
          </a:ln>
        </p:spPr>
        <p:txBody>
          <a:bodyPr vert="horz" wrap="square" lIns="68580" tIns="34290" rIns="68580" bIns="34290" numCol="1" anchor="t" anchorCtr="0" compatLnSpc="1"/>
          <a:lstStyle/>
          <a:p>
            <a:endParaRPr lang="zh-CN" altLang="en-US" sz="1350">
              <a:cs typeface="+mn-ea"/>
            </a:endParaRPr>
          </a:p>
        </p:txBody>
      </p:sp>
      <p:sp>
        <p:nvSpPr>
          <p:cNvPr id="19" name="Freeform 8"/>
          <p:cNvSpPr/>
          <p:nvPr/>
        </p:nvSpPr>
        <p:spPr bwMode="auto">
          <a:xfrm>
            <a:off x="4749404" y="2833178"/>
            <a:ext cx="1146572" cy="1460897"/>
          </a:xfrm>
          <a:custGeom>
            <a:avLst/>
            <a:gdLst>
              <a:gd name="T0" fmla="*/ 370 w 406"/>
              <a:gd name="T1" fmla="*/ 330 h 518"/>
              <a:gd name="T2" fmla="*/ 370 w 406"/>
              <a:gd name="T3" fmla="*/ 231 h 518"/>
              <a:gd name="T4" fmla="*/ 402 w 406"/>
              <a:gd name="T5" fmla="*/ 35 h 518"/>
              <a:gd name="T6" fmla="*/ 320 w 406"/>
              <a:gd name="T7" fmla="*/ 0 h 518"/>
              <a:gd name="T8" fmla="*/ 254 w 406"/>
              <a:gd name="T9" fmla="*/ 43 h 518"/>
              <a:gd name="T10" fmla="*/ 240 w 406"/>
              <a:gd name="T11" fmla="*/ 152 h 518"/>
              <a:gd name="T12" fmla="*/ 132 w 406"/>
              <a:gd name="T13" fmla="*/ 231 h 518"/>
              <a:gd name="T14" fmla="*/ 126 w 406"/>
              <a:gd name="T15" fmla="*/ 313 h 518"/>
              <a:gd name="T16" fmla="*/ 0 w 406"/>
              <a:gd name="T17" fmla="*/ 369 h 518"/>
              <a:gd name="T18" fmla="*/ 47 w 406"/>
              <a:gd name="T19" fmla="*/ 441 h 518"/>
              <a:gd name="T20" fmla="*/ 14 w 406"/>
              <a:gd name="T21" fmla="*/ 518 h 518"/>
              <a:gd name="T22" fmla="*/ 243 w 406"/>
              <a:gd name="T23" fmla="*/ 410 h 518"/>
              <a:gd name="T24" fmla="*/ 370 w 406"/>
              <a:gd name="T25" fmla="*/ 33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 h="518">
                <a:moveTo>
                  <a:pt x="370" y="330"/>
                </a:moveTo>
                <a:cubicBezTo>
                  <a:pt x="384" y="297"/>
                  <a:pt x="383" y="261"/>
                  <a:pt x="370" y="231"/>
                </a:cubicBezTo>
                <a:cubicBezTo>
                  <a:pt x="394" y="170"/>
                  <a:pt x="406" y="104"/>
                  <a:pt x="402" y="35"/>
                </a:cubicBezTo>
                <a:cubicBezTo>
                  <a:pt x="320" y="0"/>
                  <a:pt x="320" y="0"/>
                  <a:pt x="320" y="0"/>
                </a:cubicBezTo>
                <a:cubicBezTo>
                  <a:pt x="254" y="43"/>
                  <a:pt x="254" y="43"/>
                  <a:pt x="254" y="43"/>
                </a:cubicBezTo>
                <a:cubicBezTo>
                  <a:pt x="256" y="81"/>
                  <a:pt x="251" y="118"/>
                  <a:pt x="240" y="152"/>
                </a:cubicBezTo>
                <a:cubicBezTo>
                  <a:pt x="194" y="156"/>
                  <a:pt x="151" y="185"/>
                  <a:pt x="132" y="231"/>
                </a:cubicBezTo>
                <a:cubicBezTo>
                  <a:pt x="121" y="258"/>
                  <a:pt x="120" y="287"/>
                  <a:pt x="126" y="313"/>
                </a:cubicBezTo>
                <a:cubicBezTo>
                  <a:pt x="90" y="340"/>
                  <a:pt x="47" y="360"/>
                  <a:pt x="0" y="369"/>
                </a:cubicBezTo>
                <a:cubicBezTo>
                  <a:pt x="47" y="441"/>
                  <a:pt x="47" y="441"/>
                  <a:pt x="47" y="441"/>
                </a:cubicBezTo>
                <a:cubicBezTo>
                  <a:pt x="14" y="518"/>
                  <a:pt x="14" y="518"/>
                  <a:pt x="14" y="518"/>
                </a:cubicBezTo>
                <a:cubicBezTo>
                  <a:pt x="102" y="503"/>
                  <a:pt x="180" y="465"/>
                  <a:pt x="243" y="410"/>
                </a:cubicBezTo>
                <a:cubicBezTo>
                  <a:pt x="297" y="413"/>
                  <a:pt x="349" y="382"/>
                  <a:pt x="370" y="330"/>
                </a:cubicBezTo>
                <a:close/>
              </a:path>
            </a:pathLst>
          </a:custGeom>
          <a:solidFill>
            <a:srgbClr val="2F5596"/>
          </a:solidFill>
          <a:ln>
            <a:noFill/>
          </a:ln>
        </p:spPr>
        <p:txBody>
          <a:bodyPr vert="horz" wrap="square" lIns="68580" tIns="34290" rIns="68580" bIns="34290" numCol="1" anchor="t" anchorCtr="0" compatLnSpc="1"/>
          <a:lstStyle/>
          <a:p>
            <a:endParaRPr lang="zh-CN" altLang="en-US" sz="1350">
              <a:cs typeface="+mn-ea"/>
            </a:endParaRPr>
          </a:p>
        </p:txBody>
      </p:sp>
      <p:sp>
        <p:nvSpPr>
          <p:cNvPr id="20" name="Freeform 9"/>
          <p:cNvSpPr/>
          <p:nvPr/>
        </p:nvSpPr>
        <p:spPr bwMode="auto">
          <a:xfrm>
            <a:off x="3265885" y="3123690"/>
            <a:ext cx="1456135" cy="1196579"/>
          </a:xfrm>
          <a:custGeom>
            <a:avLst/>
            <a:gdLst>
              <a:gd name="T0" fmla="*/ 470 w 516"/>
              <a:gd name="T1" fmla="*/ 272 h 424"/>
              <a:gd name="T2" fmla="*/ 339 w 516"/>
              <a:gd name="T3" fmla="*/ 247 h 424"/>
              <a:gd name="T4" fmla="*/ 259 w 516"/>
              <a:gd name="T5" fmla="*/ 136 h 424"/>
              <a:gd name="T6" fmla="*/ 196 w 516"/>
              <a:gd name="T7" fmla="*/ 127 h 424"/>
              <a:gd name="T8" fmla="*/ 149 w 516"/>
              <a:gd name="T9" fmla="*/ 0 h 424"/>
              <a:gd name="T10" fmla="*/ 84 w 516"/>
              <a:gd name="T11" fmla="*/ 42 h 424"/>
              <a:gd name="T12" fmla="*/ 0 w 516"/>
              <a:gd name="T13" fmla="*/ 7 h 424"/>
              <a:gd name="T14" fmla="*/ 84 w 516"/>
              <a:gd name="T15" fmla="*/ 227 h 424"/>
              <a:gd name="T16" fmla="*/ 161 w 516"/>
              <a:gd name="T17" fmla="*/ 374 h 424"/>
              <a:gd name="T18" fmla="*/ 259 w 516"/>
              <a:gd name="T19" fmla="*/ 374 h 424"/>
              <a:gd name="T20" fmla="*/ 483 w 516"/>
              <a:gd name="T21" fmla="*/ 421 h 424"/>
              <a:gd name="T22" fmla="*/ 516 w 516"/>
              <a:gd name="T23" fmla="*/ 343 h 424"/>
              <a:gd name="T24" fmla="*/ 470 w 516"/>
              <a:gd name="T25" fmla="*/ 27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6" h="424">
                <a:moveTo>
                  <a:pt x="470" y="272"/>
                </a:moveTo>
                <a:cubicBezTo>
                  <a:pt x="424" y="273"/>
                  <a:pt x="379" y="264"/>
                  <a:pt x="339" y="247"/>
                </a:cubicBezTo>
                <a:cubicBezTo>
                  <a:pt x="336" y="199"/>
                  <a:pt x="306" y="155"/>
                  <a:pt x="259" y="136"/>
                </a:cubicBezTo>
                <a:cubicBezTo>
                  <a:pt x="239" y="127"/>
                  <a:pt x="217" y="124"/>
                  <a:pt x="196" y="127"/>
                </a:cubicBezTo>
                <a:cubicBezTo>
                  <a:pt x="172" y="89"/>
                  <a:pt x="156" y="46"/>
                  <a:pt x="149" y="0"/>
                </a:cubicBezTo>
                <a:cubicBezTo>
                  <a:pt x="84" y="42"/>
                  <a:pt x="84" y="42"/>
                  <a:pt x="84" y="42"/>
                </a:cubicBezTo>
                <a:cubicBezTo>
                  <a:pt x="0" y="7"/>
                  <a:pt x="0" y="7"/>
                  <a:pt x="0" y="7"/>
                </a:cubicBezTo>
                <a:cubicBezTo>
                  <a:pt x="9" y="89"/>
                  <a:pt x="39" y="164"/>
                  <a:pt x="84" y="227"/>
                </a:cubicBezTo>
                <a:cubicBezTo>
                  <a:pt x="71" y="287"/>
                  <a:pt x="102" y="350"/>
                  <a:pt x="161" y="374"/>
                </a:cubicBezTo>
                <a:cubicBezTo>
                  <a:pt x="194" y="388"/>
                  <a:pt x="229" y="387"/>
                  <a:pt x="259" y="374"/>
                </a:cubicBezTo>
                <a:cubicBezTo>
                  <a:pt x="327" y="407"/>
                  <a:pt x="403" y="424"/>
                  <a:pt x="483" y="421"/>
                </a:cubicBezTo>
                <a:cubicBezTo>
                  <a:pt x="516" y="343"/>
                  <a:pt x="516" y="343"/>
                  <a:pt x="516" y="343"/>
                </a:cubicBezTo>
                <a:lnTo>
                  <a:pt x="470" y="272"/>
                </a:lnTo>
                <a:close/>
              </a:path>
            </a:pathLst>
          </a:custGeom>
          <a:solidFill>
            <a:srgbClr val="2F5596"/>
          </a:solidFill>
          <a:ln>
            <a:noFill/>
          </a:ln>
        </p:spPr>
        <p:txBody>
          <a:bodyPr vert="horz" wrap="square" lIns="68580" tIns="34290" rIns="68580" bIns="34290" numCol="1" anchor="t" anchorCtr="0" compatLnSpc="1"/>
          <a:lstStyle/>
          <a:p>
            <a:endParaRPr lang="zh-CN" altLang="en-US" sz="1350">
              <a:cs typeface="+mn-ea"/>
            </a:endParaRPr>
          </a:p>
        </p:txBody>
      </p:sp>
      <p:sp>
        <p:nvSpPr>
          <p:cNvPr id="21" name="Freeform 10"/>
          <p:cNvSpPr/>
          <p:nvPr/>
        </p:nvSpPr>
        <p:spPr bwMode="auto">
          <a:xfrm>
            <a:off x="3696892" y="3724955"/>
            <a:ext cx="308372" cy="205979"/>
          </a:xfrm>
          <a:custGeom>
            <a:avLst/>
            <a:gdLst>
              <a:gd name="T0" fmla="*/ 259 w 259"/>
              <a:gd name="T1" fmla="*/ 173 h 173"/>
              <a:gd name="T2" fmla="*/ 0 w 259"/>
              <a:gd name="T3" fmla="*/ 173 h 173"/>
              <a:gd name="T4" fmla="*/ 0 w 259"/>
              <a:gd name="T5" fmla="*/ 0 h 173"/>
              <a:gd name="T6" fmla="*/ 128 w 259"/>
              <a:gd name="T7" fmla="*/ 85 h 173"/>
              <a:gd name="T8" fmla="*/ 259 w 259"/>
              <a:gd name="T9" fmla="*/ 0 h 173"/>
              <a:gd name="T10" fmla="*/ 259 w 259"/>
              <a:gd name="T11" fmla="*/ 173 h 173"/>
            </a:gdLst>
            <a:ahLst/>
            <a:cxnLst>
              <a:cxn ang="0">
                <a:pos x="T0" y="T1"/>
              </a:cxn>
              <a:cxn ang="0">
                <a:pos x="T2" y="T3"/>
              </a:cxn>
              <a:cxn ang="0">
                <a:pos x="T4" y="T5"/>
              </a:cxn>
              <a:cxn ang="0">
                <a:pos x="T6" y="T7"/>
              </a:cxn>
              <a:cxn ang="0">
                <a:pos x="T8" y="T9"/>
              </a:cxn>
              <a:cxn ang="0">
                <a:pos x="T10" y="T11"/>
              </a:cxn>
            </a:cxnLst>
            <a:rect l="0" t="0" r="r" b="b"/>
            <a:pathLst>
              <a:path w="259" h="173">
                <a:moveTo>
                  <a:pt x="259" y="173"/>
                </a:moveTo>
                <a:lnTo>
                  <a:pt x="0" y="173"/>
                </a:lnTo>
                <a:lnTo>
                  <a:pt x="0" y="0"/>
                </a:lnTo>
                <a:lnTo>
                  <a:pt x="128" y="85"/>
                </a:lnTo>
                <a:lnTo>
                  <a:pt x="259" y="0"/>
                </a:lnTo>
                <a:lnTo>
                  <a:pt x="259" y="173"/>
                </a:ln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22" name="Freeform 11"/>
          <p:cNvSpPr/>
          <p:nvPr/>
        </p:nvSpPr>
        <p:spPr bwMode="auto">
          <a:xfrm>
            <a:off x="3696892" y="3696380"/>
            <a:ext cx="308372" cy="101204"/>
          </a:xfrm>
          <a:custGeom>
            <a:avLst/>
            <a:gdLst>
              <a:gd name="T0" fmla="*/ 259 w 259"/>
              <a:gd name="T1" fmla="*/ 0 h 85"/>
              <a:gd name="T2" fmla="*/ 0 w 259"/>
              <a:gd name="T3" fmla="*/ 0 h 85"/>
              <a:gd name="T4" fmla="*/ 0 w 259"/>
              <a:gd name="T5" fmla="*/ 2 h 85"/>
              <a:gd name="T6" fmla="*/ 128 w 259"/>
              <a:gd name="T7" fmla="*/ 85 h 85"/>
              <a:gd name="T8" fmla="*/ 259 w 259"/>
              <a:gd name="T9" fmla="*/ 0 h 85"/>
            </a:gdLst>
            <a:ahLst/>
            <a:cxnLst>
              <a:cxn ang="0">
                <a:pos x="T0" y="T1"/>
              </a:cxn>
              <a:cxn ang="0">
                <a:pos x="T2" y="T3"/>
              </a:cxn>
              <a:cxn ang="0">
                <a:pos x="T4" y="T5"/>
              </a:cxn>
              <a:cxn ang="0">
                <a:pos x="T6" y="T7"/>
              </a:cxn>
              <a:cxn ang="0">
                <a:pos x="T8" y="T9"/>
              </a:cxn>
            </a:cxnLst>
            <a:rect l="0" t="0" r="r" b="b"/>
            <a:pathLst>
              <a:path w="259" h="85">
                <a:moveTo>
                  <a:pt x="259" y="0"/>
                </a:moveTo>
                <a:lnTo>
                  <a:pt x="0" y="0"/>
                </a:lnTo>
                <a:lnTo>
                  <a:pt x="0" y="2"/>
                </a:lnTo>
                <a:lnTo>
                  <a:pt x="128" y="85"/>
                </a:lnTo>
                <a:lnTo>
                  <a:pt x="259" y="0"/>
                </a:ln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23" name="Freeform 12"/>
          <p:cNvSpPr>
            <a:spLocks noEditPoints="1"/>
          </p:cNvSpPr>
          <p:nvPr/>
        </p:nvSpPr>
        <p:spPr bwMode="auto">
          <a:xfrm>
            <a:off x="5387578" y="3410631"/>
            <a:ext cx="253604" cy="335756"/>
          </a:xfrm>
          <a:custGeom>
            <a:avLst/>
            <a:gdLst>
              <a:gd name="T0" fmla="*/ 19 w 90"/>
              <a:gd name="T1" fmla="*/ 4 h 119"/>
              <a:gd name="T2" fmla="*/ 76 w 90"/>
              <a:gd name="T3" fmla="*/ 5 h 119"/>
              <a:gd name="T4" fmla="*/ 85 w 90"/>
              <a:gd name="T5" fmla="*/ 61 h 119"/>
              <a:gd name="T6" fmla="*/ 74 w 90"/>
              <a:gd name="T7" fmla="*/ 115 h 119"/>
              <a:gd name="T8" fmla="*/ 14 w 90"/>
              <a:gd name="T9" fmla="*/ 115 h 119"/>
              <a:gd name="T10" fmla="*/ 4 w 90"/>
              <a:gd name="T11" fmla="*/ 61 h 119"/>
              <a:gd name="T12" fmla="*/ 4 w 90"/>
              <a:gd name="T13" fmla="*/ 37 h 119"/>
              <a:gd name="T14" fmla="*/ 19 w 90"/>
              <a:gd name="T15" fmla="*/ 4 h 119"/>
              <a:gd name="T16" fmla="*/ 14 w 90"/>
              <a:gd name="T17" fmla="*/ 55 h 119"/>
              <a:gd name="T18" fmla="*/ 17 w 90"/>
              <a:gd name="T19" fmla="*/ 89 h 119"/>
              <a:gd name="T20" fmla="*/ 44 w 90"/>
              <a:gd name="T21" fmla="*/ 91 h 119"/>
              <a:gd name="T22" fmla="*/ 71 w 90"/>
              <a:gd name="T23" fmla="*/ 89 h 119"/>
              <a:gd name="T24" fmla="*/ 74 w 90"/>
              <a:gd name="T25" fmla="*/ 54 h 119"/>
              <a:gd name="T26" fmla="*/ 71 w 90"/>
              <a:gd name="T27" fmla="*/ 18 h 119"/>
              <a:gd name="T28" fmla="*/ 22 w 90"/>
              <a:gd name="T29" fmla="*/ 16 h 119"/>
              <a:gd name="T30" fmla="*/ 14 w 90"/>
              <a:gd name="T31" fmla="*/ 55 h 119"/>
              <a:gd name="T32" fmla="*/ 45 w 90"/>
              <a:gd name="T33" fmla="*/ 110 h 119"/>
              <a:gd name="T34" fmla="*/ 42 w 90"/>
              <a:gd name="T35" fmla="*/ 97 h 119"/>
              <a:gd name="T36" fmla="*/ 45 w 90"/>
              <a:gd name="T37" fmla="*/ 1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119">
                <a:moveTo>
                  <a:pt x="19" y="4"/>
                </a:moveTo>
                <a:cubicBezTo>
                  <a:pt x="31" y="2"/>
                  <a:pt x="66" y="0"/>
                  <a:pt x="76" y="5"/>
                </a:cubicBezTo>
                <a:cubicBezTo>
                  <a:pt x="89" y="13"/>
                  <a:pt x="85" y="41"/>
                  <a:pt x="85" y="61"/>
                </a:cubicBezTo>
                <a:cubicBezTo>
                  <a:pt x="85" y="81"/>
                  <a:pt x="90" y="109"/>
                  <a:pt x="74" y="115"/>
                </a:cubicBezTo>
                <a:cubicBezTo>
                  <a:pt x="65" y="119"/>
                  <a:pt x="22" y="119"/>
                  <a:pt x="14" y="115"/>
                </a:cubicBezTo>
                <a:cubicBezTo>
                  <a:pt x="0" y="109"/>
                  <a:pt x="4" y="82"/>
                  <a:pt x="4" y="61"/>
                </a:cubicBezTo>
                <a:cubicBezTo>
                  <a:pt x="4" y="51"/>
                  <a:pt x="4" y="44"/>
                  <a:pt x="4" y="37"/>
                </a:cubicBezTo>
                <a:cubicBezTo>
                  <a:pt x="4" y="20"/>
                  <a:pt x="2" y="7"/>
                  <a:pt x="19" y="4"/>
                </a:cubicBezTo>
                <a:close/>
                <a:moveTo>
                  <a:pt x="14" y="55"/>
                </a:moveTo>
                <a:cubicBezTo>
                  <a:pt x="14" y="69"/>
                  <a:pt x="13" y="85"/>
                  <a:pt x="17" y="89"/>
                </a:cubicBezTo>
                <a:cubicBezTo>
                  <a:pt x="22" y="93"/>
                  <a:pt x="38" y="91"/>
                  <a:pt x="44" y="91"/>
                </a:cubicBezTo>
                <a:cubicBezTo>
                  <a:pt x="51" y="91"/>
                  <a:pt x="67" y="93"/>
                  <a:pt x="71" y="89"/>
                </a:cubicBezTo>
                <a:cubicBezTo>
                  <a:pt x="77" y="83"/>
                  <a:pt x="74" y="66"/>
                  <a:pt x="74" y="54"/>
                </a:cubicBezTo>
                <a:cubicBezTo>
                  <a:pt x="74" y="41"/>
                  <a:pt x="77" y="24"/>
                  <a:pt x="71" y="18"/>
                </a:cubicBezTo>
                <a:cubicBezTo>
                  <a:pt x="66" y="13"/>
                  <a:pt x="33" y="13"/>
                  <a:pt x="22" y="16"/>
                </a:cubicBezTo>
                <a:cubicBezTo>
                  <a:pt x="11" y="19"/>
                  <a:pt x="14" y="36"/>
                  <a:pt x="14" y="55"/>
                </a:cubicBezTo>
                <a:close/>
                <a:moveTo>
                  <a:pt x="45" y="110"/>
                </a:moveTo>
                <a:cubicBezTo>
                  <a:pt x="53" y="109"/>
                  <a:pt x="53" y="93"/>
                  <a:pt x="42" y="97"/>
                </a:cubicBezTo>
                <a:cubicBezTo>
                  <a:pt x="34" y="100"/>
                  <a:pt x="38" y="110"/>
                  <a:pt x="45" y="110"/>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24" name="Freeform 13"/>
          <p:cNvSpPr/>
          <p:nvPr/>
        </p:nvSpPr>
        <p:spPr bwMode="auto">
          <a:xfrm>
            <a:off x="5272087" y="2225959"/>
            <a:ext cx="53579" cy="78581"/>
          </a:xfrm>
          <a:custGeom>
            <a:avLst/>
            <a:gdLst>
              <a:gd name="T0" fmla="*/ 0 w 19"/>
              <a:gd name="T1" fmla="*/ 0 h 28"/>
              <a:gd name="T2" fmla="*/ 0 w 19"/>
              <a:gd name="T3" fmla="*/ 28 h 28"/>
              <a:gd name="T4" fmla="*/ 19 w 19"/>
              <a:gd name="T5" fmla="*/ 4 h 28"/>
              <a:gd name="T6" fmla="*/ 0 w 19"/>
              <a:gd name="T7" fmla="*/ 0 h 28"/>
            </a:gdLst>
            <a:ahLst/>
            <a:cxnLst>
              <a:cxn ang="0">
                <a:pos x="T0" y="T1"/>
              </a:cxn>
              <a:cxn ang="0">
                <a:pos x="T2" y="T3"/>
              </a:cxn>
              <a:cxn ang="0">
                <a:pos x="T4" y="T5"/>
              </a:cxn>
              <a:cxn ang="0">
                <a:pos x="T6" y="T7"/>
              </a:cxn>
            </a:cxnLst>
            <a:rect l="0" t="0" r="r" b="b"/>
            <a:pathLst>
              <a:path w="19" h="28">
                <a:moveTo>
                  <a:pt x="0" y="0"/>
                </a:moveTo>
                <a:cubicBezTo>
                  <a:pt x="0" y="28"/>
                  <a:pt x="0" y="28"/>
                  <a:pt x="0" y="28"/>
                </a:cubicBezTo>
                <a:cubicBezTo>
                  <a:pt x="7" y="25"/>
                  <a:pt x="14" y="16"/>
                  <a:pt x="19" y="4"/>
                </a:cubicBezTo>
                <a:cubicBezTo>
                  <a:pt x="13" y="2"/>
                  <a:pt x="6" y="0"/>
                  <a:pt x="0" y="0"/>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25" name="Freeform 14"/>
          <p:cNvSpPr/>
          <p:nvPr/>
        </p:nvSpPr>
        <p:spPr bwMode="auto">
          <a:xfrm>
            <a:off x="5272088" y="2147377"/>
            <a:ext cx="67866" cy="72629"/>
          </a:xfrm>
          <a:custGeom>
            <a:avLst/>
            <a:gdLst>
              <a:gd name="T0" fmla="*/ 24 w 24"/>
              <a:gd name="T1" fmla="*/ 0 h 26"/>
              <a:gd name="T2" fmla="*/ 0 w 24"/>
              <a:gd name="T3" fmla="*/ 0 h 26"/>
              <a:gd name="T4" fmla="*/ 0 w 24"/>
              <a:gd name="T5" fmla="*/ 21 h 26"/>
              <a:gd name="T6" fmla="*/ 21 w 24"/>
              <a:gd name="T7" fmla="*/ 26 h 26"/>
              <a:gd name="T8" fmla="*/ 24 w 24"/>
              <a:gd name="T9" fmla="*/ 0 h 26"/>
            </a:gdLst>
            <a:ahLst/>
            <a:cxnLst>
              <a:cxn ang="0">
                <a:pos x="T0" y="T1"/>
              </a:cxn>
              <a:cxn ang="0">
                <a:pos x="T2" y="T3"/>
              </a:cxn>
              <a:cxn ang="0">
                <a:pos x="T4" y="T5"/>
              </a:cxn>
              <a:cxn ang="0">
                <a:pos x="T6" y="T7"/>
              </a:cxn>
              <a:cxn ang="0">
                <a:pos x="T8" y="T9"/>
              </a:cxn>
            </a:cxnLst>
            <a:rect l="0" t="0" r="r" b="b"/>
            <a:pathLst>
              <a:path w="24" h="26">
                <a:moveTo>
                  <a:pt x="24" y="0"/>
                </a:moveTo>
                <a:cubicBezTo>
                  <a:pt x="0" y="0"/>
                  <a:pt x="0" y="0"/>
                  <a:pt x="0" y="0"/>
                </a:cubicBezTo>
                <a:cubicBezTo>
                  <a:pt x="0" y="21"/>
                  <a:pt x="0" y="21"/>
                  <a:pt x="0" y="21"/>
                </a:cubicBezTo>
                <a:cubicBezTo>
                  <a:pt x="7" y="21"/>
                  <a:pt x="14" y="23"/>
                  <a:pt x="21" y="26"/>
                </a:cubicBezTo>
                <a:cubicBezTo>
                  <a:pt x="23" y="18"/>
                  <a:pt x="24" y="9"/>
                  <a:pt x="24" y="0"/>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27" name="Freeform 15"/>
          <p:cNvSpPr/>
          <p:nvPr/>
        </p:nvSpPr>
        <p:spPr bwMode="auto">
          <a:xfrm>
            <a:off x="5272088" y="2056890"/>
            <a:ext cx="67866" cy="72629"/>
          </a:xfrm>
          <a:custGeom>
            <a:avLst/>
            <a:gdLst>
              <a:gd name="T0" fmla="*/ 0 w 24"/>
              <a:gd name="T1" fmla="*/ 5 h 26"/>
              <a:gd name="T2" fmla="*/ 0 w 24"/>
              <a:gd name="T3" fmla="*/ 26 h 26"/>
              <a:gd name="T4" fmla="*/ 24 w 24"/>
              <a:gd name="T5" fmla="*/ 26 h 26"/>
              <a:gd name="T6" fmla="*/ 20 w 24"/>
              <a:gd name="T7" fmla="*/ 0 h 26"/>
              <a:gd name="T8" fmla="*/ 0 w 24"/>
              <a:gd name="T9" fmla="*/ 5 h 26"/>
            </a:gdLst>
            <a:ahLst/>
            <a:cxnLst>
              <a:cxn ang="0">
                <a:pos x="T0" y="T1"/>
              </a:cxn>
              <a:cxn ang="0">
                <a:pos x="T2" y="T3"/>
              </a:cxn>
              <a:cxn ang="0">
                <a:pos x="T4" y="T5"/>
              </a:cxn>
              <a:cxn ang="0">
                <a:pos x="T6" y="T7"/>
              </a:cxn>
              <a:cxn ang="0">
                <a:pos x="T8" y="T9"/>
              </a:cxn>
            </a:cxnLst>
            <a:rect l="0" t="0" r="r" b="b"/>
            <a:pathLst>
              <a:path w="24" h="26">
                <a:moveTo>
                  <a:pt x="0" y="5"/>
                </a:moveTo>
                <a:cubicBezTo>
                  <a:pt x="0" y="26"/>
                  <a:pt x="0" y="26"/>
                  <a:pt x="0" y="26"/>
                </a:cubicBezTo>
                <a:cubicBezTo>
                  <a:pt x="24" y="26"/>
                  <a:pt x="24" y="26"/>
                  <a:pt x="24" y="26"/>
                </a:cubicBezTo>
                <a:cubicBezTo>
                  <a:pt x="24" y="17"/>
                  <a:pt x="22" y="8"/>
                  <a:pt x="20" y="0"/>
                </a:cubicBezTo>
                <a:cubicBezTo>
                  <a:pt x="14" y="3"/>
                  <a:pt x="7" y="4"/>
                  <a:pt x="0" y="5"/>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28" name="Freeform 16"/>
          <p:cNvSpPr/>
          <p:nvPr/>
        </p:nvSpPr>
        <p:spPr bwMode="auto">
          <a:xfrm>
            <a:off x="5195888" y="2225959"/>
            <a:ext cx="59531" cy="78581"/>
          </a:xfrm>
          <a:custGeom>
            <a:avLst/>
            <a:gdLst>
              <a:gd name="T0" fmla="*/ 21 w 21"/>
              <a:gd name="T1" fmla="*/ 28 h 28"/>
              <a:gd name="T2" fmla="*/ 21 w 21"/>
              <a:gd name="T3" fmla="*/ 0 h 28"/>
              <a:gd name="T4" fmla="*/ 0 w 21"/>
              <a:gd name="T5" fmla="*/ 4 h 28"/>
              <a:gd name="T6" fmla="*/ 21 w 21"/>
              <a:gd name="T7" fmla="*/ 28 h 28"/>
            </a:gdLst>
            <a:ahLst/>
            <a:cxnLst>
              <a:cxn ang="0">
                <a:pos x="T0" y="T1"/>
              </a:cxn>
              <a:cxn ang="0">
                <a:pos x="T2" y="T3"/>
              </a:cxn>
              <a:cxn ang="0">
                <a:pos x="T4" y="T5"/>
              </a:cxn>
              <a:cxn ang="0">
                <a:pos x="T6" y="T7"/>
              </a:cxn>
            </a:cxnLst>
            <a:rect l="0" t="0" r="r" b="b"/>
            <a:pathLst>
              <a:path w="21" h="28">
                <a:moveTo>
                  <a:pt x="21" y="28"/>
                </a:moveTo>
                <a:cubicBezTo>
                  <a:pt x="21" y="0"/>
                  <a:pt x="21" y="0"/>
                  <a:pt x="21" y="0"/>
                </a:cubicBezTo>
                <a:cubicBezTo>
                  <a:pt x="14" y="0"/>
                  <a:pt x="7" y="1"/>
                  <a:pt x="0" y="4"/>
                </a:cubicBezTo>
                <a:cubicBezTo>
                  <a:pt x="5" y="17"/>
                  <a:pt x="13" y="26"/>
                  <a:pt x="21" y="28"/>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29" name="Freeform 17"/>
          <p:cNvSpPr/>
          <p:nvPr/>
        </p:nvSpPr>
        <p:spPr bwMode="auto">
          <a:xfrm>
            <a:off x="5181600" y="2059272"/>
            <a:ext cx="73819" cy="70247"/>
          </a:xfrm>
          <a:custGeom>
            <a:avLst/>
            <a:gdLst>
              <a:gd name="T0" fmla="*/ 0 w 26"/>
              <a:gd name="T1" fmla="*/ 25 h 25"/>
              <a:gd name="T2" fmla="*/ 26 w 26"/>
              <a:gd name="T3" fmla="*/ 25 h 25"/>
              <a:gd name="T4" fmla="*/ 26 w 26"/>
              <a:gd name="T5" fmla="*/ 4 h 25"/>
              <a:gd name="T6" fmla="*/ 4 w 26"/>
              <a:gd name="T7" fmla="*/ 0 h 25"/>
              <a:gd name="T8" fmla="*/ 0 w 26"/>
              <a:gd name="T9" fmla="*/ 25 h 25"/>
            </a:gdLst>
            <a:ahLst/>
            <a:cxnLst>
              <a:cxn ang="0">
                <a:pos x="T0" y="T1"/>
              </a:cxn>
              <a:cxn ang="0">
                <a:pos x="T2" y="T3"/>
              </a:cxn>
              <a:cxn ang="0">
                <a:pos x="T4" y="T5"/>
              </a:cxn>
              <a:cxn ang="0">
                <a:pos x="T6" y="T7"/>
              </a:cxn>
              <a:cxn ang="0">
                <a:pos x="T8" y="T9"/>
              </a:cxn>
            </a:cxnLst>
            <a:rect l="0" t="0" r="r" b="b"/>
            <a:pathLst>
              <a:path w="26" h="25">
                <a:moveTo>
                  <a:pt x="0" y="25"/>
                </a:moveTo>
                <a:cubicBezTo>
                  <a:pt x="26" y="25"/>
                  <a:pt x="26" y="25"/>
                  <a:pt x="26" y="25"/>
                </a:cubicBezTo>
                <a:cubicBezTo>
                  <a:pt x="26" y="4"/>
                  <a:pt x="26" y="4"/>
                  <a:pt x="26" y="4"/>
                </a:cubicBezTo>
                <a:cubicBezTo>
                  <a:pt x="18" y="4"/>
                  <a:pt x="11" y="2"/>
                  <a:pt x="4" y="0"/>
                </a:cubicBezTo>
                <a:cubicBezTo>
                  <a:pt x="2" y="7"/>
                  <a:pt x="0" y="16"/>
                  <a:pt x="0" y="25"/>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30" name="Freeform 18"/>
          <p:cNvSpPr/>
          <p:nvPr/>
        </p:nvSpPr>
        <p:spPr bwMode="auto">
          <a:xfrm>
            <a:off x="5272088" y="1980691"/>
            <a:ext cx="50006" cy="70247"/>
          </a:xfrm>
          <a:custGeom>
            <a:avLst/>
            <a:gdLst>
              <a:gd name="T0" fmla="*/ 0 w 18"/>
              <a:gd name="T1" fmla="*/ 0 h 25"/>
              <a:gd name="T2" fmla="*/ 0 w 18"/>
              <a:gd name="T3" fmla="*/ 25 h 25"/>
              <a:gd name="T4" fmla="*/ 18 w 18"/>
              <a:gd name="T5" fmla="*/ 21 h 25"/>
              <a:gd name="T6" fmla="*/ 0 w 18"/>
              <a:gd name="T7" fmla="*/ 0 h 25"/>
            </a:gdLst>
            <a:ahLst/>
            <a:cxnLst>
              <a:cxn ang="0">
                <a:pos x="T0" y="T1"/>
              </a:cxn>
              <a:cxn ang="0">
                <a:pos x="T2" y="T3"/>
              </a:cxn>
              <a:cxn ang="0">
                <a:pos x="T4" y="T5"/>
              </a:cxn>
              <a:cxn ang="0">
                <a:pos x="T6" y="T7"/>
              </a:cxn>
            </a:cxnLst>
            <a:rect l="0" t="0" r="r" b="b"/>
            <a:pathLst>
              <a:path w="18" h="25">
                <a:moveTo>
                  <a:pt x="0" y="0"/>
                </a:moveTo>
                <a:cubicBezTo>
                  <a:pt x="0" y="25"/>
                  <a:pt x="0" y="25"/>
                  <a:pt x="0" y="25"/>
                </a:cubicBezTo>
                <a:cubicBezTo>
                  <a:pt x="6" y="25"/>
                  <a:pt x="12" y="23"/>
                  <a:pt x="18" y="21"/>
                </a:cubicBezTo>
                <a:cubicBezTo>
                  <a:pt x="13" y="10"/>
                  <a:pt x="7" y="2"/>
                  <a:pt x="0" y="0"/>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31" name="Freeform 19"/>
          <p:cNvSpPr/>
          <p:nvPr/>
        </p:nvSpPr>
        <p:spPr bwMode="auto">
          <a:xfrm>
            <a:off x="5198269" y="1977118"/>
            <a:ext cx="57150" cy="73819"/>
          </a:xfrm>
          <a:custGeom>
            <a:avLst/>
            <a:gdLst>
              <a:gd name="T0" fmla="*/ 20 w 20"/>
              <a:gd name="T1" fmla="*/ 26 h 26"/>
              <a:gd name="T2" fmla="*/ 20 w 20"/>
              <a:gd name="T3" fmla="*/ 0 h 26"/>
              <a:gd name="T4" fmla="*/ 0 w 20"/>
              <a:gd name="T5" fmla="*/ 22 h 26"/>
              <a:gd name="T6" fmla="*/ 20 w 20"/>
              <a:gd name="T7" fmla="*/ 26 h 26"/>
            </a:gdLst>
            <a:ahLst/>
            <a:cxnLst>
              <a:cxn ang="0">
                <a:pos x="T0" y="T1"/>
              </a:cxn>
              <a:cxn ang="0">
                <a:pos x="T2" y="T3"/>
              </a:cxn>
              <a:cxn ang="0">
                <a:pos x="T4" y="T5"/>
              </a:cxn>
              <a:cxn ang="0">
                <a:pos x="T6" y="T7"/>
              </a:cxn>
            </a:cxnLst>
            <a:rect l="0" t="0" r="r" b="b"/>
            <a:pathLst>
              <a:path w="20" h="26">
                <a:moveTo>
                  <a:pt x="20" y="26"/>
                </a:moveTo>
                <a:cubicBezTo>
                  <a:pt x="20" y="0"/>
                  <a:pt x="20" y="0"/>
                  <a:pt x="20" y="0"/>
                </a:cubicBezTo>
                <a:cubicBezTo>
                  <a:pt x="12" y="2"/>
                  <a:pt x="5" y="11"/>
                  <a:pt x="0" y="22"/>
                </a:cubicBezTo>
                <a:cubicBezTo>
                  <a:pt x="6" y="25"/>
                  <a:pt x="13" y="26"/>
                  <a:pt x="20" y="26"/>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32" name="Freeform 20"/>
          <p:cNvSpPr/>
          <p:nvPr/>
        </p:nvSpPr>
        <p:spPr bwMode="auto">
          <a:xfrm>
            <a:off x="5181600" y="2147377"/>
            <a:ext cx="73819" cy="72629"/>
          </a:xfrm>
          <a:custGeom>
            <a:avLst/>
            <a:gdLst>
              <a:gd name="T0" fmla="*/ 3 w 26"/>
              <a:gd name="T1" fmla="*/ 26 h 26"/>
              <a:gd name="T2" fmla="*/ 26 w 26"/>
              <a:gd name="T3" fmla="*/ 21 h 26"/>
              <a:gd name="T4" fmla="*/ 26 w 26"/>
              <a:gd name="T5" fmla="*/ 0 h 26"/>
              <a:gd name="T6" fmla="*/ 0 w 26"/>
              <a:gd name="T7" fmla="*/ 0 h 26"/>
              <a:gd name="T8" fmla="*/ 3 w 26"/>
              <a:gd name="T9" fmla="*/ 26 h 26"/>
            </a:gdLst>
            <a:ahLst/>
            <a:cxnLst>
              <a:cxn ang="0">
                <a:pos x="T0" y="T1"/>
              </a:cxn>
              <a:cxn ang="0">
                <a:pos x="T2" y="T3"/>
              </a:cxn>
              <a:cxn ang="0">
                <a:pos x="T4" y="T5"/>
              </a:cxn>
              <a:cxn ang="0">
                <a:pos x="T6" y="T7"/>
              </a:cxn>
              <a:cxn ang="0">
                <a:pos x="T8" y="T9"/>
              </a:cxn>
            </a:cxnLst>
            <a:rect l="0" t="0" r="r" b="b"/>
            <a:pathLst>
              <a:path w="26" h="26">
                <a:moveTo>
                  <a:pt x="3" y="26"/>
                </a:moveTo>
                <a:cubicBezTo>
                  <a:pt x="10" y="23"/>
                  <a:pt x="18" y="21"/>
                  <a:pt x="26" y="21"/>
                </a:cubicBezTo>
                <a:cubicBezTo>
                  <a:pt x="26" y="0"/>
                  <a:pt x="26" y="0"/>
                  <a:pt x="26" y="0"/>
                </a:cubicBezTo>
                <a:cubicBezTo>
                  <a:pt x="0" y="0"/>
                  <a:pt x="0" y="0"/>
                  <a:pt x="0" y="0"/>
                </a:cubicBezTo>
                <a:cubicBezTo>
                  <a:pt x="0" y="9"/>
                  <a:pt x="1" y="18"/>
                  <a:pt x="3" y="26"/>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33" name="Freeform 21"/>
          <p:cNvSpPr/>
          <p:nvPr/>
        </p:nvSpPr>
        <p:spPr bwMode="auto">
          <a:xfrm>
            <a:off x="5088732" y="2147377"/>
            <a:ext cx="84535" cy="109538"/>
          </a:xfrm>
          <a:custGeom>
            <a:avLst/>
            <a:gdLst>
              <a:gd name="T0" fmla="*/ 30 w 30"/>
              <a:gd name="T1" fmla="*/ 28 h 39"/>
              <a:gd name="T2" fmla="*/ 27 w 30"/>
              <a:gd name="T3" fmla="*/ 0 h 39"/>
              <a:gd name="T4" fmla="*/ 0 w 30"/>
              <a:gd name="T5" fmla="*/ 0 h 39"/>
              <a:gd name="T6" fmla="*/ 16 w 30"/>
              <a:gd name="T7" fmla="*/ 39 h 39"/>
              <a:gd name="T8" fmla="*/ 30 w 30"/>
              <a:gd name="T9" fmla="*/ 28 h 39"/>
            </a:gdLst>
            <a:ahLst/>
            <a:cxnLst>
              <a:cxn ang="0">
                <a:pos x="T0" y="T1"/>
              </a:cxn>
              <a:cxn ang="0">
                <a:pos x="T2" y="T3"/>
              </a:cxn>
              <a:cxn ang="0">
                <a:pos x="T4" y="T5"/>
              </a:cxn>
              <a:cxn ang="0">
                <a:pos x="T6" y="T7"/>
              </a:cxn>
              <a:cxn ang="0">
                <a:pos x="T8" y="T9"/>
              </a:cxn>
            </a:cxnLst>
            <a:rect l="0" t="0" r="r" b="b"/>
            <a:pathLst>
              <a:path w="30" h="39">
                <a:moveTo>
                  <a:pt x="30" y="28"/>
                </a:moveTo>
                <a:cubicBezTo>
                  <a:pt x="28" y="20"/>
                  <a:pt x="27" y="10"/>
                  <a:pt x="27" y="0"/>
                </a:cubicBezTo>
                <a:cubicBezTo>
                  <a:pt x="0" y="0"/>
                  <a:pt x="0" y="0"/>
                  <a:pt x="0" y="0"/>
                </a:cubicBezTo>
                <a:cubicBezTo>
                  <a:pt x="1" y="15"/>
                  <a:pt x="7" y="28"/>
                  <a:pt x="16" y="39"/>
                </a:cubicBezTo>
                <a:cubicBezTo>
                  <a:pt x="20" y="35"/>
                  <a:pt x="25" y="31"/>
                  <a:pt x="30" y="28"/>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34" name="Freeform 22"/>
          <p:cNvSpPr/>
          <p:nvPr/>
        </p:nvSpPr>
        <p:spPr bwMode="auto">
          <a:xfrm>
            <a:off x="5297091" y="1972355"/>
            <a:ext cx="76200" cy="58341"/>
          </a:xfrm>
          <a:custGeom>
            <a:avLst/>
            <a:gdLst>
              <a:gd name="T0" fmla="*/ 0 w 27"/>
              <a:gd name="T1" fmla="*/ 0 h 21"/>
              <a:gd name="T2" fmla="*/ 15 w 27"/>
              <a:gd name="T3" fmla="*/ 21 h 21"/>
              <a:gd name="T4" fmla="*/ 27 w 27"/>
              <a:gd name="T5" fmla="*/ 12 h 21"/>
              <a:gd name="T6" fmla="*/ 0 w 27"/>
              <a:gd name="T7" fmla="*/ 0 h 21"/>
            </a:gdLst>
            <a:ahLst/>
            <a:cxnLst>
              <a:cxn ang="0">
                <a:pos x="T0" y="T1"/>
              </a:cxn>
              <a:cxn ang="0">
                <a:pos x="T2" y="T3"/>
              </a:cxn>
              <a:cxn ang="0">
                <a:pos x="T4" y="T5"/>
              </a:cxn>
              <a:cxn ang="0">
                <a:pos x="T6" y="T7"/>
              </a:cxn>
            </a:cxnLst>
            <a:rect l="0" t="0" r="r" b="b"/>
            <a:pathLst>
              <a:path w="27" h="21">
                <a:moveTo>
                  <a:pt x="0" y="0"/>
                </a:moveTo>
                <a:cubicBezTo>
                  <a:pt x="6" y="4"/>
                  <a:pt x="11" y="11"/>
                  <a:pt x="15" y="21"/>
                </a:cubicBezTo>
                <a:cubicBezTo>
                  <a:pt x="19" y="19"/>
                  <a:pt x="23" y="16"/>
                  <a:pt x="27" y="12"/>
                </a:cubicBezTo>
                <a:cubicBezTo>
                  <a:pt x="19" y="6"/>
                  <a:pt x="10" y="2"/>
                  <a:pt x="0" y="0"/>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35" name="Freeform 23"/>
          <p:cNvSpPr/>
          <p:nvPr/>
        </p:nvSpPr>
        <p:spPr bwMode="auto">
          <a:xfrm>
            <a:off x="5348288" y="2147378"/>
            <a:ext cx="86916" cy="111919"/>
          </a:xfrm>
          <a:custGeom>
            <a:avLst/>
            <a:gdLst>
              <a:gd name="T0" fmla="*/ 4 w 31"/>
              <a:gd name="T1" fmla="*/ 0 h 40"/>
              <a:gd name="T2" fmla="*/ 0 w 31"/>
              <a:gd name="T3" fmla="*/ 29 h 40"/>
              <a:gd name="T4" fmla="*/ 15 w 31"/>
              <a:gd name="T5" fmla="*/ 40 h 40"/>
              <a:gd name="T6" fmla="*/ 31 w 31"/>
              <a:gd name="T7" fmla="*/ 0 h 40"/>
              <a:gd name="T8" fmla="*/ 4 w 31"/>
              <a:gd name="T9" fmla="*/ 0 h 40"/>
            </a:gdLst>
            <a:ahLst/>
            <a:cxnLst>
              <a:cxn ang="0">
                <a:pos x="T0" y="T1"/>
              </a:cxn>
              <a:cxn ang="0">
                <a:pos x="T2" y="T3"/>
              </a:cxn>
              <a:cxn ang="0">
                <a:pos x="T4" y="T5"/>
              </a:cxn>
              <a:cxn ang="0">
                <a:pos x="T6" y="T7"/>
              </a:cxn>
              <a:cxn ang="0">
                <a:pos x="T8" y="T9"/>
              </a:cxn>
            </a:cxnLst>
            <a:rect l="0" t="0" r="r" b="b"/>
            <a:pathLst>
              <a:path w="31" h="40">
                <a:moveTo>
                  <a:pt x="4" y="0"/>
                </a:moveTo>
                <a:cubicBezTo>
                  <a:pt x="4" y="10"/>
                  <a:pt x="2" y="20"/>
                  <a:pt x="0" y="29"/>
                </a:cubicBezTo>
                <a:cubicBezTo>
                  <a:pt x="5" y="32"/>
                  <a:pt x="10" y="36"/>
                  <a:pt x="15" y="40"/>
                </a:cubicBezTo>
                <a:cubicBezTo>
                  <a:pt x="25" y="30"/>
                  <a:pt x="31" y="15"/>
                  <a:pt x="31" y="0"/>
                </a:cubicBezTo>
                <a:cubicBezTo>
                  <a:pt x="4" y="0"/>
                  <a:pt x="4" y="0"/>
                  <a:pt x="4" y="0"/>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36" name="Freeform 24"/>
          <p:cNvSpPr/>
          <p:nvPr/>
        </p:nvSpPr>
        <p:spPr bwMode="auto">
          <a:xfrm>
            <a:off x="5150644" y="1972355"/>
            <a:ext cx="70247" cy="58341"/>
          </a:xfrm>
          <a:custGeom>
            <a:avLst/>
            <a:gdLst>
              <a:gd name="T0" fmla="*/ 11 w 25"/>
              <a:gd name="T1" fmla="*/ 21 h 21"/>
              <a:gd name="T2" fmla="*/ 25 w 25"/>
              <a:gd name="T3" fmla="*/ 0 h 21"/>
              <a:gd name="T4" fmla="*/ 0 w 25"/>
              <a:gd name="T5" fmla="*/ 13 h 21"/>
              <a:gd name="T6" fmla="*/ 11 w 25"/>
              <a:gd name="T7" fmla="*/ 21 h 21"/>
            </a:gdLst>
            <a:ahLst/>
            <a:cxnLst>
              <a:cxn ang="0">
                <a:pos x="T0" y="T1"/>
              </a:cxn>
              <a:cxn ang="0">
                <a:pos x="T2" y="T3"/>
              </a:cxn>
              <a:cxn ang="0">
                <a:pos x="T4" y="T5"/>
              </a:cxn>
              <a:cxn ang="0">
                <a:pos x="T6" y="T7"/>
              </a:cxn>
            </a:cxnLst>
            <a:rect l="0" t="0" r="r" b="b"/>
            <a:pathLst>
              <a:path w="25" h="21">
                <a:moveTo>
                  <a:pt x="11" y="21"/>
                </a:moveTo>
                <a:cubicBezTo>
                  <a:pt x="15" y="12"/>
                  <a:pt x="20" y="5"/>
                  <a:pt x="25" y="0"/>
                </a:cubicBezTo>
                <a:cubicBezTo>
                  <a:pt x="16" y="3"/>
                  <a:pt x="7" y="7"/>
                  <a:pt x="0" y="13"/>
                </a:cubicBezTo>
                <a:cubicBezTo>
                  <a:pt x="3" y="17"/>
                  <a:pt x="7" y="19"/>
                  <a:pt x="11" y="21"/>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37" name="Freeform 25"/>
          <p:cNvSpPr/>
          <p:nvPr/>
        </p:nvSpPr>
        <p:spPr bwMode="auto">
          <a:xfrm>
            <a:off x="5344716" y="2019980"/>
            <a:ext cx="90488" cy="109538"/>
          </a:xfrm>
          <a:custGeom>
            <a:avLst/>
            <a:gdLst>
              <a:gd name="T0" fmla="*/ 0 w 32"/>
              <a:gd name="T1" fmla="*/ 10 h 39"/>
              <a:gd name="T2" fmla="*/ 5 w 32"/>
              <a:gd name="T3" fmla="*/ 39 h 39"/>
              <a:gd name="T4" fmla="*/ 32 w 32"/>
              <a:gd name="T5" fmla="*/ 39 h 39"/>
              <a:gd name="T6" fmla="*/ 15 w 32"/>
              <a:gd name="T7" fmla="*/ 0 h 39"/>
              <a:gd name="T8" fmla="*/ 0 w 32"/>
              <a:gd name="T9" fmla="*/ 10 h 39"/>
            </a:gdLst>
            <a:ahLst/>
            <a:cxnLst>
              <a:cxn ang="0">
                <a:pos x="T0" y="T1"/>
              </a:cxn>
              <a:cxn ang="0">
                <a:pos x="T2" y="T3"/>
              </a:cxn>
              <a:cxn ang="0">
                <a:pos x="T4" y="T5"/>
              </a:cxn>
              <a:cxn ang="0">
                <a:pos x="T6" y="T7"/>
              </a:cxn>
              <a:cxn ang="0">
                <a:pos x="T8" y="T9"/>
              </a:cxn>
            </a:cxnLst>
            <a:rect l="0" t="0" r="r" b="b"/>
            <a:pathLst>
              <a:path w="32" h="39">
                <a:moveTo>
                  <a:pt x="0" y="10"/>
                </a:moveTo>
                <a:cubicBezTo>
                  <a:pt x="3" y="19"/>
                  <a:pt x="4" y="29"/>
                  <a:pt x="5" y="39"/>
                </a:cubicBezTo>
                <a:cubicBezTo>
                  <a:pt x="32" y="39"/>
                  <a:pt x="32" y="39"/>
                  <a:pt x="32" y="39"/>
                </a:cubicBezTo>
                <a:cubicBezTo>
                  <a:pt x="31" y="24"/>
                  <a:pt x="25" y="10"/>
                  <a:pt x="15" y="0"/>
                </a:cubicBezTo>
                <a:cubicBezTo>
                  <a:pt x="10" y="4"/>
                  <a:pt x="6" y="7"/>
                  <a:pt x="0" y="10"/>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38" name="Freeform 26"/>
          <p:cNvSpPr/>
          <p:nvPr/>
        </p:nvSpPr>
        <p:spPr bwMode="auto">
          <a:xfrm>
            <a:off x="5091113" y="2022362"/>
            <a:ext cx="84535" cy="107156"/>
          </a:xfrm>
          <a:custGeom>
            <a:avLst/>
            <a:gdLst>
              <a:gd name="T0" fmla="*/ 26 w 30"/>
              <a:gd name="T1" fmla="*/ 38 h 38"/>
              <a:gd name="T2" fmla="*/ 30 w 30"/>
              <a:gd name="T3" fmla="*/ 10 h 38"/>
              <a:gd name="T4" fmla="*/ 16 w 30"/>
              <a:gd name="T5" fmla="*/ 0 h 38"/>
              <a:gd name="T6" fmla="*/ 0 w 30"/>
              <a:gd name="T7" fmla="*/ 38 h 38"/>
              <a:gd name="T8" fmla="*/ 26 w 30"/>
              <a:gd name="T9" fmla="*/ 38 h 38"/>
            </a:gdLst>
            <a:ahLst/>
            <a:cxnLst>
              <a:cxn ang="0">
                <a:pos x="T0" y="T1"/>
              </a:cxn>
              <a:cxn ang="0">
                <a:pos x="T2" y="T3"/>
              </a:cxn>
              <a:cxn ang="0">
                <a:pos x="T4" y="T5"/>
              </a:cxn>
              <a:cxn ang="0">
                <a:pos x="T6" y="T7"/>
              </a:cxn>
              <a:cxn ang="0">
                <a:pos x="T8" y="T9"/>
              </a:cxn>
            </a:cxnLst>
            <a:rect l="0" t="0" r="r" b="b"/>
            <a:pathLst>
              <a:path w="30" h="38">
                <a:moveTo>
                  <a:pt x="26" y="38"/>
                </a:moveTo>
                <a:cubicBezTo>
                  <a:pt x="26" y="28"/>
                  <a:pt x="27" y="18"/>
                  <a:pt x="30" y="10"/>
                </a:cubicBezTo>
                <a:cubicBezTo>
                  <a:pt x="25" y="7"/>
                  <a:pt x="20" y="4"/>
                  <a:pt x="16" y="0"/>
                </a:cubicBezTo>
                <a:cubicBezTo>
                  <a:pt x="7" y="10"/>
                  <a:pt x="1" y="23"/>
                  <a:pt x="0" y="38"/>
                </a:cubicBezTo>
                <a:cubicBezTo>
                  <a:pt x="26" y="38"/>
                  <a:pt x="26" y="38"/>
                  <a:pt x="26" y="38"/>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39" name="Freeform 27"/>
          <p:cNvSpPr/>
          <p:nvPr/>
        </p:nvSpPr>
        <p:spPr bwMode="auto">
          <a:xfrm>
            <a:off x="5303044" y="2246199"/>
            <a:ext cx="72629" cy="64294"/>
          </a:xfrm>
          <a:custGeom>
            <a:avLst/>
            <a:gdLst>
              <a:gd name="T0" fmla="*/ 14 w 26"/>
              <a:gd name="T1" fmla="*/ 0 h 23"/>
              <a:gd name="T2" fmla="*/ 0 w 26"/>
              <a:gd name="T3" fmla="*/ 23 h 23"/>
              <a:gd name="T4" fmla="*/ 26 w 26"/>
              <a:gd name="T5" fmla="*/ 10 h 23"/>
              <a:gd name="T6" fmla="*/ 14 w 26"/>
              <a:gd name="T7" fmla="*/ 0 h 23"/>
            </a:gdLst>
            <a:ahLst/>
            <a:cxnLst>
              <a:cxn ang="0">
                <a:pos x="T0" y="T1"/>
              </a:cxn>
              <a:cxn ang="0">
                <a:pos x="T2" y="T3"/>
              </a:cxn>
              <a:cxn ang="0">
                <a:pos x="T4" y="T5"/>
              </a:cxn>
              <a:cxn ang="0">
                <a:pos x="T6" y="T7"/>
              </a:cxn>
            </a:cxnLst>
            <a:rect l="0" t="0" r="r" b="b"/>
            <a:pathLst>
              <a:path w="26" h="23">
                <a:moveTo>
                  <a:pt x="14" y="0"/>
                </a:moveTo>
                <a:cubicBezTo>
                  <a:pt x="10" y="10"/>
                  <a:pt x="5" y="18"/>
                  <a:pt x="0" y="23"/>
                </a:cubicBezTo>
                <a:cubicBezTo>
                  <a:pt x="9" y="21"/>
                  <a:pt x="18" y="16"/>
                  <a:pt x="26" y="10"/>
                </a:cubicBezTo>
                <a:cubicBezTo>
                  <a:pt x="22" y="6"/>
                  <a:pt x="18" y="3"/>
                  <a:pt x="14" y="0"/>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40" name="Freeform 28"/>
          <p:cNvSpPr/>
          <p:nvPr/>
        </p:nvSpPr>
        <p:spPr bwMode="auto">
          <a:xfrm>
            <a:off x="5147072" y="2246199"/>
            <a:ext cx="71438" cy="61913"/>
          </a:xfrm>
          <a:custGeom>
            <a:avLst/>
            <a:gdLst>
              <a:gd name="T0" fmla="*/ 11 w 25"/>
              <a:gd name="T1" fmla="*/ 0 h 22"/>
              <a:gd name="T2" fmla="*/ 0 w 25"/>
              <a:gd name="T3" fmla="*/ 9 h 22"/>
              <a:gd name="T4" fmla="*/ 25 w 25"/>
              <a:gd name="T5" fmla="*/ 22 h 22"/>
              <a:gd name="T6" fmla="*/ 11 w 25"/>
              <a:gd name="T7" fmla="*/ 0 h 22"/>
            </a:gdLst>
            <a:ahLst/>
            <a:cxnLst>
              <a:cxn ang="0">
                <a:pos x="T0" y="T1"/>
              </a:cxn>
              <a:cxn ang="0">
                <a:pos x="T2" y="T3"/>
              </a:cxn>
              <a:cxn ang="0">
                <a:pos x="T4" y="T5"/>
              </a:cxn>
              <a:cxn ang="0">
                <a:pos x="T6" y="T7"/>
              </a:cxn>
            </a:cxnLst>
            <a:rect l="0" t="0" r="r" b="b"/>
            <a:pathLst>
              <a:path w="25" h="22">
                <a:moveTo>
                  <a:pt x="11" y="0"/>
                </a:moveTo>
                <a:cubicBezTo>
                  <a:pt x="7" y="2"/>
                  <a:pt x="3" y="5"/>
                  <a:pt x="0" y="9"/>
                </a:cubicBezTo>
                <a:cubicBezTo>
                  <a:pt x="7" y="15"/>
                  <a:pt x="15" y="20"/>
                  <a:pt x="25" y="22"/>
                </a:cubicBezTo>
                <a:cubicBezTo>
                  <a:pt x="19" y="18"/>
                  <a:pt x="15" y="10"/>
                  <a:pt x="11" y="0"/>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41" name="Freeform 29"/>
          <p:cNvSpPr>
            <a:spLocks noEditPoints="1"/>
          </p:cNvSpPr>
          <p:nvPr/>
        </p:nvSpPr>
        <p:spPr bwMode="auto">
          <a:xfrm>
            <a:off x="3583782" y="2079512"/>
            <a:ext cx="322660" cy="327422"/>
          </a:xfrm>
          <a:custGeom>
            <a:avLst/>
            <a:gdLst>
              <a:gd name="T0" fmla="*/ 113 w 114"/>
              <a:gd name="T1" fmla="*/ 100 h 116"/>
              <a:gd name="T2" fmla="*/ 84 w 114"/>
              <a:gd name="T3" fmla="*/ 72 h 116"/>
              <a:gd name="T4" fmla="*/ 89 w 114"/>
              <a:gd name="T5" fmla="*/ 46 h 116"/>
              <a:gd name="T6" fmla="*/ 43 w 114"/>
              <a:gd name="T7" fmla="*/ 1 h 116"/>
              <a:gd name="T8" fmla="*/ 1 w 114"/>
              <a:gd name="T9" fmla="*/ 50 h 116"/>
              <a:gd name="T10" fmla="*/ 48 w 114"/>
              <a:gd name="T11" fmla="*/ 95 h 116"/>
              <a:gd name="T12" fmla="*/ 72 w 114"/>
              <a:gd name="T13" fmla="*/ 87 h 116"/>
              <a:gd name="T14" fmla="*/ 100 w 114"/>
              <a:gd name="T15" fmla="*/ 115 h 116"/>
              <a:gd name="T16" fmla="*/ 104 w 114"/>
              <a:gd name="T17" fmla="*/ 114 h 116"/>
              <a:gd name="T18" fmla="*/ 113 w 114"/>
              <a:gd name="T19" fmla="*/ 103 h 116"/>
              <a:gd name="T20" fmla="*/ 113 w 114"/>
              <a:gd name="T21" fmla="*/ 100 h 116"/>
              <a:gd name="T22" fmla="*/ 15 w 114"/>
              <a:gd name="T23" fmla="*/ 50 h 116"/>
              <a:gd name="T24" fmla="*/ 44 w 114"/>
              <a:gd name="T25" fmla="*/ 16 h 116"/>
              <a:gd name="T26" fmla="*/ 75 w 114"/>
              <a:gd name="T27" fmla="*/ 47 h 116"/>
              <a:gd name="T28" fmla="*/ 47 w 114"/>
              <a:gd name="T29" fmla="*/ 80 h 116"/>
              <a:gd name="T30" fmla="*/ 15 w 114"/>
              <a:gd name="T31" fmla="*/ 5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16">
                <a:moveTo>
                  <a:pt x="113" y="100"/>
                </a:moveTo>
                <a:cubicBezTo>
                  <a:pt x="84" y="72"/>
                  <a:pt x="84" y="72"/>
                  <a:pt x="84" y="72"/>
                </a:cubicBezTo>
                <a:cubicBezTo>
                  <a:pt x="88" y="65"/>
                  <a:pt x="90" y="56"/>
                  <a:pt x="89" y="46"/>
                </a:cubicBezTo>
                <a:cubicBezTo>
                  <a:pt x="88" y="21"/>
                  <a:pt x="67" y="0"/>
                  <a:pt x="43" y="1"/>
                </a:cubicBezTo>
                <a:cubicBezTo>
                  <a:pt x="18" y="3"/>
                  <a:pt x="0" y="24"/>
                  <a:pt x="1" y="50"/>
                </a:cubicBezTo>
                <a:cubicBezTo>
                  <a:pt x="3" y="76"/>
                  <a:pt x="24" y="96"/>
                  <a:pt x="48" y="95"/>
                </a:cubicBezTo>
                <a:cubicBezTo>
                  <a:pt x="57" y="95"/>
                  <a:pt x="65" y="92"/>
                  <a:pt x="72" y="87"/>
                </a:cubicBezTo>
                <a:cubicBezTo>
                  <a:pt x="100" y="115"/>
                  <a:pt x="100" y="115"/>
                  <a:pt x="100" y="115"/>
                </a:cubicBezTo>
                <a:cubicBezTo>
                  <a:pt x="101" y="116"/>
                  <a:pt x="103" y="115"/>
                  <a:pt x="104" y="114"/>
                </a:cubicBezTo>
                <a:cubicBezTo>
                  <a:pt x="113" y="103"/>
                  <a:pt x="113" y="103"/>
                  <a:pt x="113" y="103"/>
                </a:cubicBezTo>
                <a:cubicBezTo>
                  <a:pt x="114" y="102"/>
                  <a:pt x="114" y="101"/>
                  <a:pt x="113" y="100"/>
                </a:cubicBezTo>
                <a:close/>
                <a:moveTo>
                  <a:pt x="15" y="50"/>
                </a:moveTo>
                <a:cubicBezTo>
                  <a:pt x="14" y="32"/>
                  <a:pt x="27" y="17"/>
                  <a:pt x="44" y="16"/>
                </a:cubicBezTo>
                <a:cubicBezTo>
                  <a:pt x="60" y="16"/>
                  <a:pt x="74" y="29"/>
                  <a:pt x="75" y="47"/>
                </a:cubicBezTo>
                <a:cubicBezTo>
                  <a:pt x="76" y="65"/>
                  <a:pt x="64" y="80"/>
                  <a:pt x="47" y="80"/>
                </a:cubicBezTo>
                <a:cubicBezTo>
                  <a:pt x="31" y="81"/>
                  <a:pt x="16" y="67"/>
                  <a:pt x="15" y="50"/>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endParaRPr>
          </a:p>
        </p:txBody>
      </p:sp>
      <p:sp>
        <p:nvSpPr>
          <p:cNvPr id="42" name="文本框 16"/>
          <p:cNvSpPr txBox="1"/>
          <p:nvPr/>
        </p:nvSpPr>
        <p:spPr>
          <a:xfrm>
            <a:off x="741590" y="1416974"/>
            <a:ext cx="284219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latin typeface="+mn-ea"/>
                <a:cs typeface="+mn-ea"/>
              </a:rPr>
              <a:t>单击此处添加您的标题文字单击此处添加您的标题文字单击此处添加您的标题</a:t>
            </a:r>
          </a:p>
        </p:txBody>
      </p:sp>
      <p:sp>
        <p:nvSpPr>
          <p:cNvPr id="43" name="文本框 16"/>
          <p:cNvSpPr txBox="1"/>
          <p:nvPr/>
        </p:nvSpPr>
        <p:spPr>
          <a:xfrm>
            <a:off x="741590" y="3982451"/>
            <a:ext cx="284219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latin typeface="+mn-ea"/>
                <a:cs typeface="+mn-ea"/>
              </a:rPr>
              <a:t>单击此处添加您的标题文字单击此处添加您的标题文字单击此处添加您的标题</a:t>
            </a:r>
          </a:p>
        </p:txBody>
      </p:sp>
      <p:sp>
        <p:nvSpPr>
          <p:cNvPr id="44" name="文本框 16"/>
          <p:cNvSpPr txBox="1"/>
          <p:nvPr/>
        </p:nvSpPr>
        <p:spPr>
          <a:xfrm>
            <a:off x="5641182" y="1416974"/>
            <a:ext cx="284219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latin typeface="+mn-ea"/>
                <a:cs typeface="+mn-ea"/>
              </a:rPr>
              <a:t>单击此处添加您的标题文字单击此处添加您的标题文字单击此处添加您的标题</a:t>
            </a:r>
          </a:p>
        </p:txBody>
      </p:sp>
      <p:sp>
        <p:nvSpPr>
          <p:cNvPr id="45" name="文本框 16"/>
          <p:cNvSpPr txBox="1"/>
          <p:nvPr/>
        </p:nvSpPr>
        <p:spPr>
          <a:xfrm>
            <a:off x="5641182" y="3982451"/>
            <a:ext cx="284219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latin typeface="+mn-ea"/>
                <a:cs typeface="+mn-ea"/>
              </a:rPr>
              <a:t>单击此处添加您的标题文字单击此处添加您的标题文字单击此处添加您的标题</a:t>
            </a:r>
          </a:p>
        </p:txBody>
      </p:sp>
      <p:sp>
        <p:nvSpPr>
          <p:cNvPr id="46"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animEffect transition="in" filter="fade">
                                      <p:cBhvr>
                                        <p:cTn id="13" dur="500"/>
                                        <p:tgtEl>
                                          <p:spTgt spid="16"/>
                                        </p:tgtEl>
                                      </p:cBhvr>
                                    </p:animEffect>
                                  </p:childTnLst>
                                </p:cTn>
                              </p:par>
                            </p:childTnLst>
                          </p:cTn>
                        </p:par>
                        <p:par>
                          <p:cTn id="14" fill="hold">
                            <p:stCondLst>
                              <p:cond delay="1000"/>
                            </p:stCondLst>
                            <p:childTnLst>
                              <p:par>
                                <p:cTn id="15" presetID="8" presetClass="entr" presetSubtype="32"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amond(out)">
                                      <p:cBhvr>
                                        <p:cTn id="17" dur="500"/>
                                        <p:tgtEl>
                                          <p:spTgt spid="17"/>
                                        </p:tgtEl>
                                      </p:cBhvr>
                                    </p:animEffect>
                                  </p:childTnLst>
                                </p:cTn>
                              </p:par>
                              <p:par>
                                <p:cTn id="18" presetID="8" presetClass="entr" presetSubtype="32"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amond(out)">
                                      <p:cBhvr>
                                        <p:cTn id="20" dur="500"/>
                                        <p:tgtEl>
                                          <p:spTgt spid="18"/>
                                        </p:tgtEl>
                                      </p:cBhvr>
                                    </p:animEffect>
                                  </p:childTnLst>
                                </p:cTn>
                              </p:par>
                              <p:par>
                                <p:cTn id="21" presetID="8" presetClass="entr" presetSubtype="32"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amond(out)">
                                      <p:cBhvr>
                                        <p:cTn id="23" dur="500"/>
                                        <p:tgtEl>
                                          <p:spTgt spid="19"/>
                                        </p:tgtEl>
                                      </p:cBhvr>
                                    </p:animEffect>
                                  </p:childTnLst>
                                </p:cTn>
                              </p:par>
                              <p:par>
                                <p:cTn id="24" presetID="8" presetClass="entr" presetSubtype="32"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amond(out)">
                                      <p:cBhvr>
                                        <p:cTn id="26" dur="500"/>
                                        <p:tgtEl>
                                          <p:spTgt spid="20"/>
                                        </p:tgtEl>
                                      </p:cBhvr>
                                    </p:animEffect>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anim calcmode="lin" valueType="num">
                                      <p:cBhvr>
                                        <p:cTn id="31" dur="500" fill="hold"/>
                                        <p:tgtEl>
                                          <p:spTgt spid="44"/>
                                        </p:tgtEl>
                                        <p:attrNameLst>
                                          <p:attrName>ppt_x</p:attrName>
                                        </p:attrNameLst>
                                      </p:cBhvr>
                                      <p:tavLst>
                                        <p:tav tm="0">
                                          <p:val>
                                            <p:strVal val="#ppt_x"/>
                                          </p:val>
                                        </p:tav>
                                        <p:tav tm="100000">
                                          <p:val>
                                            <p:strVal val="#ppt_x"/>
                                          </p:val>
                                        </p:tav>
                                      </p:tavLst>
                                    </p:anim>
                                    <p:anim calcmode="lin" valueType="num">
                                      <p:cBhvr>
                                        <p:cTn id="32" dur="500" fill="hold"/>
                                        <p:tgtEl>
                                          <p:spTgt spid="4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anim calcmode="lin" valueType="num">
                                      <p:cBhvr>
                                        <p:cTn id="36" dur="500" fill="hold"/>
                                        <p:tgtEl>
                                          <p:spTgt spid="45"/>
                                        </p:tgtEl>
                                        <p:attrNameLst>
                                          <p:attrName>ppt_x</p:attrName>
                                        </p:attrNameLst>
                                      </p:cBhvr>
                                      <p:tavLst>
                                        <p:tav tm="0">
                                          <p:val>
                                            <p:strVal val="#ppt_x"/>
                                          </p:val>
                                        </p:tav>
                                        <p:tav tm="100000">
                                          <p:val>
                                            <p:strVal val="#ppt_x"/>
                                          </p:val>
                                        </p:tav>
                                      </p:tavLst>
                                    </p:anim>
                                    <p:anim calcmode="lin" valueType="num">
                                      <p:cBhvr>
                                        <p:cTn id="37" dur="500" fill="hold"/>
                                        <p:tgtEl>
                                          <p:spTgt spid="4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anim calcmode="lin" valueType="num">
                                      <p:cBhvr>
                                        <p:cTn id="41" dur="500" fill="hold"/>
                                        <p:tgtEl>
                                          <p:spTgt spid="43"/>
                                        </p:tgtEl>
                                        <p:attrNameLst>
                                          <p:attrName>ppt_x</p:attrName>
                                        </p:attrNameLst>
                                      </p:cBhvr>
                                      <p:tavLst>
                                        <p:tav tm="0">
                                          <p:val>
                                            <p:strVal val="#ppt_x"/>
                                          </p:val>
                                        </p:tav>
                                        <p:tav tm="100000">
                                          <p:val>
                                            <p:strVal val="#ppt_x"/>
                                          </p:val>
                                        </p:tav>
                                      </p:tavLst>
                                    </p:anim>
                                    <p:anim calcmode="lin" valueType="num">
                                      <p:cBhvr>
                                        <p:cTn id="42" dur="500" fill="hold"/>
                                        <p:tgtEl>
                                          <p:spTgt spid="4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anim calcmode="lin" valueType="num">
                                      <p:cBhvr>
                                        <p:cTn id="46" dur="500" fill="hold"/>
                                        <p:tgtEl>
                                          <p:spTgt spid="42"/>
                                        </p:tgtEl>
                                        <p:attrNameLst>
                                          <p:attrName>ppt_x</p:attrName>
                                        </p:attrNameLst>
                                      </p:cBhvr>
                                      <p:tavLst>
                                        <p:tav tm="0">
                                          <p:val>
                                            <p:strVal val="#ppt_x"/>
                                          </p:val>
                                        </p:tav>
                                        <p:tav tm="100000">
                                          <p:val>
                                            <p:strVal val="#ppt_x"/>
                                          </p:val>
                                        </p:tav>
                                      </p:tavLst>
                                    </p:anim>
                                    <p:anim calcmode="lin" valueType="num">
                                      <p:cBhvr>
                                        <p:cTn id="47" dur="500" fill="hold"/>
                                        <p:tgtEl>
                                          <p:spTgt spid="42"/>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animBg="1"/>
      <p:bldP spid="17" grpId="0" animBg="1"/>
      <p:bldP spid="18" grpId="0" animBg="1"/>
      <p:bldP spid="19" grpId="0" animBg="1"/>
      <p:bldP spid="20" grpId="0" animBg="1"/>
      <p:bldP spid="42" grpId="0"/>
      <p:bldP spid="43" grpId="0"/>
      <p:bldP spid="44" grpId="0"/>
      <p:bldP spid="4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5976705" y="3827"/>
            <a:ext cx="2459634"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国内相关研究综述</a:t>
            </a:r>
          </a:p>
        </p:txBody>
      </p:sp>
      <p:grpSp>
        <p:nvGrpSpPr>
          <p:cNvPr id="28" name="组合 27"/>
          <p:cNvGrpSpPr/>
          <p:nvPr/>
        </p:nvGrpSpPr>
        <p:grpSpPr>
          <a:xfrm>
            <a:off x="2098508" y="1295402"/>
            <a:ext cx="6019702" cy="542869"/>
            <a:chOff x="2798009" y="1247388"/>
            <a:chExt cx="8026268" cy="723543"/>
          </a:xfrm>
        </p:grpSpPr>
        <p:sp>
          <p:nvSpPr>
            <p:cNvPr id="29" name="TextBox 54"/>
            <p:cNvSpPr txBox="1"/>
            <p:nvPr/>
          </p:nvSpPr>
          <p:spPr bwMode="auto">
            <a:xfrm>
              <a:off x="5491421" y="1306541"/>
              <a:ext cx="1323509" cy="446311"/>
            </a:xfrm>
            <a:prstGeom prst="rect">
              <a:avLst/>
            </a:prstGeom>
            <a:noFill/>
            <a:effectLst/>
          </p:spPr>
          <p:txBody>
            <a:bodyPr wrap="none" lIns="91466" tIns="45734" rIns="91466" bIns="45734">
              <a:spAutoFit/>
            </a:bodyPr>
            <a:ls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a:lstStyle>
            <a:p>
              <a:r>
                <a:rPr lang="zh-CN" altLang="en-US" sz="1575" dirty="0">
                  <a:solidFill>
                    <a:schemeClr val="tx1">
                      <a:lumMod val="75000"/>
                      <a:lumOff val="25000"/>
                    </a:schemeClr>
                  </a:solidFill>
                  <a:ea typeface="幼圆" panose="02010509060101010101" charset="-122"/>
                  <a:cs typeface="+mn-ea"/>
                  <a:sym typeface="+mn-lt"/>
                </a:rPr>
                <a:t>添加标题</a:t>
              </a:r>
            </a:p>
          </p:txBody>
        </p:sp>
        <p:sp>
          <p:nvSpPr>
            <p:cNvPr id="39" name="矩形 38"/>
            <p:cNvSpPr>
              <a:spLocks noChangeArrowheads="1"/>
            </p:cNvSpPr>
            <p:nvPr/>
          </p:nvSpPr>
          <p:spPr bwMode="auto">
            <a:xfrm>
              <a:off x="6953198" y="1247388"/>
              <a:ext cx="3871079" cy="7235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66" tIns="45734" rIns="91466" bIns="45734">
              <a:spAutoFit/>
            </a:bodyPr>
            <a:ls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a:lstStyle>
            <a:p>
              <a:pPr fontAlgn="base">
                <a:spcBef>
                  <a:spcPct val="0"/>
                </a:spcBef>
                <a:spcAft>
                  <a:spcPct val="0"/>
                </a:spcAft>
              </a:pPr>
              <a:r>
                <a:rPr lang="zh-CN" altLang="en-US" sz="975" dirty="0">
                  <a:solidFill>
                    <a:prstClr val="black">
                      <a:lumMod val="75000"/>
                      <a:lumOff val="25000"/>
                    </a:prstClr>
                  </a:solidFill>
                  <a:ea typeface="幼圆" panose="02010509060101010101" charset="-122"/>
                  <a:cs typeface="+mn-ea"/>
                  <a:sym typeface="+mn-lt"/>
                </a:rPr>
                <a:t>单击此处添加文本单击此处添加文本单击此处添加文本单击此处添加文本单击此处添加文本单击此处添加文本</a:t>
              </a:r>
            </a:p>
          </p:txBody>
        </p:sp>
        <p:sp>
          <p:nvSpPr>
            <p:cNvPr id="40" name="任意多边形 39"/>
            <p:cNvSpPr/>
            <p:nvPr/>
          </p:nvSpPr>
          <p:spPr>
            <a:xfrm>
              <a:off x="2798009" y="1532247"/>
              <a:ext cx="2711317" cy="186457"/>
            </a:xfrm>
            <a:custGeom>
              <a:avLst/>
              <a:gdLst>
                <a:gd name="connsiteX0" fmla="*/ 1041400 w 1041400"/>
                <a:gd name="connsiteY0" fmla="*/ 0 h 152400"/>
                <a:gd name="connsiteX1" fmla="*/ 50800 w 1041400"/>
                <a:gd name="connsiteY1" fmla="*/ 0 h 152400"/>
                <a:gd name="connsiteX2" fmla="*/ 0 w 1041400"/>
                <a:gd name="connsiteY2" fmla="*/ 152400 h 152400"/>
              </a:gdLst>
              <a:ahLst/>
              <a:cxnLst>
                <a:cxn ang="0">
                  <a:pos x="connsiteX0" y="connsiteY0"/>
                </a:cxn>
                <a:cxn ang="0">
                  <a:pos x="connsiteX1" y="connsiteY1"/>
                </a:cxn>
                <a:cxn ang="0">
                  <a:pos x="connsiteX2" y="connsiteY2"/>
                </a:cxn>
              </a:cxnLst>
              <a:rect l="l" t="t" r="r" b="b"/>
              <a:pathLst>
                <a:path w="1041400" h="152400">
                  <a:moveTo>
                    <a:pt x="1041400" y="0"/>
                  </a:moveTo>
                  <a:lnTo>
                    <a:pt x="50800" y="0"/>
                  </a:lnTo>
                  <a:lnTo>
                    <a:pt x="0" y="152400"/>
                  </a:lnTo>
                </a:path>
              </a:pathLst>
            </a:custGeom>
            <a:noFill/>
            <a:ln>
              <a:solidFill>
                <a:schemeClr val="bg1">
                  <a:lumMod val="6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66" tIns="45734" rIns="91466" bIns="45734" rtlCol="0" anchor="ctr"/>
            <a:lstStyle>
              <a:defPPr>
                <a:defRPr lang="zh-CN"/>
              </a:defPPr>
              <a:lvl1pPr marL="0" algn="l" defTabSz="913765" rtl="0" eaLnBrk="1" latinLnBrk="0" hangingPunct="1">
                <a:defRPr sz="1900" kern="1200">
                  <a:solidFill>
                    <a:schemeClr val="lt1"/>
                  </a:solidFill>
                  <a:latin typeface="+mn-lt"/>
                  <a:ea typeface="+mn-ea"/>
                  <a:cs typeface="+mn-cs"/>
                </a:defRPr>
              </a:lvl1pPr>
              <a:lvl2pPr marL="457200" algn="l" defTabSz="913765" rtl="0" eaLnBrk="1" latinLnBrk="0" hangingPunct="1">
                <a:defRPr sz="1900" kern="1200">
                  <a:solidFill>
                    <a:schemeClr val="lt1"/>
                  </a:solidFill>
                  <a:latin typeface="+mn-lt"/>
                  <a:ea typeface="+mn-ea"/>
                  <a:cs typeface="+mn-cs"/>
                </a:defRPr>
              </a:lvl2pPr>
              <a:lvl3pPr marL="914400" algn="l" defTabSz="913765" rtl="0" eaLnBrk="1" latinLnBrk="0" hangingPunct="1">
                <a:defRPr sz="1900" kern="1200">
                  <a:solidFill>
                    <a:schemeClr val="lt1"/>
                  </a:solidFill>
                  <a:latin typeface="+mn-lt"/>
                  <a:ea typeface="+mn-ea"/>
                  <a:cs typeface="+mn-cs"/>
                </a:defRPr>
              </a:lvl3pPr>
              <a:lvl4pPr marL="1371600" algn="l" defTabSz="913765" rtl="0" eaLnBrk="1" latinLnBrk="0" hangingPunct="1">
                <a:defRPr sz="1900" kern="1200">
                  <a:solidFill>
                    <a:schemeClr val="lt1"/>
                  </a:solidFill>
                  <a:latin typeface="+mn-lt"/>
                  <a:ea typeface="+mn-ea"/>
                  <a:cs typeface="+mn-cs"/>
                </a:defRPr>
              </a:lvl4pPr>
              <a:lvl5pPr marL="1828800" algn="l" defTabSz="913765" rtl="0" eaLnBrk="1" latinLnBrk="0" hangingPunct="1">
                <a:defRPr sz="1900" kern="1200">
                  <a:solidFill>
                    <a:schemeClr val="lt1"/>
                  </a:solidFill>
                  <a:latin typeface="+mn-lt"/>
                  <a:ea typeface="+mn-ea"/>
                  <a:cs typeface="+mn-cs"/>
                </a:defRPr>
              </a:lvl5pPr>
              <a:lvl6pPr marL="2286000" algn="l" defTabSz="913765" rtl="0" eaLnBrk="1" latinLnBrk="0" hangingPunct="1">
                <a:defRPr sz="1900" kern="1200">
                  <a:solidFill>
                    <a:schemeClr val="lt1"/>
                  </a:solidFill>
                  <a:latin typeface="+mn-lt"/>
                  <a:ea typeface="+mn-ea"/>
                  <a:cs typeface="+mn-cs"/>
                </a:defRPr>
              </a:lvl6pPr>
              <a:lvl7pPr marL="2743200" algn="l" defTabSz="913765" rtl="0" eaLnBrk="1" latinLnBrk="0" hangingPunct="1">
                <a:defRPr sz="1900" kern="1200">
                  <a:solidFill>
                    <a:schemeClr val="lt1"/>
                  </a:solidFill>
                  <a:latin typeface="+mn-lt"/>
                  <a:ea typeface="+mn-ea"/>
                  <a:cs typeface="+mn-cs"/>
                </a:defRPr>
              </a:lvl7pPr>
              <a:lvl8pPr marL="3200400" algn="l" defTabSz="913765" rtl="0" eaLnBrk="1" latinLnBrk="0" hangingPunct="1">
                <a:defRPr sz="1900" kern="1200">
                  <a:solidFill>
                    <a:schemeClr val="lt1"/>
                  </a:solidFill>
                  <a:latin typeface="+mn-lt"/>
                  <a:ea typeface="+mn-ea"/>
                  <a:cs typeface="+mn-cs"/>
                </a:defRPr>
              </a:lvl8pPr>
              <a:lvl9pPr marL="3656965" algn="l" defTabSz="913765" rtl="0" eaLnBrk="1" latinLnBrk="0" hangingPunct="1">
                <a:defRPr sz="1900" kern="1200">
                  <a:solidFill>
                    <a:schemeClr val="lt1"/>
                  </a:solidFill>
                  <a:latin typeface="+mn-lt"/>
                  <a:ea typeface="+mn-ea"/>
                  <a:cs typeface="+mn-cs"/>
                </a:defRPr>
              </a:lvl9pPr>
            </a:lstStyle>
            <a:p>
              <a:pPr algn="ctr" fontAlgn="base">
                <a:spcBef>
                  <a:spcPct val="0"/>
                </a:spcBef>
                <a:spcAft>
                  <a:spcPct val="0"/>
                </a:spcAft>
              </a:pPr>
              <a:endParaRPr lang="zh-CN" altLang="en-US" sz="1425">
                <a:solidFill>
                  <a:prstClr val="white"/>
                </a:solidFill>
                <a:ea typeface="幼圆" panose="02010509060101010101" charset="-122"/>
                <a:cs typeface="+mn-ea"/>
                <a:sym typeface="+mn-lt"/>
              </a:endParaRPr>
            </a:p>
          </p:txBody>
        </p:sp>
      </p:grpSp>
      <p:grpSp>
        <p:nvGrpSpPr>
          <p:cNvPr id="41" name="组合 40"/>
          <p:cNvGrpSpPr/>
          <p:nvPr/>
        </p:nvGrpSpPr>
        <p:grpSpPr>
          <a:xfrm>
            <a:off x="3636697" y="2159339"/>
            <a:ext cx="4481513" cy="542869"/>
            <a:chOff x="4848926" y="2398854"/>
            <a:chExt cx="5975351" cy="723541"/>
          </a:xfrm>
        </p:grpSpPr>
        <p:sp>
          <p:nvSpPr>
            <p:cNvPr id="42" name="TextBox 56"/>
            <p:cNvSpPr txBox="1"/>
            <p:nvPr/>
          </p:nvSpPr>
          <p:spPr bwMode="auto">
            <a:xfrm>
              <a:off x="5491419" y="2458008"/>
              <a:ext cx="1323509" cy="446310"/>
            </a:xfrm>
            <a:prstGeom prst="rect">
              <a:avLst/>
            </a:prstGeom>
            <a:noFill/>
            <a:effectLst/>
          </p:spPr>
          <p:txBody>
            <a:bodyPr wrap="none" lIns="91466" tIns="45734" rIns="91466" bIns="45734">
              <a:spAutoFit/>
            </a:bodyPr>
            <a:ls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a:lstStyle>
            <a:p>
              <a:r>
                <a:rPr lang="zh-CN" altLang="en-US" sz="1575" dirty="0">
                  <a:solidFill>
                    <a:schemeClr val="tx1">
                      <a:lumMod val="75000"/>
                      <a:lumOff val="25000"/>
                    </a:schemeClr>
                  </a:solidFill>
                  <a:ea typeface="幼圆" panose="02010509060101010101" charset="-122"/>
                  <a:cs typeface="+mn-ea"/>
                  <a:sym typeface="+mn-lt"/>
                </a:rPr>
                <a:t>添加标题</a:t>
              </a:r>
            </a:p>
          </p:txBody>
        </p:sp>
        <p:sp>
          <p:nvSpPr>
            <p:cNvPr id="43" name="矩形 42"/>
            <p:cNvSpPr>
              <a:spLocks noChangeArrowheads="1"/>
            </p:cNvSpPr>
            <p:nvPr/>
          </p:nvSpPr>
          <p:spPr bwMode="auto">
            <a:xfrm>
              <a:off x="6953197" y="2398854"/>
              <a:ext cx="3871080" cy="7235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66" tIns="45734" rIns="91466" bIns="45734">
              <a:spAutoFit/>
            </a:bodyPr>
            <a:ls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a:lstStyle>
            <a:p>
              <a:pPr fontAlgn="base">
                <a:spcBef>
                  <a:spcPct val="0"/>
                </a:spcBef>
                <a:spcAft>
                  <a:spcPct val="0"/>
                </a:spcAft>
              </a:pPr>
              <a:r>
                <a:rPr lang="zh-CN" altLang="en-US" sz="975" dirty="0">
                  <a:solidFill>
                    <a:prstClr val="black">
                      <a:lumMod val="75000"/>
                      <a:lumOff val="25000"/>
                    </a:prstClr>
                  </a:solidFill>
                  <a:ea typeface="幼圆" panose="02010509060101010101" charset="-122"/>
                  <a:cs typeface="+mn-ea"/>
                  <a:sym typeface="+mn-lt"/>
                </a:rPr>
                <a:t>单击此处添加文本单击此处添加文本单击此处添加文本单击此处添加文本单击此处添加文本单击此处添加文本</a:t>
              </a:r>
            </a:p>
          </p:txBody>
        </p:sp>
        <p:sp>
          <p:nvSpPr>
            <p:cNvPr id="61" name="任意多边形 60"/>
            <p:cNvSpPr/>
            <p:nvPr/>
          </p:nvSpPr>
          <p:spPr>
            <a:xfrm>
              <a:off x="4848926" y="2633103"/>
              <a:ext cx="643467" cy="135467"/>
            </a:xfrm>
            <a:custGeom>
              <a:avLst/>
              <a:gdLst>
                <a:gd name="connsiteX0" fmla="*/ 482600 w 482600"/>
                <a:gd name="connsiteY0" fmla="*/ 0 h 101600"/>
                <a:gd name="connsiteX1" fmla="*/ 25400 w 482600"/>
                <a:gd name="connsiteY1" fmla="*/ 0 h 101600"/>
                <a:gd name="connsiteX2" fmla="*/ 0 w 482600"/>
                <a:gd name="connsiteY2" fmla="*/ 101600 h 101600"/>
              </a:gdLst>
              <a:ahLst/>
              <a:cxnLst>
                <a:cxn ang="0">
                  <a:pos x="connsiteX0" y="connsiteY0"/>
                </a:cxn>
                <a:cxn ang="0">
                  <a:pos x="connsiteX1" y="connsiteY1"/>
                </a:cxn>
                <a:cxn ang="0">
                  <a:pos x="connsiteX2" y="connsiteY2"/>
                </a:cxn>
              </a:cxnLst>
              <a:rect l="l" t="t" r="r" b="b"/>
              <a:pathLst>
                <a:path w="482600" h="101600">
                  <a:moveTo>
                    <a:pt x="482600" y="0"/>
                  </a:moveTo>
                  <a:lnTo>
                    <a:pt x="25400" y="0"/>
                  </a:lnTo>
                  <a:lnTo>
                    <a:pt x="0" y="101600"/>
                  </a:lnTo>
                </a:path>
              </a:pathLst>
            </a:custGeom>
            <a:noFill/>
            <a:ln>
              <a:solidFill>
                <a:schemeClr val="bg1">
                  <a:lumMod val="6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66" tIns="45734" rIns="91466" bIns="45734" rtlCol="0" anchor="ctr"/>
            <a:lstStyle>
              <a:defPPr>
                <a:defRPr lang="zh-CN"/>
              </a:defPPr>
              <a:lvl1pPr marL="0" algn="l" defTabSz="913765" rtl="0" eaLnBrk="1" latinLnBrk="0" hangingPunct="1">
                <a:defRPr sz="1900" kern="1200">
                  <a:solidFill>
                    <a:schemeClr val="lt1"/>
                  </a:solidFill>
                  <a:latin typeface="+mn-lt"/>
                  <a:ea typeface="+mn-ea"/>
                  <a:cs typeface="+mn-cs"/>
                </a:defRPr>
              </a:lvl1pPr>
              <a:lvl2pPr marL="457200" algn="l" defTabSz="913765" rtl="0" eaLnBrk="1" latinLnBrk="0" hangingPunct="1">
                <a:defRPr sz="1900" kern="1200">
                  <a:solidFill>
                    <a:schemeClr val="lt1"/>
                  </a:solidFill>
                  <a:latin typeface="+mn-lt"/>
                  <a:ea typeface="+mn-ea"/>
                  <a:cs typeface="+mn-cs"/>
                </a:defRPr>
              </a:lvl2pPr>
              <a:lvl3pPr marL="914400" algn="l" defTabSz="913765" rtl="0" eaLnBrk="1" latinLnBrk="0" hangingPunct="1">
                <a:defRPr sz="1900" kern="1200">
                  <a:solidFill>
                    <a:schemeClr val="lt1"/>
                  </a:solidFill>
                  <a:latin typeface="+mn-lt"/>
                  <a:ea typeface="+mn-ea"/>
                  <a:cs typeface="+mn-cs"/>
                </a:defRPr>
              </a:lvl3pPr>
              <a:lvl4pPr marL="1371600" algn="l" defTabSz="913765" rtl="0" eaLnBrk="1" latinLnBrk="0" hangingPunct="1">
                <a:defRPr sz="1900" kern="1200">
                  <a:solidFill>
                    <a:schemeClr val="lt1"/>
                  </a:solidFill>
                  <a:latin typeface="+mn-lt"/>
                  <a:ea typeface="+mn-ea"/>
                  <a:cs typeface="+mn-cs"/>
                </a:defRPr>
              </a:lvl4pPr>
              <a:lvl5pPr marL="1828800" algn="l" defTabSz="913765" rtl="0" eaLnBrk="1" latinLnBrk="0" hangingPunct="1">
                <a:defRPr sz="1900" kern="1200">
                  <a:solidFill>
                    <a:schemeClr val="lt1"/>
                  </a:solidFill>
                  <a:latin typeface="+mn-lt"/>
                  <a:ea typeface="+mn-ea"/>
                  <a:cs typeface="+mn-cs"/>
                </a:defRPr>
              </a:lvl5pPr>
              <a:lvl6pPr marL="2286000" algn="l" defTabSz="913765" rtl="0" eaLnBrk="1" latinLnBrk="0" hangingPunct="1">
                <a:defRPr sz="1900" kern="1200">
                  <a:solidFill>
                    <a:schemeClr val="lt1"/>
                  </a:solidFill>
                  <a:latin typeface="+mn-lt"/>
                  <a:ea typeface="+mn-ea"/>
                  <a:cs typeface="+mn-cs"/>
                </a:defRPr>
              </a:lvl6pPr>
              <a:lvl7pPr marL="2743200" algn="l" defTabSz="913765" rtl="0" eaLnBrk="1" latinLnBrk="0" hangingPunct="1">
                <a:defRPr sz="1900" kern="1200">
                  <a:solidFill>
                    <a:schemeClr val="lt1"/>
                  </a:solidFill>
                  <a:latin typeface="+mn-lt"/>
                  <a:ea typeface="+mn-ea"/>
                  <a:cs typeface="+mn-cs"/>
                </a:defRPr>
              </a:lvl7pPr>
              <a:lvl8pPr marL="3200400" algn="l" defTabSz="913765" rtl="0" eaLnBrk="1" latinLnBrk="0" hangingPunct="1">
                <a:defRPr sz="1900" kern="1200">
                  <a:solidFill>
                    <a:schemeClr val="lt1"/>
                  </a:solidFill>
                  <a:latin typeface="+mn-lt"/>
                  <a:ea typeface="+mn-ea"/>
                  <a:cs typeface="+mn-cs"/>
                </a:defRPr>
              </a:lvl8pPr>
              <a:lvl9pPr marL="3656965" algn="l" defTabSz="913765" rtl="0" eaLnBrk="1" latinLnBrk="0" hangingPunct="1">
                <a:defRPr sz="1900" kern="1200">
                  <a:solidFill>
                    <a:schemeClr val="lt1"/>
                  </a:solidFill>
                  <a:latin typeface="+mn-lt"/>
                  <a:ea typeface="+mn-ea"/>
                  <a:cs typeface="+mn-cs"/>
                </a:defRPr>
              </a:lvl9pPr>
            </a:lstStyle>
            <a:p>
              <a:pPr algn="ctr" fontAlgn="base">
                <a:spcBef>
                  <a:spcPct val="0"/>
                </a:spcBef>
                <a:spcAft>
                  <a:spcPct val="0"/>
                </a:spcAft>
              </a:pPr>
              <a:endParaRPr lang="zh-CN" altLang="en-US" sz="1425">
                <a:solidFill>
                  <a:prstClr val="white"/>
                </a:solidFill>
                <a:ea typeface="幼圆" panose="02010509060101010101" charset="-122"/>
                <a:cs typeface="+mn-ea"/>
                <a:sym typeface="+mn-lt"/>
              </a:endParaRPr>
            </a:p>
          </p:txBody>
        </p:sp>
      </p:grpSp>
      <p:grpSp>
        <p:nvGrpSpPr>
          <p:cNvPr id="62" name="组合 61"/>
          <p:cNvGrpSpPr/>
          <p:nvPr/>
        </p:nvGrpSpPr>
        <p:grpSpPr>
          <a:xfrm>
            <a:off x="3611298" y="3023279"/>
            <a:ext cx="4506911" cy="542869"/>
            <a:chOff x="4815062" y="3550322"/>
            <a:chExt cx="6009215" cy="723542"/>
          </a:xfrm>
        </p:grpSpPr>
        <p:sp>
          <p:nvSpPr>
            <p:cNvPr id="63" name="TextBox 58"/>
            <p:cNvSpPr txBox="1"/>
            <p:nvPr/>
          </p:nvSpPr>
          <p:spPr bwMode="auto">
            <a:xfrm>
              <a:off x="5491419" y="3609472"/>
              <a:ext cx="1323509" cy="446311"/>
            </a:xfrm>
            <a:prstGeom prst="rect">
              <a:avLst/>
            </a:prstGeom>
            <a:noFill/>
            <a:effectLst/>
          </p:spPr>
          <p:txBody>
            <a:bodyPr wrap="none" lIns="91466" tIns="45734" rIns="91466" bIns="45734">
              <a:spAutoFit/>
            </a:bodyPr>
            <a:ls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a:lstStyle>
            <a:p>
              <a:r>
                <a:rPr lang="zh-CN" altLang="en-US" sz="1575" dirty="0">
                  <a:solidFill>
                    <a:schemeClr val="tx1">
                      <a:lumMod val="75000"/>
                      <a:lumOff val="25000"/>
                    </a:schemeClr>
                  </a:solidFill>
                  <a:ea typeface="幼圆" panose="02010509060101010101" charset="-122"/>
                  <a:cs typeface="+mn-ea"/>
                  <a:sym typeface="+mn-lt"/>
                </a:rPr>
                <a:t>添加标题</a:t>
              </a:r>
            </a:p>
          </p:txBody>
        </p:sp>
        <p:sp>
          <p:nvSpPr>
            <p:cNvPr id="64" name="矩形 63"/>
            <p:cNvSpPr>
              <a:spLocks noChangeArrowheads="1"/>
            </p:cNvSpPr>
            <p:nvPr/>
          </p:nvSpPr>
          <p:spPr bwMode="auto">
            <a:xfrm>
              <a:off x="6953197" y="3550322"/>
              <a:ext cx="3871080" cy="7235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66" tIns="45734" rIns="91466" bIns="45734">
              <a:spAutoFit/>
            </a:bodyPr>
            <a:ls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a:lstStyle>
            <a:p>
              <a:pPr fontAlgn="base">
                <a:spcBef>
                  <a:spcPct val="0"/>
                </a:spcBef>
                <a:spcAft>
                  <a:spcPct val="0"/>
                </a:spcAft>
              </a:pPr>
              <a:r>
                <a:rPr lang="zh-CN" altLang="en-US" sz="975" dirty="0">
                  <a:solidFill>
                    <a:prstClr val="black">
                      <a:lumMod val="75000"/>
                      <a:lumOff val="25000"/>
                    </a:prstClr>
                  </a:solidFill>
                  <a:ea typeface="幼圆" panose="02010509060101010101" charset="-122"/>
                  <a:cs typeface="+mn-ea"/>
                  <a:sym typeface="+mn-lt"/>
                </a:rPr>
                <a:t>单击此处添加文本单击此处添加文本单击此处添加文本单击此处添加文本单击此处添加文本单击此处添加文本</a:t>
              </a:r>
            </a:p>
          </p:txBody>
        </p:sp>
        <p:sp>
          <p:nvSpPr>
            <p:cNvPr id="65" name="任意多边形 64"/>
            <p:cNvSpPr/>
            <p:nvPr/>
          </p:nvSpPr>
          <p:spPr>
            <a:xfrm>
              <a:off x="4815062" y="3835370"/>
              <a:ext cx="643467" cy="169333"/>
            </a:xfrm>
            <a:custGeom>
              <a:avLst/>
              <a:gdLst>
                <a:gd name="connsiteX0" fmla="*/ 482600 w 482600"/>
                <a:gd name="connsiteY0" fmla="*/ 0 h 127000"/>
                <a:gd name="connsiteX1" fmla="*/ 127000 w 482600"/>
                <a:gd name="connsiteY1" fmla="*/ 0 h 127000"/>
                <a:gd name="connsiteX2" fmla="*/ 0 w 482600"/>
                <a:gd name="connsiteY2" fmla="*/ 127000 h 127000"/>
              </a:gdLst>
              <a:ahLst/>
              <a:cxnLst>
                <a:cxn ang="0">
                  <a:pos x="connsiteX0" y="connsiteY0"/>
                </a:cxn>
                <a:cxn ang="0">
                  <a:pos x="connsiteX1" y="connsiteY1"/>
                </a:cxn>
                <a:cxn ang="0">
                  <a:pos x="connsiteX2" y="connsiteY2"/>
                </a:cxn>
              </a:cxnLst>
              <a:rect l="l" t="t" r="r" b="b"/>
              <a:pathLst>
                <a:path w="482600" h="127000">
                  <a:moveTo>
                    <a:pt x="482600" y="0"/>
                  </a:moveTo>
                  <a:lnTo>
                    <a:pt x="127000" y="0"/>
                  </a:lnTo>
                  <a:lnTo>
                    <a:pt x="0" y="127000"/>
                  </a:lnTo>
                </a:path>
              </a:pathLst>
            </a:custGeom>
            <a:noFill/>
            <a:ln>
              <a:solidFill>
                <a:schemeClr val="bg1">
                  <a:lumMod val="6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66" tIns="45734" rIns="91466" bIns="45734" rtlCol="0" anchor="ctr"/>
            <a:lstStyle>
              <a:defPPr>
                <a:defRPr lang="zh-CN"/>
              </a:defPPr>
              <a:lvl1pPr marL="0" algn="l" defTabSz="913765" rtl="0" eaLnBrk="1" latinLnBrk="0" hangingPunct="1">
                <a:defRPr sz="1900" kern="1200">
                  <a:solidFill>
                    <a:schemeClr val="lt1"/>
                  </a:solidFill>
                  <a:latin typeface="+mn-lt"/>
                  <a:ea typeface="+mn-ea"/>
                  <a:cs typeface="+mn-cs"/>
                </a:defRPr>
              </a:lvl1pPr>
              <a:lvl2pPr marL="457200" algn="l" defTabSz="913765" rtl="0" eaLnBrk="1" latinLnBrk="0" hangingPunct="1">
                <a:defRPr sz="1900" kern="1200">
                  <a:solidFill>
                    <a:schemeClr val="lt1"/>
                  </a:solidFill>
                  <a:latin typeface="+mn-lt"/>
                  <a:ea typeface="+mn-ea"/>
                  <a:cs typeface="+mn-cs"/>
                </a:defRPr>
              </a:lvl2pPr>
              <a:lvl3pPr marL="914400" algn="l" defTabSz="913765" rtl="0" eaLnBrk="1" latinLnBrk="0" hangingPunct="1">
                <a:defRPr sz="1900" kern="1200">
                  <a:solidFill>
                    <a:schemeClr val="lt1"/>
                  </a:solidFill>
                  <a:latin typeface="+mn-lt"/>
                  <a:ea typeface="+mn-ea"/>
                  <a:cs typeface="+mn-cs"/>
                </a:defRPr>
              </a:lvl3pPr>
              <a:lvl4pPr marL="1371600" algn="l" defTabSz="913765" rtl="0" eaLnBrk="1" latinLnBrk="0" hangingPunct="1">
                <a:defRPr sz="1900" kern="1200">
                  <a:solidFill>
                    <a:schemeClr val="lt1"/>
                  </a:solidFill>
                  <a:latin typeface="+mn-lt"/>
                  <a:ea typeface="+mn-ea"/>
                  <a:cs typeface="+mn-cs"/>
                </a:defRPr>
              </a:lvl4pPr>
              <a:lvl5pPr marL="1828800" algn="l" defTabSz="913765" rtl="0" eaLnBrk="1" latinLnBrk="0" hangingPunct="1">
                <a:defRPr sz="1900" kern="1200">
                  <a:solidFill>
                    <a:schemeClr val="lt1"/>
                  </a:solidFill>
                  <a:latin typeface="+mn-lt"/>
                  <a:ea typeface="+mn-ea"/>
                  <a:cs typeface="+mn-cs"/>
                </a:defRPr>
              </a:lvl5pPr>
              <a:lvl6pPr marL="2286000" algn="l" defTabSz="913765" rtl="0" eaLnBrk="1" latinLnBrk="0" hangingPunct="1">
                <a:defRPr sz="1900" kern="1200">
                  <a:solidFill>
                    <a:schemeClr val="lt1"/>
                  </a:solidFill>
                  <a:latin typeface="+mn-lt"/>
                  <a:ea typeface="+mn-ea"/>
                  <a:cs typeface="+mn-cs"/>
                </a:defRPr>
              </a:lvl6pPr>
              <a:lvl7pPr marL="2743200" algn="l" defTabSz="913765" rtl="0" eaLnBrk="1" latinLnBrk="0" hangingPunct="1">
                <a:defRPr sz="1900" kern="1200">
                  <a:solidFill>
                    <a:schemeClr val="lt1"/>
                  </a:solidFill>
                  <a:latin typeface="+mn-lt"/>
                  <a:ea typeface="+mn-ea"/>
                  <a:cs typeface="+mn-cs"/>
                </a:defRPr>
              </a:lvl7pPr>
              <a:lvl8pPr marL="3200400" algn="l" defTabSz="913765" rtl="0" eaLnBrk="1" latinLnBrk="0" hangingPunct="1">
                <a:defRPr sz="1900" kern="1200">
                  <a:solidFill>
                    <a:schemeClr val="lt1"/>
                  </a:solidFill>
                  <a:latin typeface="+mn-lt"/>
                  <a:ea typeface="+mn-ea"/>
                  <a:cs typeface="+mn-cs"/>
                </a:defRPr>
              </a:lvl8pPr>
              <a:lvl9pPr marL="3656965" algn="l" defTabSz="913765" rtl="0" eaLnBrk="1" latinLnBrk="0" hangingPunct="1">
                <a:defRPr sz="1900" kern="1200">
                  <a:solidFill>
                    <a:schemeClr val="lt1"/>
                  </a:solidFill>
                  <a:latin typeface="+mn-lt"/>
                  <a:ea typeface="+mn-ea"/>
                  <a:cs typeface="+mn-cs"/>
                </a:defRPr>
              </a:lvl9pPr>
            </a:lstStyle>
            <a:p>
              <a:pPr algn="ctr" fontAlgn="base">
                <a:spcBef>
                  <a:spcPct val="0"/>
                </a:spcBef>
                <a:spcAft>
                  <a:spcPct val="0"/>
                </a:spcAft>
              </a:pPr>
              <a:endParaRPr lang="zh-CN" altLang="en-US" sz="1425">
                <a:solidFill>
                  <a:prstClr val="white"/>
                </a:solidFill>
                <a:ea typeface="幼圆" panose="02010509060101010101" charset="-122"/>
                <a:cs typeface="+mn-ea"/>
                <a:sym typeface="+mn-lt"/>
              </a:endParaRPr>
            </a:p>
          </p:txBody>
        </p:sp>
      </p:grpSp>
      <p:sp>
        <p:nvSpPr>
          <p:cNvPr id="66" name="饼形 65"/>
          <p:cNvSpPr/>
          <p:nvPr/>
        </p:nvSpPr>
        <p:spPr>
          <a:xfrm>
            <a:off x="1088293" y="1597936"/>
            <a:ext cx="2642387" cy="2643421"/>
          </a:xfrm>
          <a:prstGeom prst="pie">
            <a:avLst>
              <a:gd name="adj1" fmla="val 10769016"/>
              <a:gd name="adj2" fmla="val 16200000"/>
            </a:avLst>
          </a:prstGeom>
          <a:solidFill>
            <a:srgbClr val="2F5596"/>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rtlCol="0" anchor="ctr"/>
          <a:lstStyle>
            <a:defPPr>
              <a:defRPr lang="zh-CN"/>
            </a:defPPr>
            <a:lvl1pPr marL="0" algn="l" defTabSz="913765" rtl="0" eaLnBrk="1" latinLnBrk="0" hangingPunct="1">
              <a:defRPr sz="1900" kern="1200">
                <a:solidFill>
                  <a:schemeClr val="lt1"/>
                </a:solidFill>
                <a:latin typeface="+mn-lt"/>
                <a:ea typeface="+mn-ea"/>
                <a:cs typeface="+mn-cs"/>
              </a:defRPr>
            </a:lvl1pPr>
            <a:lvl2pPr marL="457200" algn="l" defTabSz="913765" rtl="0" eaLnBrk="1" latinLnBrk="0" hangingPunct="1">
              <a:defRPr sz="1900" kern="1200">
                <a:solidFill>
                  <a:schemeClr val="lt1"/>
                </a:solidFill>
                <a:latin typeface="+mn-lt"/>
                <a:ea typeface="+mn-ea"/>
                <a:cs typeface="+mn-cs"/>
              </a:defRPr>
            </a:lvl2pPr>
            <a:lvl3pPr marL="914400" algn="l" defTabSz="913765" rtl="0" eaLnBrk="1" latinLnBrk="0" hangingPunct="1">
              <a:defRPr sz="1900" kern="1200">
                <a:solidFill>
                  <a:schemeClr val="lt1"/>
                </a:solidFill>
                <a:latin typeface="+mn-lt"/>
                <a:ea typeface="+mn-ea"/>
                <a:cs typeface="+mn-cs"/>
              </a:defRPr>
            </a:lvl3pPr>
            <a:lvl4pPr marL="1371600" algn="l" defTabSz="913765" rtl="0" eaLnBrk="1" latinLnBrk="0" hangingPunct="1">
              <a:defRPr sz="1900" kern="1200">
                <a:solidFill>
                  <a:schemeClr val="lt1"/>
                </a:solidFill>
                <a:latin typeface="+mn-lt"/>
                <a:ea typeface="+mn-ea"/>
                <a:cs typeface="+mn-cs"/>
              </a:defRPr>
            </a:lvl4pPr>
            <a:lvl5pPr marL="1828800" algn="l" defTabSz="913765" rtl="0" eaLnBrk="1" latinLnBrk="0" hangingPunct="1">
              <a:defRPr sz="1900" kern="1200">
                <a:solidFill>
                  <a:schemeClr val="lt1"/>
                </a:solidFill>
                <a:latin typeface="+mn-lt"/>
                <a:ea typeface="+mn-ea"/>
                <a:cs typeface="+mn-cs"/>
              </a:defRPr>
            </a:lvl5pPr>
            <a:lvl6pPr marL="2286000" algn="l" defTabSz="913765" rtl="0" eaLnBrk="1" latinLnBrk="0" hangingPunct="1">
              <a:defRPr sz="1900" kern="1200">
                <a:solidFill>
                  <a:schemeClr val="lt1"/>
                </a:solidFill>
                <a:latin typeface="+mn-lt"/>
                <a:ea typeface="+mn-ea"/>
                <a:cs typeface="+mn-cs"/>
              </a:defRPr>
            </a:lvl6pPr>
            <a:lvl7pPr marL="2743200" algn="l" defTabSz="913765" rtl="0" eaLnBrk="1" latinLnBrk="0" hangingPunct="1">
              <a:defRPr sz="1900" kern="1200">
                <a:solidFill>
                  <a:schemeClr val="lt1"/>
                </a:solidFill>
                <a:latin typeface="+mn-lt"/>
                <a:ea typeface="+mn-ea"/>
                <a:cs typeface="+mn-cs"/>
              </a:defRPr>
            </a:lvl7pPr>
            <a:lvl8pPr marL="3200400" algn="l" defTabSz="913765" rtl="0" eaLnBrk="1" latinLnBrk="0" hangingPunct="1">
              <a:defRPr sz="1900" kern="1200">
                <a:solidFill>
                  <a:schemeClr val="lt1"/>
                </a:solidFill>
                <a:latin typeface="+mn-lt"/>
                <a:ea typeface="+mn-ea"/>
                <a:cs typeface="+mn-cs"/>
              </a:defRPr>
            </a:lvl8pPr>
            <a:lvl9pPr marL="3656965" algn="l" defTabSz="913765" rtl="0" eaLnBrk="1" latinLnBrk="0" hangingPunct="1">
              <a:defRPr sz="1900" kern="1200">
                <a:solidFill>
                  <a:schemeClr val="lt1"/>
                </a:solidFill>
                <a:latin typeface="+mn-lt"/>
                <a:ea typeface="+mn-ea"/>
                <a:cs typeface="+mn-cs"/>
              </a:defRPr>
            </a:lvl9pPr>
          </a:lstStyle>
          <a:p>
            <a:pPr algn="ctr" fontAlgn="base">
              <a:spcBef>
                <a:spcPct val="0"/>
              </a:spcBef>
              <a:spcAft>
                <a:spcPct val="0"/>
              </a:spcAft>
            </a:pPr>
            <a:endParaRPr lang="zh-CN" altLang="en-US" sz="1425" dirty="0">
              <a:solidFill>
                <a:prstClr val="white"/>
              </a:solidFill>
              <a:ea typeface="幼圆" panose="02010509060101010101" charset="-122"/>
              <a:cs typeface="+mn-ea"/>
              <a:sym typeface="+mn-lt"/>
            </a:endParaRPr>
          </a:p>
        </p:txBody>
      </p:sp>
      <p:sp>
        <p:nvSpPr>
          <p:cNvPr id="67" name="饼形 66"/>
          <p:cNvSpPr/>
          <p:nvPr/>
        </p:nvSpPr>
        <p:spPr>
          <a:xfrm rot="5400000">
            <a:off x="1087776" y="1598452"/>
            <a:ext cx="2643421" cy="2642387"/>
          </a:xfrm>
          <a:prstGeom prst="pie">
            <a:avLst>
              <a:gd name="adj1" fmla="val 10769016"/>
              <a:gd name="adj2" fmla="val 16200000"/>
            </a:avLst>
          </a:prstGeom>
          <a:solidFill>
            <a:srgbClr val="2F5596"/>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rtlCol="0" anchor="ctr"/>
          <a:lstStyle>
            <a:defPPr>
              <a:defRPr lang="zh-CN"/>
            </a:defPPr>
            <a:lvl1pPr marL="0" algn="l" defTabSz="913765" rtl="0" eaLnBrk="1" latinLnBrk="0" hangingPunct="1">
              <a:defRPr sz="1900" kern="1200">
                <a:solidFill>
                  <a:schemeClr val="lt1"/>
                </a:solidFill>
                <a:latin typeface="+mn-lt"/>
                <a:ea typeface="+mn-ea"/>
                <a:cs typeface="+mn-cs"/>
              </a:defRPr>
            </a:lvl1pPr>
            <a:lvl2pPr marL="457200" algn="l" defTabSz="913765" rtl="0" eaLnBrk="1" latinLnBrk="0" hangingPunct="1">
              <a:defRPr sz="1900" kern="1200">
                <a:solidFill>
                  <a:schemeClr val="lt1"/>
                </a:solidFill>
                <a:latin typeface="+mn-lt"/>
                <a:ea typeface="+mn-ea"/>
                <a:cs typeface="+mn-cs"/>
              </a:defRPr>
            </a:lvl2pPr>
            <a:lvl3pPr marL="914400" algn="l" defTabSz="913765" rtl="0" eaLnBrk="1" latinLnBrk="0" hangingPunct="1">
              <a:defRPr sz="1900" kern="1200">
                <a:solidFill>
                  <a:schemeClr val="lt1"/>
                </a:solidFill>
                <a:latin typeface="+mn-lt"/>
                <a:ea typeface="+mn-ea"/>
                <a:cs typeface="+mn-cs"/>
              </a:defRPr>
            </a:lvl3pPr>
            <a:lvl4pPr marL="1371600" algn="l" defTabSz="913765" rtl="0" eaLnBrk="1" latinLnBrk="0" hangingPunct="1">
              <a:defRPr sz="1900" kern="1200">
                <a:solidFill>
                  <a:schemeClr val="lt1"/>
                </a:solidFill>
                <a:latin typeface="+mn-lt"/>
                <a:ea typeface="+mn-ea"/>
                <a:cs typeface="+mn-cs"/>
              </a:defRPr>
            </a:lvl4pPr>
            <a:lvl5pPr marL="1828800" algn="l" defTabSz="913765" rtl="0" eaLnBrk="1" latinLnBrk="0" hangingPunct="1">
              <a:defRPr sz="1900" kern="1200">
                <a:solidFill>
                  <a:schemeClr val="lt1"/>
                </a:solidFill>
                <a:latin typeface="+mn-lt"/>
                <a:ea typeface="+mn-ea"/>
                <a:cs typeface="+mn-cs"/>
              </a:defRPr>
            </a:lvl5pPr>
            <a:lvl6pPr marL="2286000" algn="l" defTabSz="913765" rtl="0" eaLnBrk="1" latinLnBrk="0" hangingPunct="1">
              <a:defRPr sz="1900" kern="1200">
                <a:solidFill>
                  <a:schemeClr val="lt1"/>
                </a:solidFill>
                <a:latin typeface="+mn-lt"/>
                <a:ea typeface="+mn-ea"/>
                <a:cs typeface="+mn-cs"/>
              </a:defRPr>
            </a:lvl6pPr>
            <a:lvl7pPr marL="2743200" algn="l" defTabSz="913765" rtl="0" eaLnBrk="1" latinLnBrk="0" hangingPunct="1">
              <a:defRPr sz="1900" kern="1200">
                <a:solidFill>
                  <a:schemeClr val="lt1"/>
                </a:solidFill>
                <a:latin typeface="+mn-lt"/>
                <a:ea typeface="+mn-ea"/>
                <a:cs typeface="+mn-cs"/>
              </a:defRPr>
            </a:lvl7pPr>
            <a:lvl8pPr marL="3200400" algn="l" defTabSz="913765" rtl="0" eaLnBrk="1" latinLnBrk="0" hangingPunct="1">
              <a:defRPr sz="1900" kern="1200">
                <a:solidFill>
                  <a:schemeClr val="lt1"/>
                </a:solidFill>
                <a:latin typeface="+mn-lt"/>
                <a:ea typeface="+mn-ea"/>
                <a:cs typeface="+mn-cs"/>
              </a:defRPr>
            </a:lvl8pPr>
            <a:lvl9pPr marL="3656965" algn="l" defTabSz="913765" rtl="0" eaLnBrk="1" latinLnBrk="0" hangingPunct="1">
              <a:defRPr sz="1900" kern="1200">
                <a:solidFill>
                  <a:schemeClr val="lt1"/>
                </a:solidFill>
                <a:latin typeface="+mn-lt"/>
                <a:ea typeface="+mn-ea"/>
                <a:cs typeface="+mn-cs"/>
              </a:defRPr>
            </a:lvl9pPr>
          </a:lstStyle>
          <a:p>
            <a:pPr algn="ctr" fontAlgn="base">
              <a:spcBef>
                <a:spcPct val="0"/>
              </a:spcBef>
              <a:spcAft>
                <a:spcPct val="0"/>
              </a:spcAft>
            </a:pPr>
            <a:endParaRPr lang="zh-CN" altLang="en-US" sz="1425">
              <a:solidFill>
                <a:prstClr val="white"/>
              </a:solidFill>
              <a:ea typeface="幼圆" panose="02010509060101010101" charset="-122"/>
              <a:cs typeface="+mn-ea"/>
              <a:sym typeface="+mn-lt"/>
            </a:endParaRPr>
          </a:p>
        </p:txBody>
      </p:sp>
      <p:sp>
        <p:nvSpPr>
          <p:cNvPr id="68" name="饼形 67"/>
          <p:cNvSpPr/>
          <p:nvPr/>
        </p:nvSpPr>
        <p:spPr>
          <a:xfrm rot="10800000">
            <a:off x="1088294" y="1597935"/>
            <a:ext cx="2642387" cy="2643421"/>
          </a:xfrm>
          <a:prstGeom prst="pie">
            <a:avLst>
              <a:gd name="adj1" fmla="val 10769016"/>
              <a:gd name="adj2" fmla="val 16200000"/>
            </a:avLst>
          </a:prstGeom>
          <a:solidFill>
            <a:srgbClr val="2F5596"/>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rtlCol="0" anchor="ctr"/>
          <a:lstStyle>
            <a:defPPr>
              <a:defRPr lang="zh-CN"/>
            </a:defPPr>
            <a:lvl1pPr marL="0" algn="l" defTabSz="913765" rtl="0" eaLnBrk="1" latinLnBrk="0" hangingPunct="1">
              <a:defRPr sz="1900" kern="1200">
                <a:solidFill>
                  <a:schemeClr val="lt1"/>
                </a:solidFill>
                <a:latin typeface="+mn-lt"/>
                <a:ea typeface="+mn-ea"/>
                <a:cs typeface="+mn-cs"/>
              </a:defRPr>
            </a:lvl1pPr>
            <a:lvl2pPr marL="457200" algn="l" defTabSz="913765" rtl="0" eaLnBrk="1" latinLnBrk="0" hangingPunct="1">
              <a:defRPr sz="1900" kern="1200">
                <a:solidFill>
                  <a:schemeClr val="lt1"/>
                </a:solidFill>
                <a:latin typeface="+mn-lt"/>
                <a:ea typeface="+mn-ea"/>
                <a:cs typeface="+mn-cs"/>
              </a:defRPr>
            </a:lvl2pPr>
            <a:lvl3pPr marL="914400" algn="l" defTabSz="913765" rtl="0" eaLnBrk="1" latinLnBrk="0" hangingPunct="1">
              <a:defRPr sz="1900" kern="1200">
                <a:solidFill>
                  <a:schemeClr val="lt1"/>
                </a:solidFill>
                <a:latin typeface="+mn-lt"/>
                <a:ea typeface="+mn-ea"/>
                <a:cs typeface="+mn-cs"/>
              </a:defRPr>
            </a:lvl3pPr>
            <a:lvl4pPr marL="1371600" algn="l" defTabSz="913765" rtl="0" eaLnBrk="1" latinLnBrk="0" hangingPunct="1">
              <a:defRPr sz="1900" kern="1200">
                <a:solidFill>
                  <a:schemeClr val="lt1"/>
                </a:solidFill>
                <a:latin typeface="+mn-lt"/>
                <a:ea typeface="+mn-ea"/>
                <a:cs typeface="+mn-cs"/>
              </a:defRPr>
            </a:lvl4pPr>
            <a:lvl5pPr marL="1828800" algn="l" defTabSz="913765" rtl="0" eaLnBrk="1" latinLnBrk="0" hangingPunct="1">
              <a:defRPr sz="1900" kern="1200">
                <a:solidFill>
                  <a:schemeClr val="lt1"/>
                </a:solidFill>
                <a:latin typeface="+mn-lt"/>
                <a:ea typeface="+mn-ea"/>
                <a:cs typeface="+mn-cs"/>
              </a:defRPr>
            </a:lvl5pPr>
            <a:lvl6pPr marL="2286000" algn="l" defTabSz="913765" rtl="0" eaLnBrk="1" latinLnBrk="0" hangingPunct="1">
              <a:defRPr sz="1900" kern="1200">
                <a:solidFill>
                  <a:schemeClr val="lt1"/>
                </a:solidFill>
                <a:latin typeface="+mn-lt"/>
                <a:ea typeface="+mn-ea"/>
                <a:cs typeface="+mn-cs"/>
              </a:defRPr>
            </a:lvl6pPr>
            <a:lvl7pPr marL="2743200" algn="l" defTabSz="913765" rtl="0" eaLnBrk="1" latinLnBrk="0" hangingPunct="1">
              <a:defRPr sz="1900" kern="1200">
                <a:solidFill>
                  <a:schemeClr val="lt1"/>
                </a:solidFill>
                <a:latin typeface="+mn-lt"/>
                <a:ea typeface="+mn-ea"/>
                <a:cs typeface="+mn-cs"/>
              </a:defRPr>
            </a:lvl7pPr>
            <a:lvl8pPr marL="3200400" algn="l" defTabSz="913765" rtl="0" eaLnBrk="1" latinLnBrk="0" hangingPunct="1">
              <a:defRPr sz="1900" kern="1200">
                <a:solidFill>
                  <a:schemeClr val="lt1"/>
                </a:solidFill>
                <a:latin typeface="+mn-lt"/>
                <a:ea typeface="+mn-ea"/>
                <a:cs typeface="+mn-cs"/>
              </a:defRPr>
            </a:lvl8pPr>
            <a:lvl9pPr marL="3656965" algn="l" defTabSz="913765" rtl="0" eaLnBrk="1" latinLnBrk="0" hangingPunct="1">
              <a:defRPr sz="1900" kern="1200">
                <a:solidFill>
                  <a:schemeClr val="lt1"/>
                </a:solidFill>
                <a:latin typeface="+mn-lt"/>
                <a:ea typeface="+mn-ea"/>
                <a:cs typeface="+mn-cs"/>
              </a:defRPr>
            </a:lvl9pPr>
          </a:lstStyle>
          <a:p>
            <a:pPr algn="ctr" fontAlgn="base">
              <a:spcBef>
                <a:spcPct val="0"/>
              </a:spcBef>
              <a:spcAft>
                <a:spcPct val="0"/>
              </a:spcAft>
            </a:pPr>
            <a:endParaRPr lang="zh-CN" altLang="en-US" sz="1425">
              <a:solidFill>
                <a:prstClr val="white"/>
              </a:solidFill>
              <a:ea typeface="幼圆" panose="02010509060101010101" charset="-122"/>
              <a:cs typeface="+mn-ea"/>
              <a:sym typeface="+mn-lt"/>
            </a:endParaRPr>
          </a:p>
        </p:txBody>
      </p:sp>
      <p:sp>
        <p:nvSpPr>
          <p:cNvPr id="69" name="饼形 68"/>
          <p:cNvSpPr/>
          <p:nvPr/>
        </p:nvSpPr>
        <p:spPr>
          <a:xfrm rot="16200000">
            <a:off x="1087776" y="1598451"/>
            <a:ext cx="2643421" cy="2642387"/>
          </a:xfrm>
          <a:prstGeom prst="pie">
            <a:avLst>
              <a:gd name="adj1" fmla="val 10769016"/>
              <a:gd name="adj2" fmla="val 16200000"/>
            </a:avLst>
          </a:prstGeom>
          <a:solidFill>
            <a:srgbClr val="2F5596"/>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rtlCol="0" anchor="ctr"/>
          <a:lstStyle>
            <a:defPPr>
              <a:defRPr lang="zh-CN"/>
            </a:defPPr>
            <a:lvl1pPr marL="0" algn="l" defTabSz="913765" rtl="0" eaLnBrk="1" latinLnBrk="0" hangingPunct="1">
              <a:defRPr sz="1900" kern="1200">
                <a:solidFill>
                  <a:schemeClr val="lt1"/>
                </a:solidFill>
                <a:latin typeface="+mn-lt"/>
                <a:ea typeface="+mn-ea"/>
                <a:cs typeface="+mn-cs"/>
              </a:defRPr>
            </a:lvl1pPr>
            <a:lvl2pPr marL="457200" algn="l" defTabSz="913765" rtl="0" eaLnBrk="1" latinLnBrk="0" hangingPunct="1">
              <a:defRPr sz="1900" kern="1200">
                <a:solidFill>
                  <a:schemeClr val="lt1"/>
                </a:solidFill>
                <a:latin typeface="+mn-lt"/>
                <a:ea typeface="+mn-ea"/>
                <a:cs typeface="+mn-cs"/>
              </a:defRPr>
            </a:lvl2pPr>
            <a:lvl3pPr marL="914400" algn="l" defTabSz="913765" rtl="0" eaLnBrk="1" latinLnBrk="0" hangingPunct="1">
              <a:defRPr sz="1900" kern="1200">
                <a:solidFill>
                  <a:schemeClr val="lt1"/>
                </a:solidFill>
                <a:latin typeface="+mn-lt"/>
                <a:ea typeface="+mn-ea"/>
                <a:cs typeface="+mn-cs"/>
              </a:defRPr>
            </a:lvl3pPr>
            <a:lvl4pPr marL="1371600" algn="l" defTabSz="913765" rtl="0" eaLnBrk="1" latinLnBrk="0" hangingPunct="1">
              <a:defRPr sz="1900" kern="1200">
                <a:solidFill>
                  <a:schemeClr val="lt1"/>
                </a:solidFill>
                <a:latin typeface="+mn-lt"/>
                <a:ea typeface="+mn-ea"/>
                <a:cs typeface="+mn-cs"/>
              </a:defRPr>
            </a:lvl4pPr>
            <a:lvl5pPr marL="1828800" algn="l" defTabSz="913765" rtl="0" eaLnBrk="1" latinLnBrk="0" hangingPunct="1">
              <a:defRPr sz="1900" kern="1200">
                <a:solidFill>
                  <a:schemeClr val="lt1"/>
                </a:solidFill>
                <a:latin typeface="+mn-lt"/>
                <a:ea typeface="+mn-ea"/>
                <a:cs typeface="+mn-cs"/>
              </a:defRPr>
            </a:lvl5pPr>
            <a:lvl6pPr marL="2286000" algn="l" defTabSz="913765" rtl="0" eaLnBrk="1" latinLnBrk="0" hangingPunct="1">
              <a:defRPr sz="1900" kern="1200">
                <a:solidFill>
                  <a:schemeClr val="lt1"/>
                </a:solidFill>
                <a:latin typeface="+mn-lt"/>
                <a:ea typeface="+mn-ea"/>
                <a:cs typeface="+mn-cs"/>
              </a:defRPr>
            </a:lvl6pPr>
            <a:lvl7pPr marL="2743200" algn="l" defTabSz="913765" rtl="0" eaLnBrk="1" latinLnBrk="0" hangingPunct="1">
              <a:defRPr sz="1900" kern="1200">
                <a:solidFill>
                  <a:schemeClr val="lt1"/>
                </a:solidFill>
                <a:latin typeface="+mn-lt"/>
                <a:ea typeface="+mn-ea"/>
                <a:cs typeface="+mn-cs"/>
              </a:defRPr>
            </a:lvl7pPr>
            <a:lvl8pPr marL="3200400" algn="l" defTabSz="913765" rtl="0" eaLnBrk="1" latinLnBrk="0" hangingPunct="1">
              <a:defRPr sz="1900" kern="1200">
                <a:solidFill>
                  <a:schemeClr val="lt1"/>
                </a:solidFill>
                <a:latin typeface="+mn-lt"/>
                <a:ea typeface="+mn-ea"/>
                <a:cs typeface="+mn-cs"/>
              </a:defRPr>
            </a:lvl8pPr>
            <a:lvl9pPr marL="3656965" algn="l" defTabSz="913765" rtl="0" eaLnBrk="1" latinLnBrk="0" hangingPunct="1">
              <a:defRPr sz="1900" kern="1200">
                <a:solidFill>
                  <a:schemeClr val="lt1"/>
                </a:solidFill>
                <a:latin typeface="+mn-lt"/>
                <a:ea typeface="+mn-ea"/>
                <a:cs typeface="+mn-cs"/>
              </a:defRPr>
            </a:lvl9pPr>
          </a:lstStyle>
          <a:p>
            <a:pPr algn="ctr" fontAlgn="base">
              <a:spcBef>
                <a:spcPct val="0"/>
              </a:spcBef>
              <a:spcAft>
                <a:spcPct val="0"/>
              </a:spcAft>
            </a:pPr>
            <a:endParaRPr lang="zh-CN" altLang="en-US" sz="1425">
              <a:solidFill>
                <a:prstClr val="white"/>
              </a:solidFill>
              <a:ea typeface="幼圆" panose="02010509060101010101" charset="-122"/>
              <a:cs typeface="+mn-ea"/>
              <a:sym typeface="+mn-lt"/>
            </a:endParaRPr>
          </a:p>
        </p:txBody>
      </p:sp>
      <p:grpSp>
        <p:nvGrpSpPr>
          <p:cNvPr id="70" name="组合 69"/>
          <p:cNvGrpSpPr/>
          <p:nvPr/>
        </p:nvGrpSpPr>
        <p:grpSpPr>
          <a:xfrm>
            <a:off x="1498564" y="2097161"/>
            <a:ext cx="1708898" cy="1709566"/>
            <a:chOff x="1379765" y="1899795"/>
            <a:chExt cx="1708898" cy="1708898"/>
          </a:xfrm>
          <a:effectLst/>
        </p:grpSpPr>
        <p:sp>
          <p:nvSpPr>
            <p:cNvPr id="71" name="椭圆 70"/>
            <p:cNvSpPr/>
            <p:nvPr/>
          </p:nvSpPr>
          <p:spPr>
            <a:xfrm>
              <a:off x="1379765" y="1899795"/>
              <a:ext cx="1708898" cy="1708898"/>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483" tIns="34241" rIns="68483" bIns="34241" rtlCol="0" anchor="ctr"/>
            <a:lstStyle>
              <a:defPPr>
                <a:defRPr lang="zh-CN"/>
              </a:defPPr>
              <a:lvl1pPr marL="0" algn="l" defTabSz="913765" rtl="0" eaLnBrk="1" latinLnBrk="0" hangingPunct="1">
                <a:defRPr sz="1900" kern="1200">
                  <a:solidFill>
                    <a:schemeClr val="lt1"/>
                  </a:solidFill>
                  <a:latin typeface="+mn-lt"/>
                  <a:ea typeface="+mn-ea"/>
                  <a:cs typeface="+mn-cs"/>
                </a:defRPr>
              </a:lvl1pPr>
              <a:lvl2pPr marL="457200" algn="l" defTabSz="913765" rtl="0" eaLnBrk="1" latinLnBrk="0" hangingPunct="1">
                <a:defRPr sz="1900" kern="1200">
                  <a:solidFill>
                    <a:schemeClr val="lt1"/>
                  </a:solidFill>
                  <a:latin typeface="+mn-lt"/>
                  <a:ea typeface="+mn-ea"/>
                  <a:cs typeface="+mn-cs"/>
                </a:defRPr>
              </a:lvl2pPr>
              <a:lvl3pPr marL="914400" algn="l" defTabSz="913765" rtl="0" eaLnBrk="1" latinLnBrk="0" hangingPunct="1">
                <a:defRPr sz="1900" kern="1200">
                  <a:solidFill>
                    <a:schemeClr val="lt1"/>
                  </a:solidFill>
                  <a:latin typeface="+mn-lt"/>
                  <a:ea typeface="+mn-ea"/>
                  <a:cs typeface="+mn-cs"/>
                </a:defRPr>
              </a:lvl3pPr>
              <a:lvl4pPr marL="1371600" algn="l" defTabSz="913765" rtl="0" eaLnBrk="1" latinLnBrk="0" hangingPunct="1">
                <a:defRPr sz="1900" kern="1200">
                  <a:solidFill>
                    <a:schemeClr val="lt1"/>
                  </a:solidFill>
                  <a:latin typeface="+mn-lt"/>
                  <a:ea typeface="+mn-ea"/>
                  <a:cs typeface="+mn-cs"/>
                </a:defRPr>
              </a:lvl4pPr>
              <a:lvl5pPr marL="1828800" algn="l" defTabSz="913765" rtl="0" eaLnBrk="1" latinLnBrk="0" hangingPunct="1">
                <a:defRPr sz="1900" kern="1200">
                  <a:solidFill>
                    <a:schemeClr val="lt1"/>
                  </a:solidFill>
                  <a:latin typeface="+mn-lt"/>
                  <a:ea typeface="+mn-ea"/>
                  <a:cs typeface="+mn-cs"/>
                </a:defRPr>
              </a:lvl5pPr>
              <a:lvl6pPr marL="2286000" algn="l" defTabSz="913765" rtl="0" eaLnBrk="1" latinLnBrk="0" hangingPunct="1">
                <a:defRPr sz="1900" kern="1200">
                  <a:solidFill>
                    <a:schemeClr val="lt1"/>
                  </a:solidFill>
                  <a:latin typeface="+mn-lt"/>
                  <a:ea typeface="+mn-ea"/>
                  <a:cs typeface="+mn-cs"/>
                </a:defRPr>
              </a:lvl6pPr>
              <a:lvl7pPr marL="2743200" algn="l" defTabSz="913765" rtl="0" eaLnBrk="1" latinLnBrk="0" hangingPunct="1">
                <a:defRPr sz="1900" kern="1200">
                  <a:solidFill>
                    <a:schemeClr val="lt1"/>
                  </a:solidFill>
                  <a:latin typeface="+mn-lt"/>
                  <a:ea typeface="+mn-ea"/>
                  <a:cs typeface="+mn-cs"/>
                </a:defRPr>
              </a:lvl7pPr>
              <a:lvl8pPr marL="3200400" algn="l" defTabSz="913765" rtl="0" eaLnBrk="1" latinLnBrk="0" hangingPunct="1">
                <a:defRPr sz="1900" kern="1200">
                  <a:solidFill>
                    <a:schemeClr val="lt1"/>
                  </a:solidFill>
                  <a:latin typeface="+mn-lt"/>
                  <a:ea typeface="+mn-ea"/>
                  <a:cs typeface="+mn-cs"/>
                </a:defRPr>
              </a:lvl8pPr>
              <a:lvl9pPr marL="3656965" algn="l" defTabSz="913765" rtl="0" eaLnBrk="1" latinLnBrk="0" hangingPunct="1">
                <a:defRPr sz="1900" kern="1200">
                  <a:solidFill>
                    <a:schemeClr val="lt1"/>
                  </a:solidFill>
                  <a:latin typeface="+mn-lt"/>
                  <a:ea typeface="+mn-ea"/>
                  <a:cs typeface="+mn-cs"/>
                </a:defRPr>
              </a:lvl9pPr>
            </a:lstStyle>
            <a:p>
              <a:pPr algn="ctr" fontAlgn="base">
                <a:spcBef>
                  <a:spcPct val="0"/>
                </a:spcBef>
                <a:spcAft>
                  <a:spcPct val="0"/>
                </a:spcAft>
              </a:pPr>
              <a:endParaRPr lang="zh-CN" altLang="en-US" sz="1425">
                <a:solidFill>
                  <a:prstClr val="white"/>
                </a:solidFill>
                <a:ea typeface="幼圆" panose="02010509060101010101" charset="-122"/>
                <a:cs typeface="+mn-ea"/>
                <a:sym typeface="+mn-lt"/>
              </a:endParaRPr>
            </a:p>
          </p:txBody>
        </p:sp>
        <p:pic>
          <p:nvPicPr>
            <p:cNvPr id="72" name="图片 7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5656" y="1995686"/>
              <a:ext cx="1529607" cy="1529607"/>
            </a:xfrm>
            <a:prstGeom prst="rect">
              <a:avLst/>
            </a:prstGeom>
            <a:effectLst/>
          </p:spPr>
        </p:pic>
      </p:grpSp>
      <p:sp>
        <p:nvSpPr>
          <p:cNvPr id="73" name="椭圆 72"/>
          <p:cNvSpPr/>
          <p:nvPr/>
        </p:nvSpPr>
        <p:spPr>
          <a:xfrm>
            <a:off x="1091353" y="1745853"/>
            <a:ext cx="637066" cy="637314"/>
          </a:xfrm>
          <a:prstGeom prst="ellipse">
            <a:avLst/>
          </a:prstGeom>
          <a:solidFill>
            <a:srgbClr val="2F5596"/>
          </a:solidFill>
          <a:ln w="19050">
            <a:gradFill>
              <a:gsLst>
                <a:gs pos="0">
                  <a:schemeClr val="bg1">
                    <a:lumMod val="65000"/>
                  </a:schemeClr>
                </a:gs>
                <a:gs pos="100000">
                  <a:schemeClr val="bg1"/>
                </a:gs>
              </a:gsLst>
              <a:lin ang="135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71314" tIns="35658" rIns="71314" bIns="35658" rtlCol="0" anchor="ctr"/>
          <a:lstStyle>
            <a:defPPr>
              <a:defRPr lang="zh-CN"/>
            </a:defPPr>
            <a:lvl1pPr marL="0" algn="l" defTabSz="913765" rtl="0" eaLnBrk="1" latinLnBrk="0" hangingPunct="1">
              <a:defRPr sz="1900" kern="1200">
                <a:solidFill>
                  <a:schemeClr val="lt1"/>
                </a:solidFill>
                <a:latin typeface="+mn-lt"/>
                <a:ea typeface="+mn-ea"/>
                <a:cs typeface="+mn-cs"/>
              </a:defRPr>
            </a:lvl1pPr>
            <a:lvl2pPr marL="457200" algn="l" defTabSz="913765" rtl="0" eaLnBrk="1" latinLnBrk="0" hangingPunct="1">
              <a:defRPr sz="1900" kern="1200">
                <a:solidFill>
                  <a:schemeClr val="lt1"/>
                </a:solidFill>
                <a:latin typeface="+mn-lt"/>
                <a:ea typeface="+mn-ea"/>
                <a:cs typeface="+mn-cs"/>
              </a:defRPr>
            </a:lvl2pPr>
            <a:lvl3pPr marL="914400" algn="l" defTabSz="913765" rtl="0" eaLnBrk="1" latinLnBrk="0" hangingPunct="1">
              <a:defRPr sz="1900" kern="1200">
                <a:solidFill>
                  <a:schemeClr val="lt1"/>
                </a:solidFill>
                <a:latin typeface="+mn-lt"/>
                <a:ea typeface="+mn-ea"/>
                <a:cs typeface="+mn-cs"/>
              </a:defRPr>
            </a:lvl3pPr>
            <a:lvl4pPr marL="1371600" algn="l" defTabSz="913765" rtl="0" eaLnBrk="1" latinLnBrk="0" hangingPunct="1">
              <a:defRPr sz="1900" kern="1200">
                <a:solidFill>
                  <a:schemeClr val="lt1"/>
                </a:solidFill>
                <a:latin typeface="+mn-lt"/>
                <a:ea typeface="+mn-ea"/>
                <a:cs typeface="+mn-cs"/>
              </a:defRPr>
            </a:lvl4pPr>
            <a:lvl5pPr marL="1828800" algn="l" defTabSz="913765" rtl="0" eaLnBrk="1" latinLnBrk="0" hangingPunct="1">
              <a:defRPr sz="1900" kern="1200">
                <a:solidFill>
                  <a:schemeClr val="lt1"/>
                </a:solidFill>
                <a:latin typeface="+mn-lt"/>
                <a:ea typeface="+mn-ea"/>
                <a:cs typeface="+mn-cs"/>
              </a:defRPr>
            </a:lvl5pPr>
            <a:lvl6pPr marL="2286000" algn="l" defTabSz="913765" rtl="0" eaLnBrk="1" latinLnBrk="0" hangingPunct="1">
              <a:defRPr sz="1900" kern="1200">
                <a:solidFill>
                  <a:schemeClr val="lt1"/>
                </a:solidFill>
                <a:latin typeface="+mn-lt"/>
                <a:ea typeface="+mn-ea"/>
                <a:cs typeface="+mn-cs"/>
              </a:defRPr>
            </a:lvl6pPr>
            <a:lvl7pPr marL="2743200" algn="l" defTabSz="913765" rtl="0" eaLnBrk="1" latinLnBrk="0" hangingPunct="1">
              <a:defRPr sz="1900" kern="1200">
                <a:solidFill>
                  <a:schemeClr val="lt1"/>
                </a:solidFill>
                <a:latin typeface="+mn-lt"/>
                <a:ea typeface="+mn-ea"/>
                <a:cs typeface="+mn-cs"/>
              </a:defRPr>
            </a:lvl7pPr>
            <a:lvl8pPr marL="3200400" algn="l" defTabSz="913765" rtl="0" eaLnBrk="1" latinLnBrk="0" hangingPunct="1">
              <a:defRPr sz="1900" kern="1200">
                <a:solidFill>
                  <a:schemeClr val="lt1"/>
                </a:solidFill>
                <a:latin typeface="+mn-lt"/>
                <a:ea typeface="+mn-ea"/>
                <a:cs typeface="+mn-cs"/>
              </a:defRPr>
            </a:lvl8pPr>
            <a:lvl9pPr marL="3656965" algn="l" defTabSz="913765" rtl="0" eaLnBrk="1" latinLnBrk="0" hangingPunct="1">
              <a:defRPr sz="1900" kern="1200">
                <a:solidFill>
                  <a:schemeClr val="lt1"/>
                </a:solidFill>
                <a:latin typeface="+mn-lt"/>
                <a:ea typeface="+mn-ea"/>
                <a:cs typeface="+mn-cs"/>
              </a:defRPr>
            </a:lvl9pPr>
          </a:lstStyle>
          <a:p>
            <a:pPr algn="ctr"/>
            <a:r>
              <a:rPr lang="en-US" altLang="zh-CN" sz="3300" dirty="0">
                <a:ea typeface="幼圆" panose="02010509060101010101" charset="-122"/>
                <a:cs typeface="+mn-ea"/>
                <a:sym typeface="+mn-lt"/>
              </a:rPr>
              <a:t>1</a:t>
            </a:r>
            <a:endParaRPr lang="zh-CN" altLang="en-US" sz="3300" dirty="0">
              <a:ea typeface="幼圆" panose="02010509060101010101" charset="-122"/>
              <a:cs typeface="+mn-ea"/>
              <a:sym typeface="+mn-lt"/>
            </a:endParaRPr>
          </a:p>
        </p:txBody>
      </p:sp>
      <p:sp>
        <p:nvSpPr>
          <p:cNvPr id="74" name="椭圆 73"/>
          <p:cNvSpPr/>
          <p:nvPr/>
        </p:nvSpPr>
        <p:spPr>
          <a:xfrm>
            <a:off x="3029878" y="1772344"/>
            <a:ext cx="637066" cy="637314"/>
          </a:xfrm>
          <a:prstGeom prst="ellipse">
            <a:avLst/>
          </a:prstGeom>
          <a:solidFill>
            <a:srgbClr val="2F5596"/>
          </a:solidFill>
          <a:ln w="19050">
            <a:gradFill>
              <a:gsLst>
                <a:gs pos="0">
                  <a:schemeClr val="bg1">
                    <a:lumMod val="65000"/>
                  </a:schemeClr>
                </a:gs>
                <a:gs pos="100000">
                  <a:schemeClr val="bg1"/>
                </a:gs>
              </a:gsLst>
              <a:lin ang="135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71314" tIns="35658" rIns="71314" bIns="35658" rtlCol="0" anchor="ctr"/>
          <a:lstStyle>
            <a:defPPr>
              <a:defRPr lang="zh-CN"/>
            </a:defPPr>
            <a:lvl1pPr marL="0" algn="l" defTabSz="913765" rtl="0" eaLnBrk="1" latinLnBrk="0" hangingPunct="1">
              <a:defRPr sz="1900" kern="1200">
                <a:solidFill>
                  <a:schemeClr val="lt1"/>
                </a:solidFill>
                <a:latin typeface="+mn-lt"/>
                <a:ea typeface="+mn-ea"/>
                <a:cs typeface="+mn-cs"/>
              </a:defRPr>
            </a:lvl1pPr>
            <a:lvl2pPr marL="457200" algn="l" defTabSz="913765" rtl="0" eaLnBrk="1" latinLnBrk="0" hangingPunct="1">
              <a:defRPr sz="1900" kern="1200">
                <a:solidFill>
                  <a:schemeClr val="lt1"/>
                </a:solidFill>
                <a:latin typeface="+mn-lt"/>
                <a:ea typeface="+mn-ea"/>
                <a:cs typeface="+mn-cs"/>
              </a:defRPr>
            </a:lvl2pPr>
            <a:lvl3pPr marL="914400" algn="l" defTabSz="913765" rtl="0" eaLnBrk="1" latinLnBrk="0" hangingPunct="1">
              <a:defRPr sz="1900" kern="1200">
                <a:solidFill>
                  <a:schemeClr val="lt1"/>
                </a:solidFill>
                <a:latin typeface="+mn-lt"/>
                <a:ea typeface="+mn-ea"/>
                <a:cs typeface="+mn-cs"/>
              </a:defRPr>
            </a:lvl3pPr>
            <a:lvl4pPr marL="1371600" algn="l" defTabSz="913765" rtl="0" eaLnBrk="1" latinLnBrk="0" hangingPunct="1">
              <a:defRPr sz="1900" kern="1200">
                <a:solidFill>
                  <a:schemeClr val="lt1"/>
                </a:solidFill>
                <a:latin typeface="+mn-lt"/>
                <a:ea typeface="+mn-ea"/>
                <a:cs typeface="+mn-cs"/>
              </a:defRPr>
            </a:lvl4pPr>
            <a:lvl5pPr marL="1828800" algn="l" defTabSz="913765" rtl="0" eaLnBrk="1" latinLnBrk="0" hangingPunct="1">
              <a:defRPr sz="1900" kern="1200">
                <a:solidFill>
                  <a:schemeClr val="lt1"/>
                </a:solidFill>
                <a:latin typeface="+mn-lt"/>
                <a:ea typeface="+mn-ea"/>
                <a:cs typeface="+mn-cs"/>
              </a:defRPr>
            </a:lvl5pPr>
            <a:lvl6pPr marL="2286000" algn="l" defTabSz="913765" rtl="0" eaLnBrk="1" latinLnBrk="0" hangingPunct="1">
              <a:defRPr sz="1900" kern="1200">
                <a:solidFill>
                  <a:schemeClr val="lt1"/>
                </a:solidFill>
                <a:latin typeface="+mn-lt"/>
                <a:ea typeface="+mn-ea"/>
                <a:cs typeface="+mn-cs"/>
              </a:defRPr>
            </a:lvl6pPr>
            <a:lvl7pPr marL="2743200" algn="l" defTabSz="913765" rtl="0" eaLnBrk="1" latinLnBrk="0" hangingPunct="1">
              <a:defRPr sz="1900" kern="1200">
                <a:solidFill>
                  <a:schemeClr val="lt1"/>
                </a:solidFill>
                <a:latin typeface="+mn-lt"/>
                <a:ea typeface="+mn-ea"/>
                <a:cs typeface="+mn-cs"/>
              </a:defRPr>
            </a:lvl7pPr>
            <a:lvl8pPr marL="3200400" algn="l" defTabSz="913765" rtl="0" eaLnBrk="1" latinLnBrk="0" hangingPunct="1">
              <a:defRPr sz="1900" kern="1200">
                <a:solidFill>
                  <a:schemeClr val="lt1"/>
                </a:solidFill>
                <a:latin typeface="+mn-lt"/>
                <a:ea typeface="+mn-ea"/>
                <a:cs typeface="+mn-cs"/>
              </a:defRPr>
            </a:lvl8pPr>
            <a:lvl9pPr marL="3656965" algn="l" defTabSz="913765" rtl="0" eaLnBrk="1" latinLnBrk="0" hangingPunct="1">
              <a:defRPr sz="1900" kern="1200">
                <a:solidFill>
                  <a:schemeClr val="lt1"/>
                </a:solidFill>
                <a:latin typeface="+mn-lt"/>
                <a:ea typeface="+mn-ea"/>
                <a:cs typeface="+mn-cs"/>
              </a:defRPr>
            </a:lvl9pPr>
          </a:lstStyle>
          <a:p>
            <a:pPr algn="ctr"/>
            <a:r>
              <a:rPr lang="en-US" altLang="zh-CN" sz="3300" dirty="0">
                <a:ea typeface="幼圆" panose="02010509060101010101" charset="-122"/>
                <a:cs typeface="+mn-ea"/>
                <a:sym typeface="+mn-lt"/>
              </a:rPr>
              <a:t>2</a:t>
            </a:r>
            <a:endParaRPr lang="zh-CN" altLang="en-US" sz="3300" dirty="0">
              <a:ea typeface="幼圆" panose="02010509060101010101" charset="-122"/>
              <a:cs typeface="+mn-ea"/>
              <a:sym typeface="+mn-lt"/>
            </a:endParaRPr>
          </a:p>
        </p:txBody>
      </p:sp>
      <p:sp>
        <p:nvSpPr>
          <p:cNvPr id="75" name="椭圆 74"/>
          <p:cNvSpPr/>
          <p:nvPr/>
        </p:nvSpPr>
        <p:spPr>
          <a:xfrm>
            <a:off x="3050553" y="3508379"/>
            <a:ext cx="637066" cy="637314"/>
          </a:xfrm>
          <a:prstGeom prst="ellipse">
            <a:avLst/>
          </a:prstGeom>
          <a:solidFill>
            <a:srgbClr val="2F5596"/>
          </a:solidFill>
          <a:ln w="19050">
            <a:gradFill>
              <a:gsLst>
                <a:gs pos="0">
                  <a:schemeClr val="bg1">
                    <a:lumMod val="65000"/>
                  </a:schemeClr>
                </a:gs>
                <a:gs pos="100000">
                  <a:schemeClr val="bg1"/>
                </a:gs>
              </a:gsLst>
              <a:lin ang="135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71314" tIns="35658" rIns="71314" bIns="35658" rtlCol="0" anchor="ctr"/>
          <a:lstStyle>
            <a:defPPr>
              <a:defRPr lang="zh-CN"/>
            </a:defPPr>
            <a:lvl1pPr marL="0" algn="l" defTabSz="913765" rtl="0" eaLnBrk="1" latinLnBrk="0" hangingPunct="1">
              <a:defRPr sz="1900" kern="1200">
                <a:solidFill>
                  <a:schemeClr val="lt1"/>
                </a:solidFill>
                <a:latin typeface="+mn-lt"/>
                <a:ea typeface="+mn-ea"/>
                <a:cs typeface="+mn-cs"/>
              </a:defRPr>
            </a:lvl1pPr>
            <a:lvl2pPr marL="457200" algn="l" defTabSz="913765" rtl="0" eaLnBrk="1" latinLnBrk="0" hangingPunct="1">
              <a:defRPr sz="1900" kern="1200">
                <a:solidFill>
                  <a:schemeClr val="lt1"/>
                </a:solidFill>
                <a:latin typeface="+mn-lt"/>
                <a:ea typeface="+mn-ea"/>
                <a:cs typeface="+mn-cs"/>
              </a:defRPr>
            </a:lvl2pPr>
            <a:lvl3pPr marL="914400" algn="l" defTabSz="913765" rtl="0" eaLnBrk="1" latinLnBrk="0" hangingPunct="1">
              <a:defRPr sz="1900" kern="1200">
                <a:solidFill>
                  <a:schemeClr val="lt1"/>
                </a:solidFill>
                <a:latin typeface="+mn-lt"/>
                <a:ea typeface="+mn-ea"/>
                <a:cs typeface="+mn-cs"/>
              </a:defRPr>
            </a:lvl3pPr>
            <a:lvl4pPr marL="1371600" algn="l" defTabSz="913765" rtl="0" eaLnBrk="1" latinLnBrk="0" hangingPunct="1">
              <a:defRPr sz="1900" kern="1200">
                <a:solidFill>
                  <a:schemeClr val="lt1"/>
                </a:solidFill>
                <a:latin typeface="+mn-lt"/>
                <a:ea typeface="+mn-ea"/>
                <a:cs typeface="+mn-cs"/>
              </a:defRPr>
            </a:lvl4pPr>
            <a:lvl5pPr marL="1828800" algn="l" defTabSz="913765" rtl="0" eaLnBrk="1" latinLnBrk="0" hangingPunct="1">
              <a:defRPr sz="1900" kern="1200">
                <a:solidFill>
                  <a:schemeClr val="lt1"/>
                </a:solidFill>
                <a:latin typeface="+mn-lt"/>
                <a:ea typeface="+mn-ea"/>
                <a:cs typeface="+mn-cs"/>
              </a:defRPr>
            </a:lvl5pPr>
            <a:lvl6pPr marL="2286000" algn="l" defTabSz="913765" rtl="0" eaLnBrk="1" latinLnBrk="0" hangingPunct="1">
              <a:defRPr sz="1900" kern="1200">
                <a:solidFill>
                  <a:schemeClr val="lt1"/>
                </a:solidFill>
                <a:latin typeface="+mn-lt"/>
                <a:ea typeface="+mn-ea"/>
                <a:cs typeface="+mn-cs"/>
              </a:defRPr>
            </a:lvl6pPr>
            <a:lvl7pPr marL="2743200" algn="l" defTabSz="913765" rtl="0" eaLnBrk="1" latinLnBrk="0" hangingPunct="1">
              <a:defRPr sz="1900" kern="1200">
                <a:solidFill>
                  <a:schemeClr val="lt1"/>
                </a:solidFill>
                <a:latin typeface="+mn-lt"/>
                <a:ea typeface="+mn-ea"/>
                <a:cs typeface="+mn-cs"/>
              </a:defRPr>
            </a:lvl7pPr>
            <a:lvl8pPr marL="3200400" algn="l" defTabSz="913765" rtl="0" eaLnBrk="1" latinLnBrk="0" hangingPunct="1">
              <a:defRPr sz="1900" kern="1200">
                <a:solidFill>
                  <a:schemeClr val="lt1"/>
                </a:solidFill>
                <a:latin typeface="+mn-lt"/>
                <a:ea typeface="+mn-ea"/>
                <a:cs typeface="+mn-cs"/>
              </a:defRPr>
            </a:lvl8pPr>
            <a:lvl9pPr marL="3656965" algn="l" defTabSz="913765" rtl="0" eaLnBrk="1" latinLnBrk="0" hangingPunct="1">
              <a:defRPr sz="1900" kern="1200">
                <a:solidFill>
                  <a:schemeClr val="lt1"/>
                </a:solidFill>
                <a:latin typeface="+mn-lt"/>
                <a:ea typeface="+mn-ea"/>
                <a:cs typeface="+mn-cs"/>
              </a:defRPr>
            </a:lvl9pPr>
          </a:lstStyle>
          <a:p>
            <a:pPr algn="ctr"/>
            <a:r>
              <a:rPr lang="en-US" altLang="zh-CN" sz="3300" dirty="0">
                <a:ea typeface="幼圆" panose="02010509060101010101" charset="-122"/>
                <a:cs typeface="+mn-ea"/>
                <a:sym typeface="+mn-lt"/>
              </a:rPr>
              <a:t>3</a:t>
            </a:r>
            <a:endParaRPr lang="zh-CN" altLang="en-US" sz="3300" dirty="0">
              <a:ea typeface="幼圆" panose="02010509060101010101" charset="-122"/>
              <a:cs typeface="+mn-ea"/>
              <a:sym typeface="+mn-lt"/>
            </a:endParaRPr>
          </a:p>
        </p:txBody>
      </p:sp>
      <p:sp>
        <p:nvSpPr>
          <p:cNvPr id="76" name="椭圆 75"/>
          <p:cNvSpPr/>
          <p:nvPr/>
        </p:nvSpPr>
        <p:spPr>
          <a:xfrm>
            <a:off x="1024603" y="3567442"/>
            <a:ext cx="637066" cy="637314"/>
          </a:xfrm>
          <a:prstGeom prst="ellipse">
            <a:avLst/>
          </a:prstGeom>
          <a:solidFill>
            <a:srgbClr val="2F5596"/>
          </a:solidFill>
          <a:ln w="19050">
            <a:gradFill>
              <a:gsLst>
                <a:gs pos="0">
                  <a:schemeClr val="bg1">
                    <a:lumMod val="65000"/>
                  </a:schemeClr>
                </a:gs>
                <a:gs pos="100000">
                  <a:schemeClr val="bg1"/>
                </a:gs>
              </a:gsLst>
              <a:lin ang="135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71314" tIns="35658" rIns="71314" bIns="35658" rtlCol="0" anchor="ctr"/>
          <a:lstStyle>
            <a:defPPr>
              <a:defRPr lang="zh-CN"/>
            </a:defPPr>
            <a:lvl1pPr marL="0" algn="l" defTabSz="913765" rtl="0" eaLnBrk="1" latinLnBrk="0" hangingPunct="1">
              <a:defRPr sz="1900" kern="1200">
                <a:solidFill>
                  <a:schemeClr val="lt1"/>
                </a:solidFill>
                <a:latin typeface="+mn-lt"/>
                <a:ea typeface="+mn-ea"/>
                <a:cs typeface="+mn-cs"/>
              </a:defRPr>
            </a:lvl1pPr>
            <a:lvl2pPr marL="457200" algn="l" defTabSz="913765" rtl="0" eaLnBrk="1" latinLnBrk="0" hangingPunct="1">
              <a:defRPr sz="1900" kern="1200">
                <a:solidFill>
                  <a:schemeClr val="lt1"/>
                </a:solidFill>
                <a:latin typeface="+mn-lt"/>
                <a:ea typeface="+mn-ea"/>
                <a:cs typeface="+mn-cs"/>
              </a:defRPr>
            </a:lvl2pPr>
            <a:lvl3pPr marL="914400" algn="l" defTabSz="913765" rtl="0" eaLnBrk="1" latinLnBrk="0" hangingPunct="1">
              <a:defRPr sz="1900" kern="1200">
                <a:solidFill>
                  <a:schemeClr val="lt1"/>
                </a:solidFill>
                <a:latin typeface="+mn-lt"/>
                <a:ea typeface="+mn-ea"/>
                <a:cs typeface="+mn-cs"/>
              </a:defRPr>
            </a:lvl3pPr>
            <a:lvl4pPr marL="1371600" algn="l" defTabSz="913765" rtl="0" eaLnBrk="1" latinLnBrk="0" hangingPunct="1">
              <a:defRPr sz="1900" kern="1200">
                <a:solidFill>
                  <a:schemeClr val="lt1"/>
                </a:solidFill>
                <a:latin typeface="+mn-lt"/>
                <a:ea typeface="+mn-ea"/>
                <a:cs typeface="+mn-cs"/>
              </a:defRPr>
            </a:lvl4pPr>
            <a:lvl5pPr marL="1828800" algn="l" defTabSz="913765" rtl="0" eaLnBrk="1" latinLnBrk="0" hangingPunct="1">
              <a:defRPr sz="1900" kern="1200">
                <a:solidFill>
                  <a:schemeClr val="lt1"/>
                </a:solidFill>
                <a:latin typeface="+mn-lt"/>
                <a:ea typeface="+mn-ea"/>
                <a:cs typeface="+mn-cs"/>
              </a:defRPr>
            </a:lvl5pPr>
            <a:lvl6pPr marL="2286000" algn="l" defTabSz="913765" rtl="0" eaLnBrk="1" latinLnBrk="0" hangingPunct="1">
              <a:defRPr sz="1900" kern="1200">
                <a:solidFill>
                  <a:schemeClr val="lt1"/>
                </a:solidFill>
                <a:latin typeface="+mn-lt"/>
                <a:ea typeface="+mn-ea"/>
                <a:cs typeface="+mn-cs"/>
              </a:defRPr>
            </a:lvl6pPr>
            <a:lvl7pPr marL="2743200" algn="l" defTabSz="913765" rtl="0" eaLnBrk="1" latinLnBrk="0" hangingPunct="1">
              <a:defRPr sz="1900" kern="1200">
                <a:solidFill>
                  <a:schemeClr val="lt1"/>
                </a:solidFill>
                <a:latin typeface="+mn-lt"/>
                <a:ea typeface="+mn-ea"/>
                <a:cs typeface="+mn-cs"/>
              </a:defRPr>
            </a:lvl7pPr>
            <a:lvl8pPr marL="3200400" algn="l" defTabSz="913765" rtl="0" eaLnBrk="1" latinLnBrk="0" hangingPunct="1">
              <a:defRPr sz="1900" kern="1200">
                <a:solidFill>
                  <a:schemeClr val="lt1"/>
                </a:solidFill>
                <a:latin typeface="+mn-lt"/>
                <a:ea typeface="+mn-ea"/>
                <a:cs typeface="+mn-cs"/>
              </a:defRPr>
            </a:lvl8pPr>
            <a:lvl9pPr marL="3656965" algn="l" defTabSz="913765" rtl="0" eaLnBrk="1" latinLnBrk="0" hangingPunct="1">
              <a:defRPr sz="1900" kern="1200">
                <a:solidFill>
                  <a:schemeClr val="lt1"/>
                </a:solidFill>
                <a:latin typeface="+mn-lt"/>
                <a:ea typeface="+mn-ea"/>
                <a:cs typeface="+mn-cs"/>
              </a:defRPr>
            </a:lvl9pPr>
          </a:lstStyle>
          <a:p>
            <a:pPr algn="ctr"/>
            <a:r>
              <a:rPr lang="en-US" altLang="zh-CN" sz="3300" dirty="0">
                <a:ea typeface="幼圆" panose="02010509060101010101" charset="-122"/>
                <a:cs typeface="+mn-ea"/>
                <a:sym typeface="+mn-lt"/>
              </a:rPr>
              <a:t>4</a:t>
            </a:r>
            <a:endParaRPr lang="zh-CN" altLang="en-US" sz="3300" dirty="0">
              <a:ea typeface="幼圆" panose="02010509060101010101" charset="-122"/>
              <a:cs typeface="+mn-ea"/>
              <a:sym typeface="+mn-lt"/>
            </a:endParaRPr>
          </a:p>
        </p:txBody>
      </p:sp>
      <p:grpSp>
        <p:nvGrpSpPr>
          <p:cNvPr id="77" name="组合 76"/>
          <p:cNvGrpSpPr/>
          <p:nvPr/>
        </p:nvGrpSpPr>
        <p:grpSpPr>
          <a:xfrm>
            <a:off x="1728421" y="4027628"/>
            <a:ext cx="6389789" cy="542869"/>
            <a:chOff x="2304558" y="4888938"/>
            <a:chExt cx="8519719" cy="723543"/>
          </a:xfrm>
        </p:grpSpPr>
        <p:sp>
          <p:nvSpPr>
            <p:cNvPr id="78" name="TextBox 60"/>
            <p:cNvSpPr txBox="1"/>
            <p:nvPr/>
          </p:nvSpPr>
          <p:spPr bwMode="auto">
            <a:xfrm>
              <a:off x="5491419" y="4948090"/>
              <a:ext cx="1323509" cy="446311"/>
            </a:xfrm>
            <a:prstGeom prst="rect">
              <a:avLst/>
            </a:prstGeom>
            <a:noFill/>
            <a:effectLst/>
          </p:spPr>
          <p:txBody>
            <a:bodyPr wrap="none" lIns="91466" tIns="45734" rIns="91466" bIns="45734">
              <a:spAutoFit/>
            </a:bodyPr>
            <a:ls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a:lstStyle>
            <a:p>
              <a:r>
                <a:rPr lang="zh-CN" altLang="en-US" sz="1575" dirty="0">
                  <a:solidFill>
                    <a:schemeClr val="tx1">
                      <a:lumMod val="75000"/>
                      <a:lumOff val="25000"/>
                    </a:schemeClr>
                  </a:solidFill>
                  <a:ea typeface="幼圆" panose="02010509060101010101" charset="-122"/>
                  <a:cs typeface="+mn-ea"/>
                  <a:sym typeface="+mn-lt"/>
                </a:rPr>
                <a:t>添加标题</a:t>
              </a:r>
            </a:p>
          </p:txBody>
        </p:sp>
        <p:sp>
          <p:nvSpPr>
            <p:cNvPr id="79" name="矩形 78"/>
            <p:cNvSpPr>
              <a:spLocks noChangeArrowheads="1"/>
            </p:cNvSpPr>
            <p:nvPr/>
          </p:nvSpPr>
          <p:spPr bwMode="auto">
            <a:xfrm>
              <a:off x="6953197" y="4888938"/>
              <a:ext cx="3871080" cy="7235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66" tIns="45734" rIns="91466" bIns="45734">
              <a:spAutoFit/>
            </a:bodyPr>
            <a:ls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a:lstStyle>
            <a:p>
              <a:pPr fontAlgn="base">
                <a:spcBef>
                  <a:spcPct val="0"/>
                </a:spcBef>
                <a:spcAft>
                  <a:spcPct val="0"/>
                </a:spcAft>
              </a:pPr>
              <a:r>
                <a:rPr lang="zh-CN" altLang="en-US" sz="975" dirty="0">
                  <a:solidFill>
                    <a:prstClr val="black">
                      <a:lumMod val="75000"/>
                      <a:lumOff val="25000"/>
                    </a:prstClr>
                  </a:solidFill>
                  <a:ea typeface="幼圆" panose="02010509060101010101" charset="-122"/>
                  <a:cs typeface="+mn-ea"/>
                  <a:sym typeface="+mn-lt"/>
                </a:rPr>
                <a:t>单击此处添加文本单击此处添加文本单击此处添加文本单击此处添加文本单击此处添加文本单击此处添加文本</a:t>
              </a:r>
            </a:p>
          </p:txBody>
        </p:sp>
        <p:sp>
          <p:nvSpPr>
            <p:cNvPr id="80" name="任意多边形 79"/>
            <p:cNvSpPr/>
            <p:nvPr/>
          </p:nvSpPr>
          <p:spPr>
            <a:xfrm flipV="1">
              <a:off x="2304558" y="4948093"/>
              <a:ext cx="3153971" cy="225706"/>
            </a:xfrm>
            <a:custGeom>
              <a:avLst/>
              <a:gdLst>
                <a:gd name="connsiteX0" fmla="*/ 1371600 w 1371600"/>
                <a:gd name="connsiteY0" fmla="*/ 0 h 88900"/>
                <a:gd name="connsiteX1" fmla="*/ 330200 w 1371600"/>
                <a:gd name="connsiteY1" fmla="*/ 0 h 88900"/>
                <a:gd name="connsiteX2" fmla="*/ 0 w 1371600"/>
                <a:gd name="connsiteY2" fmla="*/ 88900 h 88900"/>
              </a:gdLst>
              <a:ahLst/>
              <a:cxnLst>
                <a:cxn ang="0">
                  <a:pos x="connsiteX0" y="connsiteY0"/>
                </a:cxn>
                <a:cxn ang="0">
                  <a:pos x="connsiteX1" y="connsiteY1"/>
                </a:cxn>
                <a:cxn ang="0">
                  <a:pos x="connsiteX2" y="connsiteY2"/>
                </a:cxn>
              </a:cxnLst>
              <a:rect l="l" t="t" r="r" b="b"/>
              <a:pathLst>
                <a:path w="1371600" h="88900">
                  <a:moveTo>
                    <a:pt x="1371600" y="0"/>
                  </a:moveTo>
                  <a:lnTo>
                    <a:pt x="330200" y="0"/>
                  </a:lnTo>
                  <a:lnTo>
                    <a:pt x="0" y="88900"/>
                  </a:lnTo>
                </a:path>
              </a:pathLst>
            </a:custGeom>
            <a:noFill/>
            <a:ln>
              <a:solidFill>
                <a:schemeClr val="bg1">
                  <a:lumMod val="6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66" tIns="45734" rIns="91466" bIns="45734" rtlCol="0" anchor="ctr"/>
            <a:lstStyle>
              <a:defPPr>
                <a:defRPr lang="zh-CN"/>
              </a:defPPr>
              <a:lvl1pPr marL="0" algn="l" defTabSz="913765" rtl="0" eaLnBrk="1" latinLnBrk="0" hangingPunct="1">
                <a:defRPr sz="1900" kern="1200">
                  <a:solidFill>
                    <a:schemeClr val="lt1"/>
                  </a:solidFill>
                  <a:latin typeface="+mn-lt"/>
                  <a:ea typeface="+mn-ea"/>
                  <a:cs typeface="+mn-cs"/>
                </a:defRPr>
              </a:lvl1pPr>
              <a:lvl2pPr marL="457200" algn="l" defTabSz="913765" rtl="0" eaLnBrk="1" latinLnBrk="0" hangingPunct="1">
                <a:defRPr sz="1900" kern="1200">
                  <a:solidFill>
                    <a:schemeClr val="lt1"/>
                  </a:solidFill>
                  <a:latin typeface="+mn-lt"/>
                  <a:ea typeface="+mn-ea"/>
                  <a:cs typeface="+mn-cs"/>
                </a:defRPr>
              </a:lvl2pPr>
              <a:lvl3pPr marL="914400" algn="l" defTabSz="913765" rtl="0" eaLnBrk="1" latinLnBrk="0" hangingPunct="1">
                <a:defRPr sz="1900" kern="1200">
                  <a:solidFill>
                    <a:schemeClr val="lt1"/>
                  </a:solidFill>
                  <a:latin typeface="+mn-lt"/>
                  <a:ea typeface="+mn-ea"/>
                  <a:cs typeface="+mn-cs"/>
                </a:defRPr>
              </a:lvl3pPr>
              <a:lvl4pPr marL="1371600" algn="l" defTabSz="913765" rtl="0" eaLnBrk="1" latinLnBrk="0" hangingPunct="1">
                <a:defRPr sz="1900" kern="1200">
                  <a:solidFill>
                    <a:schemeClr val="lt1"/>
                  </a:solidFill>
                  <a:latin typeface="+mn-lt"/>
                  <a:ea typeface="+mn-ea"/>
                  <a:cs typeface="+mn-cs"/>
                </a:defRPr>
              </a:lvl4pPr>
              <a:lvl5pPr marL="1828800" algn="l" defTabSz="913765" rtl="0" eaLnBrk="1" latinLnBrk="0" hangingPunct="1">
                <a:defRPr sz="1900" kern="1200">
                  <a:solidFill>
                    <a:schemeClr val="lt1"/>
                  </a:solidFill>
                  <a:latin typeface="+mn-lt"/>
                  <a:ea typeface="+mn-ea"/>
                  <a:cs typeface="+mn-cs"/>
                </a:defRPr>
              </a:lvl5pPr>
              <a:lvl6pPr marL="2286000" algn="l" defTabSz="913765" rtl="0" eaLnBrk="1" latinLnBrk="0" hangingPunct="1">
                <a:defRPr sz="1900" kern="1200">
                  <a:solidFill>
                    <a:schemeClr val="lt1"/>
                  </a:solidFill>
                  <a:latin typeface="+mn-lt"/>
                  <a:ea typeface="+mn-ea"/>
                  <a:cs typeface="+mn-cs"/>
                </a:defRPr>
              </a:lvl6pPr>
              <a:lvl7pPr marL="2743200" algn="l" defTabSz="913765" rtl="0" eaLnBrk="1" latinLnBrk="0" hangingPunct="1">
                <a:defRPr sz="1900" kern="1200">
                  <a:solidFill>
                    <a:schemeClr val="lt1"/>
                  </a:solidFill>
                  <a:latin typeface="+mn-lt"/>
                  <a:ea typeface="+mn-ea"/>
                  <a:cs typeface="+mn-cs"/>
                </a:defRPr>
              </a:lvl7pPr>
              <a:lvl8pPr marL="3200400" algn="l" defTabSz="913765" rtl="0" eaLnBrk="1" latinLnBrk="0" hangingPunct="1">
                <a:defRPr sz="1900" kern="1200">
                  <a:solidFill>
                    <a:schemeClr val="lt1"/>
                  </a:solidFill>
                  <a:latin typeface="+mn-lt"/>
                  <a:ea typeface="+mn-ea"/>
                  <a:cs typeface="+mn-cs"/>
                </a:defRPr>
              </a:lvl8pPr>
              <a:lvl9pPr marL="3656965" algn="l" defTabSz="913765" rtl="0" eaLnBrk="1" latinLnBrk="0" hangingPunct="1">
                <a:defRPr sz="1900" kern="1200">
                  <a:solidFill>
                    <a:schemeClr val="lt1"/>
                  </a:solidFill>
                  <a:latin typeface="+mn-lt"/>
                  <a:ea typeface="+mn-ea"/>
                  <a:cs typeface="+mn-cs"/>
                </a:defRPr>
              </a:lvl9pPr>
            </a:lstStyle>
            <a:p>
              <a:pPr algn="ctr" fontAlgn="base">
                <a:spcBef>
                  <a:spcPct val="0"/>
                </a:spcBef>
                <a:spcAft>
                  <a:spcPct val="0"/>
                </a:spcAft>
              </a:pPr>
              <a:endParaRPr lang="zh-CN" altLang="en-US" sz="1425">
                <a:solidFill>
                  <a:prstClr val="white"/>
                </a:solidFill>
                <a:ea typeface="幼圆" panose="02010509060101010101" charset="-122"/>
                <a:cs typeface="+mn-ea"/>
                <a:sym typeface="+mn-lt"/>
              </a:endParaRPr>
            </a:p>
          </p:txBody>
        </p:sp>
      </p:grpSp>
      <p:sp>
        <p:nvSpPr>
          <p:cNvPr id="31"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p:cTn id="11" dur="500" fill="hold"/>
                                        <p:tgtEl>
                                          <p:spTgt spid="70"/>
                                        </p:tgtEl>
                                        <p:attrNameLst>
                                          <p:attrName>ppt_w</p:attrName>
                                        </p:attrNameLst>
                                      </p:cBhvr>
                                      <p:tavLst>
                                        <p:tav tm="0">
                                          <p:val>
                                            <p:fltVal val="0"/>
                                          </p:val>
                                        </p:tav>
                                        <p:tav tm="100000">
                                          <p:val>
                                            <p:strVal val="#ppt_w"/>
                                          </p:val>
                                        </p:tav>
                                      </p:tavLst>
                                    </p:anim>
                                    <p:anim calcmode="lin" valueType="num">
                                      <p:cBhvr>
                                        <p:cTn id="12" dur="500" fill="hold"/>
                                        <p:tgtEl>
                                          <p:spTgt spid="70"/>
                                        </p:tgtEl>
                                        <p:attrNameLst>
                                          <p:attrName>ppt_h</p:attrName>
                                        </p:attrNameLst>
                                      </p:cBhvr>
                                      <p:tavLst>
                                        <p:tav tm="0">
                                          <p:val>
                                            <p:fltVal val="0"/>
                                          </p:val>
                                        </p:tav>
                                        <p:tav tm="100000">
                                          <p:val>
                                            <p:strVal val="#ppt_h"/>
                                          </p:val>
                                        </p:tav>
                                      </p:tavLst>
                                    </p:anim>
                                    <p:animEffect transition="in" filter="fade">
                                      <p:cBhvr>
                                        <p:cTn id="13" dur="500"/>
                                        <p:tgtEl>
                                          <p:spTgt spid="70"/>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down)">
                                      <p:cBhvr>
                                        <p:cTn id="17" dur="250"/>
                                        <p:tgtEl>
                                          <p:spTgt spid="66"/>
                                        </p:tgtEl>
                                      </p:cBhvr>
                                    </p:animEffect>
                                  </p:childTnLst>
                                </p:cTn>
                              </p:par>
                            </p:childTnLst>
                          </p:cTn>
                        </p:par>
                        <p:par>
                          <p:cTn id="18" fill="hold">
                            <p:stCondLst>
                              <p:cond delay="1500"/>
                            </p:stCondLst>
                            <p:childTnLst>
                              <p:par>
                                <p:cTn id="19" presetID="31" presetClass="entr" presetSubtype="0" fill="hold" grpId="0" nodeType="afterEffect">
                                  <p:stCondLst>
                                    <p:cond delay="0"/>
                                  </p:stCondLst>
                                  <p:childTnLst>
                                    <p:set>
                                      <p:cBhvr>
                                        <p:cTn id="20" dur="1" fill="hold">
                                          <p:stCondLst>
                                            <p:cond delay="0"/>
                                          </p:stCondLst>
                                        </p:cTn>
                                        <p:tgtEl>
                                          <p:spTgt spid="73"/>
                                        </p:tgtEl>
                                        <p:attrNameLst>
                                          <p:attrName>style.visibility</p:attrName>
                                        </p:attrNameLst>
                                      </p:cBhvr>
                                      <p:to>
                                        <p:strVal val="visible"/>
                                      </p:to>
                                    </p:set>
                                    <p:anim calcmode="lin" valueType="num">
                                      <p:cBhvr>
                                        <p:cTn id="21" dur="250" fill="hold"/>
                                        <p:tgtEl>
                                          <p:spTgt spid="73"/>
                                        </p:tgtEl>
                                        <p:attrNameLst>
                                          <p:attrName>ppt_w</p:attrName>
                                        </p:attrNameLst>
                                      </p:cBhvr>
                                      <p:tavLst>
                                        <p:tav tm="0">
                                          <p:val>
                                            <p:fltVal val="0"/>
                                          </p:val>
                                        </p:tav>
                                        <p:tav tm="100000">
                                          <p:val>
                                            <p:strVal val="#ppt_w"/>
                                          </p:val>
                                        </p:tav>
                                      </p:tavLst>
                                    </p:anim>
                                    <p:anim calcmode="lin" valueType="num">
                                      <p:cBhvr>
                                        <p:cTn id="22" dur="250" fill="hold"/>
                                        <p:tgtEl>
                                          <p:spTgt spid="73"/>
                                        </p:tgtEl>
                                        <p:attrNameLst>
                                          <p:attrName>ppt_h</p:attrName>
                                        </p:attrNameLst>
                                      </p:cBhvr>
                                      <p:tavLst>
                                        <p:tav tm="0">
                                          <p:val>
                                            <p:fltVal val="0"/>
                                          </p:val>
                                        </p:tav>
                                        <p:tav tm="100000">
                                          <p:val>
                                            <p:strVal val="#ppt_h"/>
                                          </p:val>
                                        </p:tav>
                                      </p:tavLst>
                                    </p:anim>
                                    <p:anim calcmode="lin" valueType="num">
                                      <p:cBhvr>
                                        <p:cTn id="23" dur="250" fill="hold"/>
                                        <p:tgtEl>
                                          <p:spTgt spid="73"/>
                                        </p:tgtEl>
                                        <p:attrNameLst>
                                          <p:attrName>style.rotation</p:attrName>
                                        </p:attrNameLst>
                                      </p:cBhvr>
                                      <p:tavLst>
                                        <p:tav tm="0">
                                          <p:val>
                                            <p:fltVal val="90"/>
                                          </p:val>
                                        </p:tav>
                                        <p:tav tm="100000">
                                          <p:val>
                                            <p:fltVal val="0"/>
                                          </p:val>
                                        </p:tav>
                                      </p:tavLst>
                                    </p:anim>
                                    <p:animEffect transition="in" filter="fade">
                                      <p:cBhvr>
                                        <p:cTn id="24" dur="250"/>
                                        <p:tgtEl>
                                          <p:spTgt spid="73"/>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wipe(down)">
                                      <p:cBhvr>
                                        <p:cTn id="33" dur="250"/>
                                        <p:tgtEl>
                                          <p:spTgt spid="67"/>
                                        </p:tgtEl>
                                      </p:cBhvr>
                                    </p:animEffect>
                                  </p:childTnLst>
                                </p:cTn>
                              </p:par>
                            </p:childTnLst>
                          </p:cTn>
                        </p:par>
                        <p:par>
                          <p:cTn id="34" fill="hold">
                            <p:stCondLst>
                              <p:cond delay="500"/>
                            </p:stCondLst>
                            <p:childTnLst>
                              <p:par>
                                <p:cTn id="35" presetID="31" presetClass="entr" presetSubtype="0" fill="hold" grpId="0" nodeType="after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p:cTn id="37" dur="250" fill="hold"/>
                                        <p:tgtEl>
                                          <p:spTgt spid="74"/>
                                        </p:tgtEl>
                                        <p:attrNameLst>
                                          <p:attrName>ppt_w</p:attrName>
                                        </p:attrNameLst>
                                      </p:cBhvr>
                                      <p:tavLst>
                                        <p:tav tm="0">
                                          <p:val>
                                            <p:fltVal val="0"/>
                                          </p:val>
                                        </p:tav>
                                        <p:tav tm="100000">
                                          <p:val>
                                            <p:strVal val="#ppt_w"/>
                                          </p:val>
                                        </p:tav>
                                      </p:tavLst>
                                    </p:anim>
                                    <p:anim calcmode="lin" valueType="num">
                                      <p:cBhvr>
                                        <p:cTn id="38" dur="250" fill="hold"/>
                                        <p:tgtEl>
                                          <p:spTgt spid="74"/>
                                        </p:tgtEl>
                                        <p:attrNameLst>
                                          <p:attrName>ppt_h</p:attrName>
                                        </p:attrNameLst>
                                      </p:cBhvr>
                                      <p:tavLst>
                                        <p:tav tm="0">
                                          <p:val>
                                            <p:fltVal val="0"/>
                                          </p:val>
                                        </p:tav>
                                        <p:tav tm="100000">
                                          <p:val>
                                            <p:strVal val="#ppt_h"/>
                                          </p:val>
                                        </p:tav>
                                      </p:tavLst>
                                    </p:anim>
                                    <p:anim calcmode="lin" valueType="num">
                                      <p:cBhvr>
                                        <p:cTn id="39" dur="250" fill="hold"/>
                                        <p:tgtEl>
                                          <p:spTgt spid="74"/>
                                        </p:tgtEl>
                                        <p:attrNameLst>
                                          <p:attrName>style.rotation</p:attrName>
                                        </p:attrNameLst>
                                      </p:cBhvr>
                                      <p:tavLst>
                                        <p:tav tm="0">
                                          <p:val>
                                            <p:fltVal val="90"/>
                                          </p:val>
                                        </p:tav>
                                        <p:tav tm="100000">
                                          <p:val>
                                            <p:fltVal val="0"/>
                                          </p:val>
                                        </p:tav>
                                      </p:tavLst>
                                    </p:anim>
                                    <p:animEffect transition="in" filter="fade">
                                      <p:cBhvr>
                                        <p:cTn id="40" dur="250"/>
                                        <p:tgtEl>
                                          <p:spTgt spid="74"/>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down)">
                                      <p:cBhvr>
                                        <p:cTn id="49" dur="250"/>
                                        <p:tgtEl>
                                          <p:spTgt spid="68"/>
                                        </p:tgtEl>
                                      </p:cBhvr>
                                    </p:animEffect>
                                  </p:childTnLst>
                                </p:cTn>
                              </p:par>
                            </p:childTnLst>
                          </p:cTn>
                        </p:par>
                        <p:par>
                          <p:cTn id="50" fill="hold">
                            <p:stCondLst>
                              <p:cond delay="500"/>
                            </p:stCondLst>
                            <p:childTnLst>
                              <p:par>
                                <p:cTn id="51" presetID="31" presetClass="entr" presetSubtype="0" fill="hold" grpId="0" nodeType="afterEffect">
                                  <p:stCondLst>
                                    <p:cond delay="0"/>
                                  </p:stCondLst>
                                  <p:childTnLst>
                                    <p:set>
                                      <p:cBhvr>
                                        <p:cTn id="52" dur="1" fill="hold">
                                          <p:stCondLst>
                                            <p:cond delay="0"/>
                                          </p:stCondLst>
                                        </p:cTn>
                                        <p:tgtEl>
                                          <p:spTgt spid="75"/>
                                        </p:tgtEl>
                                        <p:attrNameLst>
                                          <p:attrName>style.visibility</p:attrName>
                                        </p:attrNameLst>
                                      </p:cBhvr>
                                      <p:to>
                                        <p:strVal val="visible"/>
                                      </p:to>
                                    </p:set>
                                    <p:anim calcmode="lin" valueType="num">
                                      <p:cBhvr>
                                        <p:cTn id="53" dur="250" fill="hold"/>
                                        <p:tgtEl>
                                          <p:spTgt spid="75"/>
                                        </p:tgtEl>
                                        <p:attrNameLst>
                                          <p:attrName>ppt_w</p:attrName>
                                        </p:attrNameLst>
                                      </p:cBhvr>
                                      <p:tavLst>
                                        <p:tav tm="0">
                                          <p:val>
                                            <p:fltVal val="0"/>
                                          </p:val>
                                        </p:tav>
                                        <p:tav tm="100000">
                                          <p:val>
                                            <p:strVal val="#ppt_w"/>
                                          </p:val>
                                        </p:tav>
                                      </p:tavLst>
                                    </p:anim>
                                    <p:anim calcmode="lin" valueType="num">
                                      <p:cBhvr>
                                        <p:cTn id="54" dur="250" fill="hold"/>
                                        <p:tgtEl>
                                          <p:spTgt spid="75"/>
                                        </p:tgtEl>
                                        <p:attrNameLst>
                                          <p:attrName>ppt_h</p:attrName>
                                        </p:attrNameLst>
                                      </p:cBhvr>
                                      <p:tavLst>
                                        <p:tav tm="0">
                                          <p:val>
                                            <p:fltVal val="0"/>
                                          </p:val>
                                        </p:tav>
                                        <p:tav tm="100000">
                                          <p:val>
                                            <p:strVal val="#ppt_h"/>
                                          </p:val>
                                        </p:tav>
                                      </p:tavLst>
                                    </p:anim>
                                    <p:anim calcmode="lin" valueType="num">
                                      <p:cBhvr>
                                        <p:cTn id="55" dur="250" fill="hold"/>
                                        <p:tgtEl>
                                          <p:spTgt spid="75"/>
                                        </p:tgtEl>
                                        <p:attrNameLst>
                                          <p:attrName>style.rotation</p:attrName>
                                        </p:attrNameLst>
                                      </p:cBhvr>
                                      <p:tavLst>
                                        <p:tav tm="0">
                                          <p:val>
                                            <p:fltVal val="90"/>
                                          </p:val>
                                        </p:tav>
                                        <p:tav tm="100000">
                                          <p:val>
                                            <p:fltVal val="0"/>
                                          </p:val>
                                        </p:tav>
                                      </p:tavLst>
                                    </p:anim>
                                    <p:animEffect transition="in" filter="fade">
                                      <p:cBhvr>
                                        <p:cTn id="56" dur="250"/>
                                        <p:tgtEl>
                                          <p:spTgt spid="75"/>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wipe(left)">
                                      <p:cBhvr>
                                        <p:cTn id="60" dur="500"/>
                                        <p:tgtEl>
                                          <p:spTgt spid="6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wipe(down)">
                                      <p:cBhvr>
                                        <p:cTn id="65" dur="250"/>
                                        <p:tgtEl>
                                          <p:spTgt spid="69"/>
                                        </p:tgtEl>
                                      </p:cBhvr>
                                    </p:animEffect>
                                  </p:childTnLst>
                                </p:cTn>
                              </p:par>
                            </p:childTnLst>
                          </p:cTn>
                        </p:par>
                        <p:par>
                          <p:cTn id="66" fill="hold">
                            <p:stCondLst>
                              <p:cond delay="500"/>
                            </p:stCondLst>
                            <p:childTnLst>
                              <p:par>
                                <p:cTn id="67" presetID="31" presetClass="entr" presetSubtype="0" fill="hold" grpId="0" nodeType="afterEffect">
                                  <p:stCondLst>
                                    <p:cond delay="0"/>
                                  </p:stCondLst>
                                  <p:childTnLst>
                                    <p:set>
                                      <p:cBhvr>
                                        <p:cTn id="68" dur="1" fill="hold">
                                          <p:stCondLst>
                                            <p:cond delay="0"/>
                                          </p:stCondLst>
                                        </p:cTn>
                                        <p:tgtEl>
                                          <p:spTgt spid="76"/>
                                        </p:tgtEl>
                                        <p:attrNameLst>
                                          <p:attrName>style.visibility</p:attrName>
                                        </p:attrNameLst>
                                      </p:cBhvr>
                                      <p:to>
                                        <p:strVal val="visible"/>
                                      </p:to>
                                    </p:set>
                                    <p:anim calcmode="lin" valueType="num">
                                      <p:cBhvr>
                                        <p:cTn id="69" dur="250" fill="hold"/>
                                        <p:tgtEl>
                                          <p:spTgt spid="76"/>
                                        </p:tgtEl>
                                        <p:attrNameLst>
                                          <p:attrName>ppt_w</p:attrName>
                                        </p:attrNameLst>
                                      </p:cBhvr>
                                      <p:tavLst>
                                        <p:tav tm="0">
                                          <p:val>
                                            <p:fltVal val="0"/>
                                          </p:val>
                                        </p:tav>
                                        <p:tav tm="100000">
                                          <p:val>
                                            <p:strVal val="#ppt_w"/>
                                          </p:val>
                                        </p:tav>
                                      </p:tavLst>
                                    </p:anim>
                                    <p:anim calcmode="lin" valueType="num">
                                      <p:cBhvr>
                                        <p:cTn id="70" dur="250" fill="hold"/>
                                        <p:tgtEl>
                                          <p:spTgt spid="76"/>
                                        </p:tgtEl>
                                        <p:attrNameLst>
                                          <p:attrName>ppt_h</p:attrName>
                                        </p:attrNameLst>
                                      </p:cBhvr>
                                      <p:tavLst>
                                        <p:tav tm="0">
                                          <p:val>
                                            <p:fltVal val="0"/>
                                          </p:val>
                                        </p:tav>
                                        <p:tav tm="100000">
                                          <p:val>
                                            <p:strVal val="#ppt_h"/>
                                          </p:val>
                                        </p:tav>
                                      </p:tavLst>
                                    </p:anim>
                                    <p:anim calcmode="lin" valueType="num">
                                      <p:cBhvr>
                                        <p:cTn id="71" dur="250" fill="hold"/>
                                        <p:tgtEl>
                                          <p:spTgt spid="76"/>
                                        </p:tgtEl>
                                        <p:attrNameLst>
                                          <p:attrName>style.rotation</p:attrName>
                                        </p:attrNameLst>
                                      </p:cBhvr>
                                      <p:tavLst>
                                        <p:tav tm="0">
                                          <p:val>
                                            <p:fltVal val="90"/>
                                          </p:val>
                                        </p:tav>
                                        <p:tav tm="100000">
                                          <p:val>
                                            <p:fltVal val="0"/>
                                          </p:val>
                                        </p:tav>
                                      </p:tavLst>
                                    </p:anim>
                                    <p:animEffect transition="in" filter="fade">
                                      <p:cBhvr>
                                        <p:cTn id="72" dur="250"/>
                                        <p:tgtEl>
                                          <p:spTgt spid="76"/>
                                        </p:tgtEl>
                                      </p:cBhvr>
                                    </p:animEffect>
                                  </p:childTnLst>
                                </p:cTn>
                              </p:par>
                            </p:childTnLst>
                          </p:cTn>
                        </p:par>
                        <p:par>
                          <p:cTn id="73" fill="hold">
                            <p:stCondLst>
                              <p:cond delay="1000"/>
                            </p:stCondLst>
                            <p:childTnLst>
                              <p:par>
                                <p:cTn id="74" presetID="22" presetClass="entr" presetSubtype="8" fill="hold"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wipe(left)">
                                      <p:cBhvr>
                                        <p:cTn id="76" dur="500"/>
                                        <p:tgtEl>
                                          <p:spTgt spid="77"/>
                                        </p:tgtEl>
                                      </p:cBhvr>
                                    </p:animEffect>
                                  </p:childTnLst>
                                </p:cTn>
                              </p:par>
                            </p:childTnLst>
                          </p:cTn>
                        </p:par>
                        <p:par>
                          <p:cTn id="77" fill="hold">
                            <p:stCondLst>
                              <p:cond delay="1500"/>
                            </p:stCondLst>
                            <p:childTnLst>
                              <p:par>
                                <p:cTn id="78" presetID="10"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fade">
                                      <p:cBhvr>
                                        <p:cTn id="80"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66" grpId="0" animBg="1"/>
      <p:bldP spid="67" grpId="0" animBg="1"/>
      <p:bldP spid="68" grpId="0" animBg="1"/>
      <p:bldP spid="69" grpId="0" animBg="1"/>
      <p:bldP spid="73" grpId="0" animBg="1"/>
      <p:bldP spid="74" grpId="0" animBg="1"/>
      <p:bldP spid="75" grpId="0" animBg="1"/>
      <p:bldP spid="76" grpId="0" animBg="1"/>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962402" y="1192290"/>
            <a:ext cx="1396850" cy="1389132"/>
          </a:xfrm>
          <a:prstGeom prst="rect">
            <a:avLst/>
          </a:prstGeom>
          <a:blipFill>
            <a:blip r:embed="rId3" cstate="print"/>
            <a:srcRect/>
            <a:stretch>
              <a:fillRect l="-7412" r="-245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1415" tIns="30707" rIns="61415" bIns="30707" rtlCol="0" anchor="ctr"/>
          <a:lstStyle/>
          <a:p>
            <a:pPr algn="ctr"/>
            <a:endParaRPr lang="zh-CN" altLang="en-US" sz="1350">
              <a:solidFill>
                <a:schemeClr val="tx1"/>
              </a:solidFill>
              <a:ea typeface="幼圆" panose="02010509060101010101" charset="-122"/>
            </a:endParaRPr>
          </a:p>
        </p:txBody>
      </p:sp>
      <p:sp>
        <p:nvSpPr>
          <p:cNvPr id="16" name="矩形 15"/>
          <p:cNvSpPr/>
          <p:nvPr/>
        </p:nvSpPr>
        <p:spPr>
          <a:xfrm>
            <a:off x="4504534" y="1172688"/>
            <a:ext cx="1416563" cy="1408736"/>
          </a:xfrm>
          <a:prstGeom prst="rect">
            <a:avLst/>
          </a:prstGeom>
          <a:blipFill>
            <a:blip r:embed="rId4" cstate="print"/>
            <a:srcRect/>
            <a:stretch>
              <a:fillRect l="-8502" r="-85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1415" tIns="30707" rIns="61415" bIns="30707" rtlCol="0" anchor="ctr"/>
          <a:lstStyle/>
          <a:p>
            <a:pPr algn="ctr"/>
            <a:endParaRPr lang="zh-CN" altLang="en-US" sz="1350">
              <a:solidFill>
                <a:schemeClr val="tx1"/>
              </a:solidFill>
              <a:ea typeface="幼圆" panose="02010509060101010101" charset="-122"/>
            </a:endParaRPr>
          </a:p>
        </p:txBody>
      </p:sp>
      <p:sp>
        <p:nvSpPr>
          <p:cNvPr id="17" name="矩形 16"/>
          <p:cNvSpPr/>
          <p:nvPr/>
        </p:nvSpPr>
        <p:spPr>
          <a:xfrm>
            <a:off x="2962402" y="2726186"/>
            <a:ext cx="1396850" cy="1389132"/>
          </a:xfrm>
          <a:prstGeom prst="rect">
            <a:avLst/>
          </a:prstGeom>
          <a:blipFill>
            <a:blip r:embed="rId5" cstate="print"/>
            <a:srcRect/>
            <a:stretch>
              <a:fillRect l="-16273" r="-162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1415" tIns="30707" rIns="61415" bIns="30707" rtlCol="0" anchor="ctr"/>
          <a:lstStyle/>
          <a:p>
            <a:pPr algn="ctr"/>
            <a:endParaRPr lang="zh-CN" altLang="en-US" sz="1350">
              <a:solidFill>
                <a:schemeClr val="tx1"/>
              </a:solidFill>
              <a:ea typeface="幼圆" panose="02010509060101010101" charset="-122"/>
            </a:endParaRPr>
          </a:p>
        </p:txBody>
      </p:sp>
      <p:sp>
        <p:nvSpPr>
          <p:cNvPr id="18" name="矩形 17"/>
          <p:cNvSpPr/>
          <p:nvPr/>
        </p:nvSpPr>
        <p:spPr>
          <a:xfrm>
            <a:off x="4504534" y="2726186"/>
            <a:ext cx="1416563" cy="1408736"/>
          </a:xfrm>
          <a:prstGeom prst="rect">
            <a:avLst/>
          </a:prstGeom>
          <a:blipFill>
            <a:blip r:embed="rId6" cstate="print"/>
            <a:srcRect/>
            <a:stretch>
              <a:fillRect t="-1480" b="-148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1415" tIns="30707" rIns="61415" bIns="30707" rtlCol="0" anchor="ctr"/>
          <a:lstStyle/>
          <a:p>
            <a:pPr algn="ctr"/>
            <a:endParaRPr lang="zh-CN" altLang="en-US" sz="1350">
              <a:solidFill>
                <a:schemeClr val="tx1"/>
              </a:solidFill>
              <a:ea typeface="幼圆" panose="02010509060101010101" charset="-122"/>
            </a:endParaRPr>
          </a:p>
        </p:txBody>
      </p:sp>
      <p:sp>
        <p:nvSpPr>
          <p:cNvPr id="19" name="圆角矩形 18"/>
          <p:cNvSpPr/>
          <p:nvPr/>
        </p:nvSpPr>
        <p:spPr>
          <a:xfrm>
            <a:off x="4068299" y="2292077"/>
            <a:ext cx="290953" cy="289346"/>
          </a:xfrm>
          <a:prstGeom prst="round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1415" tIns="30707" rIns="61415" bIns="30707" rtlCol="0" anchor="ctr"/>
          <a:lstStyle/>
          <a:p>
            <a:pPr algn="ctr"/>
            <a:r>
              <a:rPr lang="en-US" altLang="zh-CN" sz="1350" dirty="0">
                <a:solidFill>
                  <a:schemeClr val="bg1"/>
                </a:solidFill>
                <a:latin typeface="幼圆" panose="02010509060101010101" charset="-122"/>
                <a:ea typeface="幼圆" panose="02010509060101010101" charset="-122"/>
              </a:rPr>
              <a:t>1</a:t>
            </a:r>
            <a:endParaRPr lang="zh-CN" altLang="en-US" sz="1350" dirty="0">
              <a:solidFill>
                <a:schemeClr val="bg1"/>
              </a:solidFill>
              <a:latin typeface="幼圆" panose="02010509060101010101" charset="-122"/>
              <a:ea typeface="幼圆" panose="02010509060101010101" charset="-122"/>
            </a:endParaRPr>
          </a:p>
        </p:txBody>
      </p:sp>
      <p:sp>
        <p:nvSpPr>
          <p:cNvPr id="20" name="圆角矩形 19"/>
          <p:cNvSpPr/>
          <p:nvPr/>
        </p:nvSpPr>
        <p:spPr>
          <a:xfrm>
            <a:off x="4504533" y="2292077"/>
            <a:ext cx="290953" cy="289346"/>
          </a:xfrm>
          <a:prstGeom prst="round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1415" tIns="30707" rIns="61415" bIns="30707" rtlCol="0" anchor="ctr"/>
          <a:lstStyle/>
          <a:p>
            <a:pPr algn="ctr"/>
            <a:r>
              <a:rPr lang="en-US" altLang="zh-CN" sz="1350">
                <a:solidFill>
                  <a:schemeClr val="bg1"/>
                </a:solidFill>
                <a:latin typeface="幼圆" panose="02010509060101010101" charset="-122"/>
                <a:ea typeface="幼圆" panose="02010509060101010101" charset="-122"/>
              </a:rPr>
              <a:t>2</a:t>
            </a:r>
            <a:endParaRPr lang="zh-CN" altLang="en-US" sz="1350">
              <a:solidFill>
                <a:schemeClr val="bg1"/>
              </a:solidFill>
              <a:latin typeface="幼圆" panose="02010509060101010101" charset="-122"/>
              <a:ea typeface="幼圆" panose="02010509060101010101" charset="-122"/>
            </a:endParaRPr>
          </a:p>
        </p:txBody>
      </p:sp>
      <p:sp>
        <p:nvSpPr>
          <p:cNvPr id="21" name="圆角矩形 20"/>
          <p:cNvSpPr/>
          <p:nvPr/>
        </p:nvSpPr>
        <p:spPr>
          <a:xfrm>
            <a:off x="4068299" y="2726186"/>
            <a:ext cx="290953" cy="289346"/>
          </a:xfrm>
          <a:prstGeom prst="round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1415" tIns="30707" rIns="61415" bIns="30707" rtlCol="0" anchor="ctr"/>
          <a:lstStyle/>
          <a:p>
            <a:pPr algn="ctr"/>
            <a:r>
              <a:rPr lang="en-US" altLang="zh-CN" sz="1350">
                <a:solidFill>
                  <a:schemeClr val="bg1"/>
                </a:solidFill>
                <a:latin typeface="幼圆" panose="02010509060101010101" charset="-122"/>
                <a:ea typeface="幼圆" panose="02010509060101010101" charset="-122"/>
              </a:rPr>
              <a:t>3</a:t>
            </a:r>
            <a:endParaRPr lang="zh-CN" altLang="en-US" sz="1350">
              <a:solidFill>
                <a:schemeClr val="bg1"/>
              </a:solidFill>
              <a:latin typeface="幼圆" panose="02010509060101010101" charset="-122"/>
              <a:ea typeface="幼圆" panose="02010509060101010101" charset="-122"/>
            </a:endParaRPr>
          </a:p>
        </p:txBody>
      </p:sp>
      <p:sp>
        <p:nvSpPr>
          <p:cNvPr id="22" name="圆角矩形 21"/>
          <p:cNvSpPr/>
          <p:nvPr/>
        </p:nvSpPr>
        <p:spPr>
          <a:xfrm>
            <a:off x="4504533" y="2726186"/>
            <a:ext cx="290953" cy="289346"/>
          </a:xfrm>
          <a:prstGeom prst="round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61415" tIns="30707" rIns="61415" bIns="30707" rtlCol="0" anchor="ctr"/>
          <a:lstStyle/>
          <a:p>
            <a:pPr algn="ctr"/>
            <a:r>
              <a:rPr lang="en-US" altLang="zh-CN" sz="1350">
                <a:solidFill>
                  <a:schemeClr val="bg1"/>
                </a:solidFill>
                <a:latin typeface="幼圆" panose="02010509060101010101" charset="-122"/>
                <a:ea typeface="幼圆" panose="02010509060101010101" charset="-122"/>
              </a:rPr>
              <a:t>4</a:t>
            </a:r>
            <a:endParaRPr lang="zh-CN" altLang="en-US" sz="1350">
              <a:solidFill>
                <a:schemeClr val="bg1"/>
              </a:solidFill>
              <a:latin typeface="幼圆" panose="02010509060101010101" charset="-122"/>
              <a:ea typeface="幼圆" panose="02010509060101010101" charset="-122"/>
            </a:endParaRPr>
          </a:p>
        </p:txBody>
      </p:sp>
      <p:sp>
        <p:nvSpPr>
          <p:cNvPr id="23" name="TextBox 22"/>
          <p:cNvSpPr txBox="1"/>
          <p:nvPr/>
        </p:nvSpPr>
        <p:spPr>
          <a:xfrm>
            <a:off x="712379" y="1598975"/>
            <a:ext cx="2250021" cy="838124"/>
          </a:xfrm>
          <a:prstGeom prst="rect">
            <a:avLst/>
          </a:prstGeom>
          <a:noFill/>
        </p:spPr>
        <p:txBody>
          <a:bodyPr wrap="square" lIns="61415" tIns="30707" rIns="61415" bIns="30707" rtlCol="0">
            <a:spAutoFit/>
          </a:bodyPr>
          <a:lstStyle/>
          <a:p>
            <a:pPr algn="just">
              <a:lnSpc>
                <a:spcPct val="120000"/>
              </a:lnSpc>
            </a:pPr>
            <a:r>
              <a:rPr lang="zh-CN" altLang="en-US" sz="1050" dirty="0">
                <a:solidFill>
                  <a:schemeClr val="tx1">
                    <a:lumMod val="50000"/>
                    <a:lumOff val="50000"/>
                  </a:schemeClr>
                </a:solidFill>
                <a:latin typeface="幼圆" panose="02010509060101010101" charset="-122"/>
                <a:ea typeface="幼圆" panose="02010509060101010101" charset="-122"/>
              </a:rPr>
              <a:t>您的内容打在这里，或者通过复制您的文本后，在此框中选择粘贴，并选择只保留文字，</a:t>
            </a:r>
            <a:r>
              <a:rPr lang="zh-CN" altLang="en-US" sz="1050" dirty="0">
                <a:solidFill>
                  <a:schemeClr val="tx1">
                    <a:lumMod val="50000"/>
                    <a:lumOff val="50000"/>
                  </a:schemeClr>
                </a:solidFill>
                <a:latin typeface="幼圆" panose="02010509060101010101" charset="-122"/>
                <a:ea typeface="幼圆" panose="02010509060101010101" charset="-122"/>
                <a:sym typeface="微软雅黑" panose="020B0503020204020204" pitchFamily="34" charset="-122"/>
              </a:rPr>
              <a:t>在此录入上述图表的综合描述说明。</a:t>
            </a:r>
            <a:endParaRPr lang="zh-CN" altLang="en-US" sz="1050" dirty="0">
              <a:solidFill>
                <a:schemeClr val="tx1">
                  <a:lumMod val="50000"/>
                  <a:lumOff val="50000"/>
                </a:schemeClr>
              </a:solidFill>
              <a:latin typeface="幼圆" panose="02010509060101010101" charset="-122"/>
              <a:ea typeface="幼圆" panose="02010509060101010101" charset="-122"/>
            </a:endParaRPr>
          </a:p>
        </p:txBody>
      </p:sp>
      <p:sp>
        <p:nvSpPr>
          <p:cNvPr id="24" name="TextBox 23"/>
          <p:cNvSpPr txBox="1"/>
          <p:nvPr/>
        </p:nvSpPr>
        <p:spPr>
          <a:xfrm>
            <a:off x="1971118" y="1296846"/>
            <a:ext cx="991284" cy="323288"/>
          </a:xfrm>
          <a:prstGeom prst="rect">
            <a:avLst/>
          </a:prstGeom>
        </p:spPr>
        <p:txBody>
          <a:bodyPr wrap="none" lIns="68573" tIns="34287" rIns="68573" bIns="34287">
            <a:spAutoFit/>
          </a:bodyPr>
          <a:lstStyle>
            <a:defPPr>
              <a:defRPr lang="zh-CN"/>
            </a:defPPr>
            <a:lvl1pPr algn="ct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r"/>
            <a:r>
              <a:rPr lang="zh-CN" altLang="en-US" sz="1650" dirty="0">
                <a:ea typeface="幼圆" panose="02010509060101010101" charset="-122"/>
              </a:rPr>
              <a:t>添加标题</a:t>
            </a:r>
          </a:p>
        </p:txBody>
      </p:sp>
      <p:sp>
        <p:nvSpPr>
          <p:cNvPr id="25" name="TextBox 24"/>
          <p:cNvSpPr txBox="1"/>
          <p:nvPr/>
        </p:nvSpPr>
        <p:spPr>
          <a:xfrm>
            <a:off x="6183758" y="1632068"/>
            <a:ext cx="2250021" cy="838124"/>
          </a:xfrm>
          <a:prstGeom prst="rect">
            <a:avLst/>
          </a:prstGeom>
          <a:noFill/>
        </p:spPr>
        <p:txBody>
          <a:bodyPr wrap="square" lIns="61415" tIns="30707" rIns="61415" bIns="30707"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50" dirty="0">
                <a:solidFill>
                  <a:schemeClr val="tx1">
                    <a:lumMod val="50000"/>
                    <a:lumOff val="50000"/>
                  </a:schemeClr>
                </a:solidFill>
                <a:ea typeface="幼圆" panose="02010509060101010101" charset="-122"/>
              </a:rPr>
              <a:t>您的内容打在这里，或者通过复制您的文本后，在此框中选择粘贴，并选择只保留文字，</a:t>
            </a: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在此录入上述图表的综合描述说明。</a:t>
            </a:r>
            <a:endParaRPr lang="zh-CN" altLang="en-US" sz="1050" dirty="0">
              <a:solidFill>
                <a:schemeClr val="tx1">
                  <a:lumMod val="50000"/>
                  <a:lumOff val="50000"/>
                </a:schemeClr>
              </a:solidFill>
              <a:ea typeface="幼圆" panose="02010509060101010101" charset="-122"/>
            </a:endParaRPr>
          </a:p>
        </p:txBody>
      </p:sp>
      <p:sp>
        <p:nvSpPr>
          <p:cNvPr id="39" name="TextBox 38"/>
          <p:cNvSpPr txBox="1"/>
          <p:nvPr/>
        </p:nvSpPr>
        <p:spPr>
          <a:xfrm>
            <a:off x="6174102" y="1329939"/>
            <a:ext cx="991283" cy="323288"/>
          </a:xfrm>
          <a:prstGeom prst="rect">
            <a:avLst/>
          </a:prstGeom>
        </p:spPr>
        <p:txBody>
          <a:bodyPr wrap="none" lIns="68573" tIns="34287" rIns="68573" bIns="34287">
            <a:spAutoFit/>
          </a:bodyPr>
          <a:lstStyle>
            <a:defPPr>
              <a:defRPr lang="zh-CN"/>
            </a:defPPr>
            <a:lvl1pPr algn="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zh-CN" altLang="en-US" sz="1650" dirty="0">
                <a:ea typeface="幼圆" panose="02010509060101010101" charset="-122"/>
              </a:rPr>
              <a:t>添加标题</a:t>
            </a:r>
          </a:p>
        </p:txBody>
      </p:sp>
      <p:sp>
        <p:nvSpPr>
          <p:cNvPr id="40" name="TextBox 39"/>
          <p:cNvSpPr txBox="1"/>
          <p:nvPr/>
        </p:nvSpPr>
        <p:spPr>
          <a:xfrm>
            <a:off x="712379" y="3334316"/>
            <a:ext cx="2250021" cy="838124"/>
          </a:xfrm>
          <a:prstGeom prst="rect">
            <a:avLst/>
          </a:prstGeom>
          <a:noFill/>
        </p:spPr>
        <p:txBody>
          <a:bodyPr wrap="square" lIns="61415" tIns="30707" rIns="61415" bIns="30707"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50" dirty="0">
                <a:solidFill>
                  <a:schemeClr val="tx1">
                    <a:lumMod val="50000"/>
                    <a:lumOff val="50000"/>
                  </a:schemeClr>
                </a:solidFill>
                <a:ea typeface="幼圆" panose="02010509060101010101" charset="-122"/>
              </a:rPr>
              <a:t>您的内容打在这里，或者通过复制您的文本后，在此框中选择粘贴，并选择只保留文字，</a:t>
            </a: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在此录入上述图表的综合描述说明。</a:t>
            </a:r>
            <a:endParaRPr lang="zh-CN" altLang="en-US" sz="1050" dirty="0">
              <a:solidFill>
                <a:schemeClr val="tx1">
                  <a:lumMod val="50000"/>
                  <a:lumOff val="50000"/>
                </a:schemeClr>
              </a:solidFill>
              <a:ea typeface="幼圆" panose="02010509060101010101" charset="-122"/>
            </a:endParaRPr>
          </a:p>
        </p:txBody>
      </p:sp>
      <p:sp>
        <p:nvSpPr>
          <p:cNvPr id="41" name="TextBox 40"/>
          <p:cNvSpPr txBox="1"/>
          <p:nvPr/>
        </p:nvSpPr>
        <p:spPr>
          <a:xfrm>
            <a:off x="1971118" y="3023212"/>
            <a:ext cx="991284" cy="323288"/>
          </a:xfrm>
          <a:prstGeom prst="rect">
            <a:avLst/>
          </a:prstGeom>
        </p:spPr>
        <p:txBody>
          <a:bodyPr wrap="none" lIns="68573" tIns="34287" rIns="68573" bIns="34287">
            <a:spAutoFit/>
          </a:bodyPr>
          <a:lstStyle>
            <a:defPPr>
              <a:defRPr lang="zh-CN"/>
            </a:defPPr>
            <a:lvl1pPr algn="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650" dirty="0">
                <a:ea typeface="幼圆" panose="02010509060101010101" charset="-122"/>
              </a:rPr>
              <a:t>添加标题</a:t>
            </a:r>
          </a:p>
        </p:txBody>
      </p:sp>
      <p:sp>
        <p:nvSpPr>
          <p:cNvPr id="42" name="TextBox 41"/>
          <p:cNvSpPr txBox="1"/>
          <p:nvPr/>
        </p:nvSpPr>
        <p:spPr>
          <a:xfrm>
            <a:off x="6172278" y="3256652"/>
            <a:ext cx="2250021" cy="838124"/>
          </a:xfrm>
          <a:prstGeom prst="rect">
            <a:avLst/>
          </a:prstGeom>
          <a:noFill/>
        </p:spPr>
        <p:txBody>
          <a:bodyPr wrap="square" lIns="61415" tIns="30707" rIns="61415" bIns="30707"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50" dirty="0">
                <a:solidFill>
                  <a:schemeClr val="tx1">
                    <a:lumMod val="50000"/>
                    <a:lumOff val="50000"/>
                  </a:schemeClr>
                </a:solidFill>
                <a:ea typeface="幼圆" panose="02010509060101010101" charset="-122"/>
              </a:rPr>
              <a:t>您的内容打在这里，或者通过复制您的文本后，在此框中选择粘贴，并选择只保留文字，</a:t>
            </a:r>
            <a:r>
              <a:rPr lang="zh-CN" altLang="en-US" sz="1050" dirty="0">
                <a:solidFill>
                  <a:schemeClr val="tx1">
                    <a:lumMod val="50000"/>
                    <a:lumOff val="50000"/>
                  </a:schemeClr>
                </a:solidFill>
                <a:ea typeface="幼圆" panose="02010509060101010101" charset="-122"/>
                <a:sym typeface="微软雅黑" panose="020B0503020204020204" pitchFamily="34" charset="-122"/>
              </a:rPr>
              <a:t>在此录入上述图表的综合描述说明。</a:t>
            </a:r>
            <a:endParaRPr lang="zh-CN" altLang="en-US" sz="1050" dirty="0">
              <a:solidFill>
                <a:schemeClr val="tx1">
                  <a:lumMod val="50000"/>
                  <a:lumOff val="50000"/>
                </a:schemeClr>
              </a:solidFill>
              <a:ea typeface="幼圆" panose="02010509060101010101" charset="-122"/>
            </a:endParaRPr>
          </a:p>
        </p:txBody>
      </p:sp>
      <p:sp>
        <p:nvSpPr>
          <p:cNvPr id="43" name="TextBox 42"/>
          <p:cNvSpPr txBox="1"/>
          <p:nvPr/>
        </p:nvSpPr>
        <p:spPr>
          <a:xfrm>
            <a:off x="6172281" y="2945548"/>
            <a:ext cx="991283" cy="323288"/>
          </a:xfrm>
          <a:prstGeom prst="rect">
            <a:avLst/>
          </a:prstGeom>
        </p:spPr>
        <p:txBody>
          <a:bodyPr wrap="none" lIns="68573" tIns="34287" rIns="68573" bIns="34287">
            <a:spAutoFit/>
          </a:bodyPr>
          <a:lstStyle>
            <a:defPPr>
              <a:defRPr lang="zh-CN"/>
            </a:defPPr>
            <a:lvl1pP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650" dirty="0">
                <a:ea typeface="幼圆" panose="02010509060101010101" charset="-122"/>
              </a:rPr>
              <a:t>添加标题</a:t>
            </a:r>
          </a:p>
        </p:txBody>
      </p:sp>
      <p:sp>
        <p:nvSpPr>
          <p:cNvPr id="30" name="矩形 3"/>
          <p:cNvSpPr>
            <a:spLocks noChangeArrowheads="1"/>
          </p:cNvSpPr>
          <p:nvPr/>
        </p:nvSpPr>
        <p:spPr bwMode="auto">
          <a:xfrm>
            <a:off x="5884000" y="-26037"/>
            <a:ext cx="2749778"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研究理论与文献综述</a:t>
            </a:r>
          </a:p>
        </p:txBody>
      </p:sp>
      <p:sp>
        <p:nvSpPr>
          <p:cNvPr id="26"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 calcmode="lin" valueType="num">
                                      <p:cBhvr>
                                        <p:cTn id="13" dur="500" fill="hold"/>
                                        <p:tgtEl>
                                          <p:spTgt spid="15"/>
                                        </p:tgtEl>
                                        <p:attrNameLst>
                                          <p:attrName>style.rotation</p:attrName>
                                        </p:attrNameLst>
                                      </p:cBhvr>
                                      <p:tavLst>
                                        <p:tav tm="0">
                                          <p:val>
                                            <p:fltVal val="360"/>
                                          </p:val>
                                        </p:tav>
                                        <p:tav tm="100000">
                                          <p:val>
                                            <p:fltVal val="0"/>
                                          </p:val>
                                        </p:tav>
                                      </p:tavLst>
                                    </p:anim>
                                    <p:animEffect transition="in" filter="fade">
                                      <p:cBhvr>
                                        <p:cTn id="14" dur="500"/>
                                        <p:tgtEl>
                                          <p:spTgt spid="15"/>
                                        </p:tgtEl>
                                      </p:cBhvr>
                                    </p:animEffect>
                                  </p:childTnLst>
                                </p:cTn>
                              </p:par>
                              <p:par>
                                <p:cTn id="15" presetID="49" presetClass="entr" presetSubtype="0" decel="100000" fill="hold" grpId="0" nodeType="withEffect">
                                  <p:stCondLst>
                                    <p:cond delay="2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 calcmode="lin" valueType="num">
                                      <p:cBhvr>
                                        <p:cTn id="19" dur="500" fill="hold"/>
                                        <p:tgtEl>
                                          <p:spTgt spid="16"/>
                                        </p:tgtEl>
                                        <p:attrNameLst>
                                          <p:attrName>style.rotation</p:attrName>
                                        </p:attrNameLst>
                                      </p:cBhvr>
                                      <p:tavLst>
                                        <p:tav tm="0">
                                          <p:val>
                                            <p:fltVal val="360"/>
                                          </p:val>
                                        </p:tav>
                                        <p:tav tm="100000">
                                          <p:val>
                                            <p:fltVal val="0"/>
                                          </p:val>
                                        </p:tav>
                                      </p:tavLst>
                                    </p:anim>
                                    <p:animEffect transition="in" filter="fade">
                                      <p:cBhvr>
                                        <p:cTn id="20" dur="500"/>
                                        <p:tgtEl>
                                          <p:spTgt spid="16"/>
                                        </p:tgtEl>
                                      </p:cBhvr>
                                    </p:animEffect>
                                  </p:childTnLst>
                                </p:cTn>
                              </p:par>
                              <p:par>
                                <p:cTn id="21" presetID="49" presetClass="entr" presetSubtype="0" decel="100000" fill="hold" grpId="0" nodeType="withEffect">
                                  <p:stCondLst>
                                    <p:cond delay="40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 calcmode="lin" valueType="num">
                                      <p:cBhvr>
                                        <p:cTn id="25" dur="500" fill="hold"/>
                                        <p:tgtEl>
                                          <p:spTgt spid="17"/>
                                        </p:tgtEl>
                                        <p:attrNameLst>
                                          <p:attrName>style.rotation</p:attrName>
                                        </p:attrNameLst>
                                      </p:cBhvr>
                                      <p:tavLst>
                                        <p:tav tm="0">
                                          <p:val>
                                            <p:fltVal val="360"/>
                                          </p:val>
                                        </p:tav>
                                        <p:tav tm="100000">
                                          <p:val>
                                            <p:fltVal val="0"/>
                                          </p:val>
                                        </p:tav>
                                      </p:tavLst>
                                    </p:anim>
                                    <p:animEffect transition="in" filter="fade">
                                      <p:cBhvr>
                                        <p:cTn id="26" dur="500"/>
                                        <p:tgtEl>
                                          <p:spTgt spid="17"/>
                                        </p:tgtEl>
                                      </p:cBhvr>
                                    </p:animEffect>
                                  </p:childTnLst>
                                </p:cTn>
                              </p:par>
                              <p:par>
                                <p:cTn id="27" presetID="49" presetClass="entr" presetSubtype="0" decel="100000" fill="hold" grpId="0" nodeType="withEffect">
                                  <p:stCondLst>
                                    <p:cond delay="60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 calcmode="lin" valueType="num">
                                      <p:cBhvr>
                                        <p:cTn id="31" dur="500" fill="hold"/>
                                        <p:tgtEl>
                                          <p:spTgt spid="18"/>
                                        </p:tgtEl>
                                        <p:attrNameLst>
                                          <p:attrName>style.rotation</p:attrName>
                                        </p:attrNameLst>
                                      </p:cBhvr>
                                      <p:tavLst>
                                        <p:tav tm="0">
                                          <p:val>
                                            <p:fltVal val="360"/>
                                          </p:val>
                                        </p:tav>
                                        <p:tav tm="100000">
                                          <p:val>
                                            <p:fltVal val="0"/>
                                          </p:val>
                                        </p:tav>
                                      </p:tavLst>
                                    </p:anim>
                                    <p:animEffect transition="in" filter="fade">
                                      <p:cBhvr>
                                        <p:cTn id="32" dur="500"/>
                                        <p:tgtEl>
                                          <p:spTgt spid="18"/>
                                        </p:tgtEl>
                                      </p:cBhvr>
                                    </p:animEffect>
                                  </p:childTnLst>
                                </p:cTn>
                              </p:par>
                            </p:childTnLst>
                          </p:cTn>
                        </p:par>
                        <p:par>
                          <p:cTn id="33" fill="hold">
                            <p:stCondLst>
                              <p:cond delay="1000"/>
                            </p:stCondLst>
                            <p:childTnLst>
                              <p:par>
                                <p:cTn id="34" presetID="23" presetClass="entr" presetSubtype="528"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 calcmode="lin" valueType="num">
                                      <p:cBhvr>
                                        <p:cTn id="38" dur="500" fill="hold"/>
                                        <p:tgtEl>
                                          <p:spTgt spid="19"/>
                                        </p:tgtEl>
                                        <p:attrNameLst>
                                          <p:attrName>ppt_x</p:attrName>
                                        </p:attrNameLst>
                                      </p:cBhvr>
                                      <p:tavLst>
                                        <p:tav tm="0">
                                          <p:val>
                                            <p:fltVal val="0.5"/>
                                          </p:val>
                                        </p:tav>
                                        <p:tav tm="100000">
                                          <p:val>
                                            <p:strVal val="#ppt_x"/>
                                          </p:val>
                                        </p:tav>
                                      </p:tavLst>
                                    </p:anim>
                                    <p:anim calcmode="lin" valueType="num">
                                      <p:cBhvr>
                                        <p:cTn id="39" dur="500" fill="hold"/>
                                        <p:tgtEl>
                                          <p:spTgt spid="19"/>
                                        </p:tgtEl>
                                        <p:attrNameLst>
                                          <p:attrName>ppt_y</p:attrName>
                                        </p:attrNameLst>
                                      </p:cBhvr>
                                      <p:tavLst>
                                        <p:tav tm="0">
                                          <p:val>
                                            <p:fltVal val="0.5"/>
                                          </p:val>
                                        </p:tav>
                                        <p:tav tm="100000">
                                          <p:val>
                                            <p:strVal val="#ppt_y"/>
                                          </p:val>
                                        </p:tav>
                                      </p:tavLst>
                                    </p:anim>
                                  </p:childTnLst>
                                </p:cTn>
                              </p:par>
                              <p:par>
                                <p:cTn id="40" presetID="23" presetClass="entr" presetSubtype="528"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fltVal val="0"/>
                                          </p:val>
                                        </p:tav>
                                        <p:tav tm="100000">
                                          <p:val>
                                            <p:strVal val="#ppt_w"/>
                                          </p:val>
                                        </p:tav>
                                      </p:tavLst>
                                    </p:anim>
                                    <p:anim calcmode="lin" valueType="num">
                                      <p:cBhvr>
                                        <p:cTn id="43" dur="500" fill="hold"/>
                                        <p:tgtEl>
                                          <p:spTgt spid="20"/>
                                        </p:tgtEl>
                                        <p:attrNameLst>
                                          <p:attrName>ppt_h</p:attrName>
                                        </p:attrNameLst>
                                      </p:cBhvr>
                                      <p:tavLst>
                                        <p:tav tm="0">
                                          <p:val>
                                            <p:fltVal val="0"/>
                                          </p:val>
                                        </p:tav>
                                        <p:tav tm="100000">
                                          <p:val>
                                            <p:strVal val="#ppt_h"/>
                                          </p:val>
                                        </p:tav>
                                      </p:tavLst>
                                    </p:anim>
                                    <p:anim calcmode="lin" valueType="num">
                                      <p:cBhvr>
                                        <p:cTn id="44" dur="500" fill="hold"/>
                                        <p:tgtEl>
                                          <p:spTgt spid="20"/>
                                        </p:tgtEl>
                                        <p:attrNameLst>
                                          <p:attrName>ppt_x</p:attrName>
                                        </p:attrNameLst>
                                      </p:cBhvr>
                                      <p:tavLst>
                                        <p:tav tm="0">
                                          <p:val>
                                            <p:fltVal val="0.5"/>
                                          </p:val>
                                        </p:tav>
                                        <p:tav tm="100000">
                                          <p:val>
                                            <p:strVal val="#ppt_x"/>
                                          </p:val>
                                        </p:tav>
                                      </p:tavLst>
                                    </p:anim>
                                    <p:anim calcmode="lin" valueType="num">
                                      <p:cBhvr>
                                        <p:cTn id="45" dur="500" fill="hold"/>
                                        <p:tgtEl>
                                          <p:spTgt spid="20"/>
                                        </p:tgtEl>
                                        <p:attrNameLst>
                                          <p:attrName>ppt_y</p:attrName>
                                        </p:attrNameLst>
                                      </p:cBhvr>
                                      <p:tavLst>
                                        <p:tav tm="0">
                                          <p:val>
                                            <p:fltVal val="0.5"/>
                                          </p:val>
                                        </p:tav>
                                        <p:tav tm="100000">
                                          <p:val>
                                            <p:strVal val="#ppt_y"/>
                                          </p:val>
                                        </p:tav>
                                      </p:tavLst>
                                    </p:anim>
                                  </p:childTnLst>
                                </p:cTn>
                              </p:par>
                              <p:par>
                                <p:cTn id="46" presetID="23" presetClass="entr" presetSubtype="528"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500" fill="hold"/>
                                        <p:tgtEl>
                                          <p:spTgt spid="21"/>
                                        </p:tgtEl>
                                        <p:attrNameLst>
                                          <p:attrName>ppt_w</p:attrName>
                                        </p:attrNameLst>
                                      </p:cBhvr>
                                      <p:tavLst>
                                        <p:tav tm="0">
                                          <p:val>
                                            <p:fltVal val="0"/>
                                          </p:val>
                                        </p:tav>
                                        <p:tav tm="100000">
                                          <p:val>
                                            <p:strVal val="#ppt_w"/>
                                          </p:val>
                                        </p:tav>
                                      </p:tavLst>
                                    </p:anim>
                                    <p:anim calcmode="lin" valueType="num">
                                      <p:cBhvr>
                                        <p:cTn id="49" dur="500" fill="hold"/>
                                        <p:tgtEl>
                                          <p:spTgt spid="21"/>
                                        </p:tgtEl>
                                        <p:attrNameLst>
                                          <p:attrName>ppt_h</p:attrName>
                                        </p:attrNameLst>
                                      </p:cBhvr>
                                      <p:tavLst>
                                        <p:tav tm="0">
                                          <p:val>
                                            <p:fltVal val="0"/>
                                          </p:val>
                                        </p:tav>
                                        <p:tav tm="100000">
                                          <p:val>
                                            <p:strVal val="#ppt_h"/>
                                          </p:val>
                                        </p:tav>
                                      </p:tavLst>
                                    </p:anim>
                                    <p:anim calcmode="lin" valueType="num">
                                      <p:cBhvr>
                                        <p:cTn id="50" dur="500" fill="hold"/>
                                        <p:tgtEl>
                                          <p:spTgt spid="21"/>
                                        </p:tgtEl>
                                        <p:attrNameLst>
                                          <p:attrName>ppt_x</p:attrName>
                                        </p:attrNameLst>
                                      </p:cBhvr>
                                      <p:tavLst>
                                        <p:tav tm="0">
                                          <p:val>
                                            <p:fltVal val="0.5"/>
                                          </p:val>
                                        </p:tav>
                                        <p:tav tm="100000">
                                          <p:val>
                                            <p:strVal val="#ppt_x"/>
                                          </p:val>
                                        </p:tav>
                                      </p:tavLst>
                                    </p:anim>
                                    <p:anim calcmode="lin" valueType="num">
                                      <p:cBhvr>
                                        <p:cTn id="51" dur="500" fill="hold"/>
                                        <p:tgtEl>
                                          <p:spTgt spid="21"/>
                                        </p:tgtEl>
                                        <p:attrNameLst>
                                          <p:attrName>ppt_y</p:attrName>
                                        </p:attrNameLst>
                                      </p:cBhvr>
                                      <p:tavLst>
                                        <p:tav tm="0">
                                          <p:val>
                                            <p:fltVal val="0.5"/>
                                          </p:val>
                                        </p:tav>
                                        <p:tav tm="100000">
                                          <p:val>
                                            <p:strVal val="#ppt_y"/>
                                          </p:val>
                                        </p:tav>
                                      </p:tavLst>
                                    </p:anim>
                                  </p:childTnLst>
                                </p:cTn>
                              </p:par>
                              <p:par>
                                <p:cTn id="52" presetID="23" presetClass="entr" presetSubtype="528"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500" fill="hold"/>
                                        <p:tgtEl>
                                          <p:spTgt spid="22"/>
                                        </p:tgtEl>
                                        <p:attrNameLst>
                                          <p:attrName>ppt_w</p:attrName>
                                        </p:attrNameLst>
                                      </p:cBhvr>
                                      <p:tavLst>
                                        <p:tav tm="0">
                                          <p:val>
                                            <p:fltVal val="0"/>
                                          </p:val>
                                        </p:tav>
                                        <p:tav tm="100000">
                                          <p:val>
                                            <p:strVal val="#ppt_w"/>
                                          </p:val>
                                        </p:tav>
                                      </p:tavLst>
                                    </p:anim>
                                    <p:anim calcmode="lin" valueType="num">
                                      <p:cBhvr>
                                        <p:cTn id="55" dur="500" fill="hold"/>
                                        <p:tgtEl>
                                          <p:spTgt spid="22"/>
                                        </p:tgtEl>
                                        <p:attrNameLst>
                                          <p:attrName>ppt_h</p:attrName>
                                        </p:attrNameLst>
                                      </p:cBhvr>
                                      <p:tavLst>
                                        <p:tav tm="0">
                                          <p:val>
                                            <p:fltVal val="0"/>
                                          </p:val>
                                        </p:tav>
                                        <p:tav tm="100000">
                                          <p:val>
                                            <p:strVal val="#ppt_h"/>
                                          </p:val>
                                        </p:tav>
                                      </p:tavLst>
                                    </p:anim>
                                    <p:anim calcmode="lin" valueType="num">
                                      <p:cBhvr>
                                        <p:cTn id="56" dur="500" fill="hold"/>
                                        <p:tgtEl>
                                          <p:spTgt spid="22"/>
                                        </p:tgtEl>
                                        <p:attrNameLst>
                                          <p:attrName>ppt_x</p:attrName>
                                        </p:attrNameLst>
                                      </p:cBhvr>
                                      <p:tavLst>
                                        <p:tav tm="0">
                                          <p:val>
                                            <p:fltVal val="0.5"/>
                                          </p:val>
                                        </p:tav>
                                        <p:tav tm="100000">
                                          <p:val>
                                            <p:strVal val="#ppt_x"/>
                                          </p:val>
                                        </p:tav>
                                      </p:tavLst>
                                    </p:anim>
                                    <p:anim calcmode="lin" valueType="num">
                                      <p:cBhvr>
                                        <p:cTn id="57" dur="500" fill="hold"/>
                                        <p:tgtEl>
                                          <p:spTgt spid="22"/>
                                        </p:tgtEl>
                                        <p:attrNameLst>
                                          <p:attrName>ppt_y</p:attrName>
                                        </p:attrNameLst>
                                      </p:cBhvr>
                                      <p:tavLst>
                                        <p:tav tm="0">
                                          <p:val>
                                            <p:fltVal val="0.5"/>
                                          </p:val>
                                        </p:tav>
                                        <p:tav tm="100000">
                                          <p:val>
                                            <p:strVal val="#ppt_y"/>
                                          </p:val>
                                        </p:tav>
                                      </p:tavLst>
                                    </p:anim>
                                  </p:childTnLst>
                                </p:cTn>
                              </p:par>
                            </p:childTnLst>
                          </p:cTn>
                        </p:par>
                        <p:par>
                          <p:cTn id="58" fill="hold">
                            <p:stCondLst>
                              <p:cond delay="1500"/>
                            </p:stCondLst>
                            <p:childTnLst>
                              <p:par>
                                <p:cTn id="59" presetID="12" presetClass="entr" presetSubtype="2"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p:tgtEl>
                                          <p:spTgt spid="24"/>
                                        </p:tgtEl>
                                        <p:attrNameLst>
                                          <p:attrName>ppt_x</p:attrName>
                                        </p:attrNameLst>
                                      </p:cBhvr>
                                      <p:tavLst>
                                        <p:tav tm="0">
                                          <p:val>
                                            <p:strVal val="#ppt_x+#ppt_w*1.125000"/>
                                          </p:val>
                                        </p:tav>
                                        <p:tav tm="100000">
                                          <p:val>
                                            <p:strVal val="#ppt_x"/>
                                          </p:val>
                                        </p:tav>
                                      </p:tavLst>
                                    </p:anim>
                                    <p:animEffect transition="in" filter="wipe(left)">
                                      <p:cBhvr>
                                        <p:cTn id="62" dur="500"/>
                                        <p:tgtEl>
                                          <p:spTgt spid="24"/>
                                        </p:tgtEl>
                                      </p:cBhvr>
                                    </p:animEffect>
                                  </p:childTnLst>
                                </p:cTn>
                              </p:par>
                              <p:par>
                                <p:cTn id="63" presetID="12" presetClass="entr" presetSubtype="2"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p:tgtEl>
                                          <p:spTgt spid="23"/>
                                        </p:tgtEl>
                                        <p:attrNameLst>
                                          <p:attrName>ppt_x</p:attrName>
                                        </p:attrNameLst>
                                      </p:cBhvr>
                                      <p:tavLst>
                                        <p:tav tm="0">
                                          <p:val>
                                            <p:strVal val="#ppt_x+#ppt_w*1.125000"/>
                                          </p:val>
                                        </p:tav>
                                        <p:tav tm="100000">
                                          <p:val>
                                            <p:strVal val="#ppt_x"/>
                                          </p:val>
                                        </p:tav>
                                      </p:tavLst>
                                    </p:anim>
                                    <p:animEffect transition="in" filter="wipe(left)">
                                      <p:cBhvr>
                                        <p:cTn id="66" dur="500"/>
                                        <p:tgtEl>
                                          <p:spTgt spid="23"/>
                                        </p:tgtEl>
                                      </p:cBhvr>
                                    </p:animEffect>
                                  </p:childTnLst>
                                </p:cTn>
                              </p:par>
                              <p:par>
                                <p:cTn id="67" presetID="12" presetClass="entr" presetSubtype="8"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 calcmode="lin" valueType="num">
                                      <p:cBhvr additive="base">
                                        <p:cTn id="69" dur="500"/>
                                        <p:tgtEl>
                                          <p:spTgt spid="39"/>
                                        </p:tgtEl>
                                        <p:attrNameLst>
                                          <p:attrName>ppt_x</p:attrName>
                                        </p:attrNameLst>
                                      </p:cBhvr>
                                      <p:tavLst>
                                        <p:tav tm="0">
                                          <p:val>
                                            <p:strVal val="#ppt_x-#ppt_w*1.125000"/>
                                          </p:val>
                                        </p:tav>
                                        <p:tav tm="100000">
                                          <p:val>
                                            <p:strVal val="#ppt_x"/>
                                          </p:val>
                                        </p:tav>
                                      </p:tavLst>
                                    </p:anim>
                                    <p:animEffect transition="in" filter="wipe(right)">
                                      <p:cBhvr>
                                        <p:cTn id="70" dur="500"/>
                                        <p:tgtEl>
                                          <p:spTgt spid="39"/>
                                        </p:tgtEl>
                                      </p:cBhvr>
                                    </p:animEffect>
                                  </p:childTnLst>
                                </p:cTn>
                              </p:par>
                              <p:par>
                                <p:cTn id="71" presetID="12" presetClass="entr" presetSubtype="8"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p:tgtEl>
                                          <p:spTgt spid="25"/>
                                        </p:tgtEl>
                                        <p:attrNameLst>
                                          <p:attrName>ppt_x</p:attrName>
                                        </p:attrNameLst>
                                      </p:cBhvr>
                                      <p:tavLst>
                                        <p:tav tm="0">
                                          <p:val>
                                            <p:strVal val="#ppt_x-#ppt_w*1.125000"/>
                                          </p:val>
                                        </p:tav>
                                        <p:tav tm="100000">
                                          <p:val>
                                            <p:strVal val="#ppt_x"/>
                                          </p:val>
                                        </p:tav>
                                      </p:tavLst>
                                    </p:anim>
                                    <p:animEffect transition="in" filter="wipe(right)">
                                      <p:cBhvr>
                                        <p:cTn id="74" dur="500"/>
                                        <p:tgtEl>
                                          <p:spTgt spid="25"/>
                                        </p:tgtEl>
                                      </p:cBhvr>
                                    </p:animEffect>
                                  </p:childTnLst>
                                </p:cTn>
                              </p:par>
                              <p:par>
                                <p:cTn id="75" presetID="12" presetClass="entr" presetSubtype="2"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500"/>
                                        <p:tgtEl>
                                          <p:spTgt spid="41"/>
                                        </p:tgtEl>
                                        <p:attrNameLst>
                                          <p:attrName>ppt_x</p:attrName>
                                        </p:attrNameLst>
                                      </p:cBhvr>
                                      <p:tavLst>
                                        <p:tav tm="0">
                                          <p:val>
                                            <p:strVal val="#ppt_x+#ppt_w*1.125000"/>
                                          </p:val>
                                        </p:tav>
                                        <p:tav tm="100000">
                                          <p:val>
                                            <p:strVal val="#ppt_x"/>
                                          </p:val>
                                        </p:tav>
                                      </p:tavLst>
                                    </p:anim>
                                    <p:animEffect transition="in" filter="wipe(left)">
                                      <p:cBhvr>
                                        <p:cTn id="78" dur="500"/>
                                        <p:tgtEl>
                                          <p:spTgt spid="41"/>
                                        </p:tgtEl>
                                      </p:cBhvr>
                                    </p:animEffect>
                                  </p:childTnLst>
                                </p:cTn>
                              </p:par>
                              <p:par>
                                <p:cTn id="79" presetID="12" presetClass="entr" presetSubtype="2"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 calcmode="lin" valueType="num">
                                      <p:cBhvr additive="base">
                                        <p:cTn id="81" dur="500"/>
                                        <p:tgtEl>
                                          <p:spTgt spid="40"/>
                                        </p:tgtEl>
                                        <p:attrNameLst>
                                          <p:attrName>ppt_x</p:attrName>
                                        </p:attrNameLst>
                                      </p:cBhvr>
                                      <p:tavLst>
                                        <p:tav tm="0">
                                          <p:val>
                                            <p:strVal val="#ppt_x+#ppt_w*1.125000"/>
                                          </p:val>
                                        </p:tav>
                                        <p:tav tm="100000">
                                          <p:val>
                                            <p:strVal val="#ppt_x"/>
                                          </p:val>
                                        </p:tav>
                                      </p:tavLst>
                                    </p:anim>
                                    <p:animEffect transition="in" filter="wipe(left)">
                                      <p:cBhvr>
                                        <p:cTn id="82" dur="500"/>
                                        <p:tgtEl>
                                          <p:spTgt spid="40"/>
                                        </p:tgtEl>
                                      </p:cBhvr>
                                    </p:animEffect>
                                  </p:childTnLst>
                                </p:cTn>
                              </p:par>
                              <p:par>
                                <p:cTn id="83" presetID="12" presetClass="entr" presetSubtype="8"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p:tgtEl>
                                          <p:spTgt spid="43"/>
                                        </p:tgtEl>
                                        <p:attrNameLst>
                                          <p:attrName>ppt_x</p:attrName>
                                        </p:attrNameLst>
                                      </p:cBhvr>
                                      <p:tavLst>
                                        <p:tav tm="0">
                                          <p:val>
                                            <p:strVal val="#ppt_x-#ppt_w*1.125000"/>
                                          </p:val>
                                        </p:tav>
                                        <p:tav tm="100000">
                                          <p:val>
                                            <p:strVal val="#ppt_x"/>
                                          </p:val>
                                        </p:tav>
                                      </p:tavLst>
                                    </p:anim>
                                    <p:animEffect transition="in" filter="wipe(right)">
                                      <p:cBhvr>
                                        <p:cTn id="86" dur="500"/>
                                        <p:tgtEl>
                                          <p:spTgt spid="43"/>
                                        </p:tgtEl>
                                      </p:cBhvr>
                                    </p:animEffect>
                                  </p:childTnLst>
                                </p:cTn>
                              </p:par>
                              <p:par>
                                <p:cTn id="87" presetID="12" presetClass="entr" presetSubtype="8"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anim calcmode="lin" valueType="num">
                                      <p:cBhvr additive="base">
                                        <p:cTn id="89" dur="500"/>
                                        <p:tgtEl>
                                          <p:spTgt spid="42"/>
                                        </p:tgtEl>
                                        <p:attrNameLst>
                                          <p:attrName>ppt_x</p:attrName>
                                        </p:attrNameLst>
                                      </p:cBhvr>
                                      <p:tavLst>
                                        <p:tav tm="0">
                                          <p:val>
                                            <p:strVal val="#ppt_x-#ppt_w*1.125000"/>
                                          </p:val>
                                        </p:tav>
                                        <p:tav tm="100000">
                                          <p:val>
                                            <p:strVal val="#ppt_x"/>
                                          </p:val>
                                        </p:tav>
                                      </p:tavLst>
                                    </p:anim>
                                    <p:animEffect transition="in" filter="wipe(right)">
                                      <p:cBhvr>
                                        <p:cTn id="90" dur="500"/>
                                        <p:tgtEl>
                                          <p:spTgt spid="42"/>
                                        </p:tgtEl>
                                      </p:cBhvr>
                                    </p:animEffec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39" grpId="0"/>
      <p:bldP spid="40" grpId="0"/>
      <p:bldP spid="41" grpId="0"/>
      <p:bldP spid="42" grpId="0"/>
      <p:bldP spid="43" grpId="0"/>
      <p:bldP spid="30"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3"/>
          <p:cNvSpPr>
            <a:spLocks noChangeArrowheads="1"/>
          </p:cNvSpPr>
          <p:nvPr/>
        </p:nvSpPr>
        <p:spPr bwMode="auto">
          <a:xfrm>
            <a:off x="5910556" y="-1005"/>
            <a:ext cx="1299059" cy="415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250" b="1" dirty="0">
                <a:solidFill>
                  <a:schemeClr val="tx1">
                    <a:lumMod val="75000"/>
                    <a:lumOff val="25000"/>
                  </a:schemeClr>
                </a:solidFill>
                <a:latin typeface="Arial" panose="020B0604020202020204" pitchFamily="34" charset="0"/>
                <a:ea typeface="幼圆" panose="02010509060101010101" charset="-122"/>
                <a:cs typeface="Arial" panose="020B0604020202020204" pitchFamily="34" charset="0"/>
              </a:rPr>
              <a:t>主要创新</a:t>
            </a:r>
          </a:p>
        </p:txBody>
      </p:sp>
      <p:sp>
        <p:nvSpPr>
          <p:cNvPr id="26" name="文本框 12"/>
          <p:cNvSpPr txBox="1"/>
          <p:nvPr/>
        </p:nvSpPr>
        <p:spPr>
          <a:xfrm>
            <a:off x="1234261" y="1064095"/>
            <a:ext cx="2171417" cy="369454"/>
          </a:xfrm>
          <a:prstGeom prst="rect">
            <a:avLst/>
          </a:prstGeom>
          <a:noFill/>
        </p:spPr>
        <p:txBody>
          <a:bodyPr wrap="square" lIns="91433" tIns="45717" rIns="91433" bIns="45717" rtlCol="0">
            <a:spAutoFit/>
          </a:bodyPr>
          <a:lstStyle/>
          <a:p>
            <a:r>
              <a:rPr lang="zh-CN" altLang="en-US" sz="1800" dirty="0">
                <a:ea typeface="幼圆" panose="02010509060101010101" charset="-122"/>
                <a:cs typeface="+mn-ea"/>
                <a:sym typeface="+mn-lt"/>
              </a:rPr>
              <a:t>点击修改标题</a:t>
            </a:r>
            <a:endParaRPr lang="zh-HK" altLang="en-US" sz="1800" dirty="0">
              <a:ea typeface="幼圆" panose="02010509060101010101" charset="-122"/>
              <a:cs typeface="+mn-ea"/>
              <a:sym typeface="+mn-lt"/>
            </a:endParaRPr>
          </a:p>
        </p:txBody>
      </p:sp>
      <p:sp>
        <p:nvSpPr>
          <p:cNvPr id="27" name="矩形 26"/>
          <p:cNvSpPr/>
          <p:nvPr/>
        </p:nvSpPr>
        <p:spPr>
          <a:xfrm>
            <a:off x="1339021" y="1464454"/>
            <a:ext cx="1355027" cy="27005"/>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7" rIns="91433" bIns="45717" rtlCol="0" anchor="ctr"/>
          <a:lstStyle/>
          <a:p>
            <a:pPr algn="ctr"/>
            <a:endParaRPr lang="zh-HK" altLang="en-US" sz="1575">
              <a:solidFill>
                <a:schemeClr val="tx1">
                  <a:lumMod val="50000"/>
                  <a:lumOff val="50000"/>
                </a:schemeClr>
              </a:solidFill>
              <a:ea typeface="幼圆" panose="02010509060101010101" charset="-122"/>
              <a:cs typeface="+mn-ea"/>
              <a:sym typeface="+mn-lt"/>
            </a:endParaRPr>
          </a:p>
        </p:txBody>
      </p:sp>
      <p:sp>
        <p:nvSpPr>
          <p:cNvPr id="28" name="文本框 14"/>
          <p:cNvSpPr txBox="1"/>
          <p:nvPr/>
        </p:nvSpPr>
        <p:spPr>
          <a:xfrm>
            <a:off x="1234261" y="3165911"/>
            <a:ext cx="2171417" cy="369454"/>
          </a:xfrm>
          <a:prstGeom prst="rect">
            <a:avLst/>
          </a:prstGeom>
          <a:noFill/>
        </p:spPr>
        <p:txBody>
          <a:bodyPr wrap="square" lIns="91433" tIns="45717" rIns="91433" bIns="45717" rtlCol="0">
            <a:spAutoFit/>
          </a:bodyPr>
          <a:lstStyle/>
          <a:p>
            <a:r>
              <a:rPr lang="zh-CN" altLang="en-US" sz="1800" dirty="0">
                <a:ea typeface="幼圆" panose="02010509060101010101" charset="-122"/>
                <a:cs typeface="+mn-ea"/>
                <a:sym typeface="+mn-lt"/>
              </a:rPr>
              <a:t>点击修改标题</a:t>
            </a:r>
            <a:endParaRPr lang="zh-HK" altLang="en-US" sz="1800" dirty="0">
              <a:ea typeface="幼圆" panose="02010509060101010101" charset="-122"/>
              <a:cs typeface="+mn-ea"/>
              <a:sym typeface="+mn-lt"/>
            </a:endParaRPr>
          </a:p>
        </p:txBody>
      </p:sp>
      <p:sp>
        <p:nvSpPr>
          <p:cNvPr id="29" name="矩形 28"/>
          <p:cNvSpPr/>
          <p:nvPr/>
        </p:nvSpPr>
        <p:spPr>
          <a:xfrm>
            <a:off x="1339021" y="3566271"/>
            <a:ext cx="1355027" cy="27005"/>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7" rIns="91433" bIns="45717" rtlCol="0" anchor="ctr"/>
          <a:lstStyle/>
          <a:p>
            <a:pPr algn="ctr"/>
            <a:endParaRPr lang="zh-HK" altLang="en-US" sz="1575">
              <a:solidFill>
                <a:schemeClr val="tx1">
                  <a:lumMod val="50000"/>
                  <a:lumOff val="50000"/>
                </a:schemeClr>
              </a:solidFill>
              <a:ea typeface="幼圆" panose="02010509060101010101" charset="-122"/>
              <a:cs typeface="+mn-ea"/>
              <a:sym typeface="+mn-lt"/>
            </a:endParaRPr>
          </a:p>
        </p:txBody>
      </p:sp>
      <p:sp>
        <p:nvSpPr>
          <p:cNvPr id="30" name="矩形 29"/>
          <p:cNvSpPr/>
          <p:nvPr/>
        </p:nvSpPr>
        <p:spPr>
          <a:xfrm>
            <a:off x="1280929" y="1483596"/>
            <a:ext cx="2072969" cy="993343"/>
          </a:xfrm>
          <a:prstGeom prst="rect">
            <a:avLst/>
          </a:prstGeom>
        </p:spPr>
        <p:txBody>
          <a:bodyPr wrap="square" lIns="91433" tIns="45717" rIns="91433" bIns="45717">
            <a:spAutoFit/>
          </a:bodyPr>
          <a:lstStyle/>
          <a:p>
            <a:pPr>
              <a:lnSpc>
                <a:spcPct val="130000"/>
              </a:lnSpc>
            </a:pPr>
            <a:r>
              <a:rPr lang="zh-CN" altLang="en-US" sz="1125" dirty="0">
                <a:solidFill>
                  <a:schemeClr val="tx1">
                    <a:lumMod val="50000"/>
                    <a:lumOff val="50000"/>
                  </a:schemeClr>
                </a:solidFill>
                <a:ea typeface="幼圆" panose="02010509060101010101" charset="-122"/>
                <a:cs typeface="+mn-ea"/>
                <a:sym typeface="+mn-lt"/>
              </a:rPr>
              <a:t>点击修改内容点击修改内容点击修改内容点击修改内容点击修改内容点击修改内容点击修改内容</a:t>
            </a:r>
          </a:p>
        </p:txBody>
      </p:sp>
      <p:sp>
        <p:nvSpPr>
          <p:cNvPr id="31" name="矩形 30"/>
          <p:cNvSpPr/>
          <p:nvPr/>
        </p:nvSpPr>
        <p:spPr>
          <a:xfrm>
            <a:off x="1280929" y="3610018"/>
            <a:ext cx="2072969" cy="749366"/>
          </a:xfrm>
          <a:prstGeom prst="rect">
            <a:avLst/>
          </a:prstGeom>
        </p:spPr>
        <p:txBody>
          <a:bodyPr wrap="square" lIns="91433" tIns="45717" rIns="91433" bIns="45717">
            <a:spAutoFit/>
          </a:bodyPr>
          <a:lstStyle/>
          <a:p>
            <a:pPr>
              <a:lnSpc>
                <a:spcPct val="130000"/>
              </a:lnSpc>
            </a:pPr>
            <a:r>
              <a:rPr lang="zh-CN" altLang="en-US" sz="1125" dirty="0" smtClean="0">
                <a:solidFill>
                  <a:schemeClr val="tx1">
                    <a:lumMod val="50000"/>
                    <a:lumOff val="50000"/>
                  </a:schemeClr>
                </a:solidFill>
                <a:ea typeface="幼圆" panose="02010509060101010101" charset="-122"/>
                <a:cs typeface="+mn-ea"/>
                <a:sym typeface="+mn-lt"/>
              </a:rPr>
              <a:t>亮亮图文旗舰店</a:t>
            </a:r>
          </a:p>
          <a:p>
            <a:pPr>
              <a:lnSpc>
                <a:spcPct val="130000"/>
              </a:lnSpc>
            </a:pPr>
            <a:r>
              <a:rPr lang="en-US" altLang="zh-CN" sz="1125" dirty="0" smtClean="0">
                <a:solidFill>
                  <a:schemeClr val="tx1">
                    <a:lumMod val="50000"/>
                    <a:lumOff val="50000"/>
                  </a:schemeClr>
                </a:solidFill>
                <a:ea typeface="幼圆" panose="02010509060101010101" charset="-122"/>
                <a:cs typeface="+mn-ea"/>
                <a:sym typeface="+mn-lt"/>
              </a:rPr>
              <a:t>https://liangliangtuwen.tmall.com</a:t>
            </a:r>
            <a:endParaRPr lang="en-US" altLang="zh-CN" sz="1125" dirty="0">
              <a:solidFill>
                <a:schemeClr val="tx1">
                  <a:lumMod val="50000"/>
                  <a:lumOff val="50000"/>
                </a:schemeClr>
              </a:solidFill>
              <a:ea typeface="幼圆" panose="02010509060101010101" charset="-122"/>
              <a:cs typeface="+mn-ea"/>
              <a:sym typeface="+mn-lt"/>
            </a:endParaRPr>
          </a:p>
        </p:txBody>
      </p:sp>
      <p:sp>
        <p:nvSpPr>
          <p:cNvPr id="32" name="文本框 18"/>
          <p:cNvSpPr txBox="1"/>
          <p:nvPr/>
        </p:nvSpPr>
        <p:spPr>
          <a:xfrm>
            <a:off x="5910556" y="1064095"/>
            <a:ext cx="2171417" cy="369454"/>
          </a:xfrm>
          <a:prstGeom prst="rect">
            <a:avLst/>
          </a:prstGeom>
          <a:noFill/>
        </p:spPr>
        <p:txBody>
          <a:bodyPr wrap="square" lIns="91433" tIns="45717" rIns="91433" bIns="45717" rtlCol="0">
            <a:spAutoFit/>
          </a:bodyPr>
          <a:lstStyle/>
          <a:p>
            <a:r>
              <a:rPr lang="zh-CN" altLang="en-US" sz="1800" dirty="0">
                <a:ea typeface="幼圆" panose="02010509060101010101" charset="-122"/>
                <a:cs typeface="+mn-ea"/>
                <a:sym typeface="+mn-lt"/>
              </a:rPr>
              <a:t>点击修改标题</a:t>
            </a:r>
            <a:endParaRPr lang="zh-HK" altLang="en-US" sz="1800" dirty="0">
              <a:ea typeface="幼圆" panose="02010509060101010101" charset="-122"/>
              <a:cs typeface="+mn-ea"/>
              <a:sym typeface="+mn-lt"/>
            </a:endParaRPr>
          </a:p>
        </p:txBody>
      </p:sp>
      <p:sp>
        <p:nvSpPr>
          <p:cNvPr id="33" name="矩形 32"/>
          <p:cNvSpPr/>
          <p:nvPr/>
        </p:nvSpPr>
        <p:spPr>
          <a:xfrm>
            <a:off x="6015314" y="1464454"/>
            <a:ext cx="1355027" cy="27005"/>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7" rIns="91433" bIns="45717" rtlCol="0" anchor="ctr"/>
          <a:lstStyle/>
          <a:p>
            <a:pPr algn="ctr"/>
            <a:endParaRPr lang="zh-HK" altLang="en-US" sz="1575">
              <a:solidFill>
                <a:schemeClr val="tx1">
                  <a:lumMod val="50000"/>
                  <a:lumOff val="50000"/>
                </a:schemeClr>
              </a:solidFill>
              <a:ea typeface="幼圆" panose="02010509060101010101" charset="-122"/>
              <a:cs typeface="+mn-ea"/>
              <a:sym typeface="+mn-lt"/>
            </a:endParaRPr>
          </a:p>
        </p:txBody>
      </p:sp>
      <p:sp>
        <p:nvSpPr>
          <p:cNvPr id="34" name="文本框 20"/>
          <p:cNvSpPr txBox="1"/>
          <p:nvPr/>
        </p:nvSpPr>
        <p:spPr>
          <a:xfrm>
            <a:off x="5910556" y="3165911"/>
            <a:ext cx="2171417" cy="369454"/>
          </a:xfrm>
          <a:prstGeom prst="rect">
            <a:avLst/>
          </a:prstGeom>
          <a:noFill/>
        </p:spPr>
        <p:txBody>
          <a:bodyPr wrap="square" lIns="91433" tIns="45717" rIns="91433" bIns="45717" rtlCol="0">
            <a:spAutoFit/>
          </a:bodyPr>
          <a:lstStyle/>
          <a:p>
            <a:r>
              <a:rPr lang="zh-CN" altLang="en-US" sz="1800" dirty="0">
                <a:ea typeface="幼圆" panose="02010509060101010101" charset="-122"/>
                <a:cs typeface="+mn-ea"/>
                <a:sym typeface="+mn-lt"/>
              </a:rPr>
              <a:t>点击修改标题</a:t>
            </a:r>
            <a:endParaRPr lang="zh-HK" altLang="en-US" sz="1800" dirty="0">
              <a:ea typeface="幼圆" panose="02010509060101010101" charset="-122"/>
              <a:cs typeface="+mn-ea"/>
              <a:sym typeface="+mn-lt"/>
            </a:endParaRPr>
          </a:p>
        </p:txBody>
      </p:sp>
      <p:sp>
        <p:nvSpPr>
          <p:cNvPr id="35" name="矩形 34"/>
          <p:cNvSpPr/>
          <p:nvPr/>
        </p:nvSpPr>
        <p:spPr>
          <a:xfrm>
            <a:off x="6015314" y="3566271"/>
            <a:ext cx="1355027" cy="27005"/>
          </a:xfrm>
          <a:prstGeom prst="rect">
            <a:avLst/>
          </a:prstGeom>
          <a:solidFill>
            <a:srgbClr val="2F559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7" rIns="91433" bIns="45717" rtlCol="0" anchor="ctr"/>
          <a:lstStyle/>
          <a:p>
            <a:pPr algn="ctr"/>
            <a:endParaRPr lang="zh-HK" altLang="en-US" sz="1575">
              <a:solidFill>
                <a:schemeClr val="tx1">
                  <a:lumMod val="50000"/>
                  <a:lumOff val="50000"/>
                </a:schemeClr>
              </a:solidFill>
              <a:ea typeface="幼圆" panose="02010509060101010101" charset="-122"/>
              <a:cs typeface="+mn-ea"/>
              <a:sym typeface="+mn-lt"/>
            </a:endParaRPr>
          </a:p>
        </p:txBody>
      </p:sp>
      <p:sp>
        <p:nvSpPr>
          <p:cNvPr id="36" name="矩形 35"/>
          <p:cNvSpPr/>
          <p:nvPr/>
        </p:nvSpPr>
        <p:spPr>
          <a:xfrm>
            <a:off x="5957224" y="1483596"/>
            <a:ext cx="2072969" cy="993343"/>
          </a:xfrm>
          <a:prstGeom prst="rect">
            <a:avLst/>
          </a:prstGeom>
        </p:spPr>
        <p:txBody>
          <a:bodyPr wrap="square" lIns="91433" tIns="45717" rIns="91433" bIns="45717">
            <a:spAutoFit/>
          </a:bodyPr>
          <a:lstStyle/>
          <a:p>
            <a:pPr>
              <a:lnSpc>
                <a:spcPct val="130000"/>
              </a:lnSpc>
            </a:pPr>
            <a:r>
              <a:rPr lang="zh-CN" altLang="en-US" sz="1125" dirty="0">
                <a:solidFill>
                  <a:schemeClr val="tx1">
                    <a:lumMod val="50000"/>
                    <a:lumOff val="50000"/>
                  </a:schemeClr>
                </a:solidFill>
                <a:ea typeface="幼圆" panose="02010509060101010101" charset="-122"/>
                <a:cs typeface="+mn-ea"/>
                <a:sym typeface="+mn-lt"/>
              </a:rPr>
              <a:t>点击修改内容点击修改内容点击修改内容点击修改内容点击修改内容点击修改内容点击修改内容</a:t>
            </a:r>
          </a:p>
        </p:txBody>
      </p:sp>
      <p:sp>
        <p:nvSpPr>
          <p:cNvPr id="37" name="矩形 36"/>
          <p:cNvSpPr/>
          <p:nvPr/>
        </p:nvSpPr>
        <p:spPr>
          <a:xfrm>
            <a:off x="5957224" y="3610018"/>
            <a:ext cx="2072969" cy="993343"/>
          </a:xfrm>
          <a:prstGeom prst="rect">
            <a:avLst/>
          </a:prstGeom>
        </p:spPr>
        <p:txBody>
          <a:bodyPr wrap="square" lIns="91433" tIns="45717" rIns="91433" bIns="45717">
            <a:spAutoFit/>
          </a:bodyPr>
          <a:lstStyle/>
          <a:p>
            <a:pPr>
              <a:lnSpc>
                <a:spcPct val="130000"/>
              </a:lnSpc>
            </a:pPr>
            <a:r>
              <a:rPr lang="zh-CN" altLang="en-US" sz="1125" dirty="0">
                <a:solidFill>
                  <a:schemeClr val="tx1">
                    <a:lumMod val="50000"/>
                    <a:lumOff val="50000"/>
                  </a:schemeClr>
                </a:solidFill>
                <a:ea typeface="幼圆" panose="02010509060101010101" charset="-122"/>
                <a:cs typeface="+mn-ea"/>
                <a:sym typeface="+mn-lt"/>
              </a:rPr>
              <a:t>点击修改内容点击修改内容点击修改内容点击修改内容点击修改内容点击修改内容点击修改内容</a:t>
            </a:r>
          </a:p>
        </p:txBody>
      </p:sp>
      <p:grpSp>
        <p:nvGrpSpPr>
          <p:cNvPr id="38" name="组合 37"/>
          <p:cNvGrpSpPr/>
          <p:nvPr/>
        </p:nvGrpSpPr>
        <p:grpSpPr>
          <a:xfrm rot="5400000">
            <a:off x="3534081" y="1497768"/>
            <a:ext cx="1110949" cy="1138772"/>
            <a:chOff x="1344737" y="2992388"/>
            <a:chExt cx="1182687" cy="1179513"/>
          </a:xfrm>
          <a:effectLst/>
        </p:grpSpPr>
        <p:sp>
          <p:nvSpPr>
            <p:cNvPr id="39" name="Freeform 8"/>
            <p:cNvSpPr>
              <a:spLocks noChangeArrowheads="1"/>
            </p:cNvSpPr>
            <p:nvPr/>
          </p:nvSpPr>
          <p:spPr bwMode="auto">
            <a:xfrm>
              <a:off x="1344737" y="2992388"/>
              <a:ext cx="1182687" cy="1179513"/>
            </a:xfrm>
            <a:custGeom>
              <a:avLst/>
              <a:gdLst>
                <a:gd name="T0" fmla="*/ 1012720 w 167"/>
                <a:gd name="T1" fmla="*/ 1005029 h 169"/>
                <a:gd name="T2" fmla="*/ 594884 w 167"/>
                <a:gd name="T3" fmla="*/ 1179513 h 169"/>
                <a:gd name="T4" fmla="*/ 0 w 167"/>
                <a:gd name="T5" fmla="*/ 586267 h 169"/>
                <a:gd name="T6" fmla="*/ 177049 w 167"/>
                <a:gd name="T7" fmla="*/ 174484 h 169"/>
                <a:gd name="T8" fmla="*/ 601966 w 167"/>
                <a:gd name="T9" fmla="*/ 0 h 169"/>
                <a:gd name="T10" fmla="*/ 1182687 w 167"/>
                <a:gd name="T11" fmla="*/ 0 h 169"/>
                <a:gd name="T12" fmla="*/ 1182687 w 167"/>
                <a:gd name="T13" fmla="*/ 586267 h 169"/>
                <a:gd name="T14" fmla="*/ 1012720 w 167"/>
                <a:gd name="T15" fmla="*/ 1005029 h 169"/>
                <a:gd name="T16" fmla="*/ 0 60000 65536"/>
                <a:gd name="T17" fmla="*/ 0 60000 65536"/>
                <a:gd name="T18" fmla="*/ 0 60000 65536"/>
                <a:gd name="T19" fmla="*/ 0 60000 65536"/>
                <a:gd name="T20" fmla="*/ 0 60000 65536"/>
                <a:gd name="T21" fmla="*/ 0 60000 65536"/>
                <a:gd name="T22" fmla="*/ 0 60000 65536"/>
                <a:gd name="T23" fmla="*/ 0 60000 65536"/>
                <a:gd name="T24" fmla="*/ 0 w 167"/>
                <a:gd name="T25" fmla="*/ 0 h 169"/>
                <a:gd name="T26" fmla="*/ 167 w 167"/>
                <a:gd name="T27" fmla="*/ 169 h 1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 h="169">
                  <a:moveTo>
                    <a:pt x="143" y="144"/>
                  </a:moveTo>
                  <a:cubicBezTo>
                    <a:pt x="128" y="159"/>
                    <a:pt x="107" y="169"/>
                    <a:pt x="84" y="169"/>
                  </a:cubicBezTo>
                  <a:cubicBezTo>
                    <a:pt x="37" y="169"/>
                    <a:pt x="0" y="131"/>
                    <a:pt x="0" y="84"/>
                  </a:cubicBezTo>
                  <a:cubicBezTo>
                    <a:pt x="0" y="61"/>
                    <a:pt x="9" y="40"/>
                    <a:pt x="25" y="25"/>
                  </a:cubicBezTo>
                  <a:cubicBezTo>
                    <a:pt x="40" y="9"/>
                    <a:pt x="61" y="0"/>
                    <a:pt x="85" y="0"/>
                  </a:cubicBezTo>
                  <a:cubicBezTo>
                    <a:pt x="167" y="0"/>
                    <a:pt x="167" y="0"/>
                    <a:pt x="167" y="0"/>
                  </a:cubicBezTo>
                  <a:cubicBezTo>
                    <a:pt x="167" y="84"/>
                    <a:pt x="167" y="84"/>
                    <a:pt x="167" y="84"/>
                  </a:cubicBezTo>
                  <a:cubicBezTo>
                    <a:pt x="167" y="107"/>
                    <a:pt x="159" y="129"/>
                    <a:pt x="143" y="144"/>
                  </a:cubicBezTo>
                  <a:close/>
                </a:path>
              </a:pathLst>
            </a:custGeom>
            <a:solidFill>
              <a:srgbClr val="2F5596"/>
            </a:solidFill>
            <a:ln w="19050">
              <a:gradFill>
                <a:gsLst>
                  <a:gs pos="0">
                    <a:schemeClr val="bg1">
                      <a:lumMod val="65000"/>
                    </a:schemeClr>
                  </a:gs>
                  <a:gs pos="100000">
                    <a:schemeClr val="bg1"/>
                  </a:gs>
                </a:gsLst>
                <a:lin ang="135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53513" tIns="26757" rIns="53513" bIns="26757" rtlCol="0" anchor="ctr"/>
            <a:lstStyle/>
            <a:p>
              <a:pPr algn="ctr"/>
              <a:endParaRPr lang="zh-CN" altLang="en-US" sz="2400">
                <a:ea typeface="幼圆" panose="02010509060101010101" charset="-122"/>
                <a:cs typeface="+mn-ea"/>
                <a:sym typeface="+mn-lt"/>
              </a:endParaRPr>
            </a:p>
          </p:txBody>
        </p:sp>
        <p:sp>
          <p:nvSpPr>
            <p:cNvPr id="40" name="矩形 114"/>
            <p:cNvSpPr>
              <a:spLocks noChangeArrowheads="1"/>
            </p:cNvSpPr>
            <p:nvPr/>
          </p:nvSpPr>
          <p:spPr bwMode="auto">
            <a:xfrm rot="16200000">
              <a:off x="1704142" y="3359713"/>
              <a:ext cx="607550" cy="534019"/>
            </a:xfrm>
            <a:prstGeom prst="rect">
              <a:avLst/>
            </a:prstGeom>
            <a:noFill/>
            <a:ln w="19050">
              <a:no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3513" tIns="26757" rIns="53513" bIns="26757" rtlCol="0" anchor="ctr"/>
            <a:lstStyle/>
            <a:p>
              <a:pPr algn="ctr"/>
              <a:r>
                <a:rPr lang="en-US" altLang="zh-CN" sz="3600" dirty="0">
                  <a:ea typeface="幼圆" panose="02010509060101010101" charset="-122"/>
                  <a:cs typeface="+mn-ea"/>
                  <a:sym typeface="+mn-lt"/>
                </a:rPr>
                <a:t>01</a:t>
              </a:r>
              <a:endParaRPr lang="zh-CN" altLang="en-US" sz="3600" dirty="0">
                <a:ea typeface="幼圆" panose="02010509060101010101" charset="-122"/>
                <a:cs typeface="+mn-ea"/>
                <a:sym typeface="+mn-lt"/>
              </a:endParaRPr>
            </a:p>
          </p:txBody>
        </p:sp>
      </p:grpSp>
      <p:grpSp>
        <p:nvGrpSpPr>
          <p:cNvPr id="41" name="组合 40"/>
          <p:cNvGrpSpPr/>
          <p:nvPr/>
        </p:nvGrpSpPr>
        <p:grpSpPr>
          <a:xfrm rot="5400000">
            <a:off x="3840335" y="2670441"/>
            <a:ext cx="812708" cy="824449"/>
            <a:chOff x="2584574" y="2992418"/>
            <a:chExt cx="865188" cy="853944"/>
          </a:xfrm>
          <a:effectLst/>
        </p:grpSpPr>
        <p:sp>
          <p:nvSpPr>
            <p:cNvPr id="42" name="Freeform 9"/>
            <p:cNvSpPr>
              <a:spLocks noChangeArrowheads="1"/>
            </p:cNvSpPr>
            <p:nvPr/>
          </p:nvSpPr>
          <p:spPr bwMode="auto">
            <a:xfrm>
              <a:off x="2584574" y="2992418"/>
              <a:ext cx="865188" cy="830263"/>
            </a:xfrm>
            <a:custGeom>
              <a:avLst/>
              <a:gdLst>
                <a:gd name="T0" fmla="*/ 865188 w 122"/>
                <a:gd name="T1" fmla="*/ 418620 h 119"/>
                <a:gd name="T2" fmla="*/ 744629 w 122"/>
                <a:gd name="T3" fmla="*/ 711654 h 119"/>
                <a:gd name="T4" fmla="*/ 432594 w 122"/>
                <a:gd name="T5" fmla="*/ 830263 h 119"/>
                <a:gd name="T6" fmla="*/ 0 w 122"/>
                <a:gd name="T7" fmla="*/ 418620 h 119"/>
                <a:gd name="T8" fmla="*/ 0 w 122"/>
                <a:gd name="T9" fmla="*/ 0 h 119"/>
                <a:gd name="T10" fmla="*/ 439686 w 122"/>
                <a:gd name="T11" fmla="*/ 0 h 119"/>
                <a:gd name="T12" fmla="*/ 865188 w 122"/>
                <a:gd name="T13" fmla="*/ 418620 h 119"/>
                <a:gd name="T14" fmla="*/ 0 60000 65536"/>
                <a:gd name="T15" fmla="*/ 0 60000 65536"/>
                <a:gd name="T16" fmla="*/ 0 60000 65536"/>
                <a:gd name="T17" fmla="*/ 0 60000 65536"/>
                <a:gd name="T18" fmla="*/ 0 60000 65536"/>
                <a:gd name="T19" fmla="*/ 0 60000 65536"/>
                <a:gd name="T20" fmla="*/ 0 60000 65536"/>
                <a:gd name="T21" fmla="*/ 0 w 122"/>
                <a:gd name="T22" fmla="*/ 0 h 119"/>
                <a:gd name="T23" fmla="*/ 122 w 122"/>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119">
                  <a:moveTo>
                    <a:pt x="122" y="60"/>
                  </a:moveTo>
                  <a:cubicBezTo>
                    <a:pt x="122" y="76"/>
                    <a:pt x="115" y="91"/>
                    <a:pt x="105" y="102"/>
                  </a:cubicBezTo>
                  <a:cubicBezTo>
                    <a:pt x="94" y="113"/>
                    <a:pt x="78" y="119"/>
                    <a:pt x="61" y="119"/>
                  </a:cubicBezTo>
                  <a:cubicBezTo>
                    <a:pt x="28" y="119"/>
                    <a:pt x="0" y="93"/>
                    <a:pt x="0" y="60"/>
                  </a:cubicBezTo>
                  <a:cubicBezTo>
                    <a:pt x="0" y="0"/>
                    <a:pt x="0" y="0"/>
                    <a:pt x="0" y="0"/>
                  </a:cubicBezTo>
                  <a:cubicBezTo>
                    <a:pt x="62" y="0"/>
                    <a:pt x="62" y="0"/>
                    <a:pt x="62" y="0"/>
                  </a:cubicBezTo>
                  <a:cubicBezTo>
                    <a:pt x="95" y="0"/>
                    <a:pt x="122" y="27"/>
                    <a:pt x="122" y="60"/>
                  </a:cubicBezTo>
                  <a:close/>
                </a:path>
              </a:pathLst>
            </a:custGeom>
            <a:solidFill>
              <a:srgbClr val="2F5596"/>
            </a:solidFill>
            <a:ln w="19050">
              <a:gradFill>
                <a:gsLst>
                  <a:gs pos="0">
                    <a:schemeClr val="bg1">
                      <a:lumMod val="65000"/>
                    </a:schemeClr>
                  </a:gs>
                  <a:gs pos="100000">
                    <a:schemeClr val="bg1"/>
                  </a:gs>
                </a:gsLst>
                <a:lin ang="135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53513" tIns="26757" rIns="53513" bIns="26757" rtlCol="0" anchor="ctr"/>
            <a:lstStyle/>
            <a:p>
              <a:pPr algn="ctr"/>
              <a:endParaRPr lang="zh-CN" altLang="en-US" sz="2400">
                <a:ea typeface="幼圆" panose="02010509060101010101" charset="-122"/>
                <a:cs typeface="+mn-ea"/>
                <a:sym typeface="+mn-lt"/>
              </a:endParaRPr>
            </a:p>
          </p:txBody>
        </p:sp>
        <p:sp>
          <p:nvSpPr>
            <p:cNvPr id="43" name="矩形 117"/>
            <p:cNvSpPr>
              <a:spLocks noChangeArrowheads="1"/>
            </p:cNvSpPr>
            <p:nvPr/>
          </p:nvSpPr>
          <p:spPr bwMode="auto">
            <a:xfrm rot="15826119">
              <a:off x="2745544" y="3275578"/>
              <a:ext cx="607549" cy="534020"/>
            </a:xfrm>
            <a:prstGeom prst="rect">
              <a:avLst/>
            </a:prstGeom>
            <a:noFill/>
            <a:ln w="19050">
              <a:no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3513" tIns="26757" rIns="53513" bIns="26757" rtlCol="0" anchor="ctr"/>
            <a:lstStyle/>
            <a:p>
              <a:pPr algn="ctr"/>
              <a:r>
                <a:rPr lang="en-US" altLang="zh-CN" sz="2700" dirty="0">
                  <a:ea typeface="幼圆" panose="02010509060101010101" charset="-122"/>
                  <a:cs typeface="+mn-ea"/>
                  <a:sym typeface="+mn-lt"/>
                </a:rPr>
                <a:t>04</a:t>
              </a:r>
              <a:endParaRPr lang="zh-CN" altLang="en-US" sz="2700" dirty="0">
                <a:ea typeface="幼圆" panose="02010509060101010101" charset="-122"/>
                <a:cs typeface="+mn-ea"/>
                <a:sym typeface="+mn-lt"/>
              </a:endParaRPr>
            </a:p>
          </p:txBody>
        </p:sp>
      </p:grpSp>
      <p:grpSp>
        <p:nvGrpSpPr>
          <p:cNvPr id="44" name="组合 43"/>
          <p:cNvGrpSpPr/>
          <p:nvPr/>
        </p:nvGrpSpPr>
        <p:grpSpPr>
          <a:xfrm rot="5400000">
            <a:off x="4727236" y="2688532"/>
            <a:ext cx="833585" cy="862892"/>
            <a:chOff x="2613185" y="2043065"/>
            <a:chExt cx="887413" cy="893763"/>
          </a:xfrm>
          <a:effectLst/>
        </p:grpSpPr>
        <p:sp>
          <p:nvSpPr>
            <p:cNvPr id="45" name="Freeform 10"/>
            <p:cNvSpPr>
              <a:spLocks noChangeArrowheads="1"/>
            </p:cNvSpPr>
            <p:nvPr/>
          </p:nvSpPr>
          <p:spPr bwMode="auto">
            <a:xfrm>
              <a:off x="2613185" y="2043065"/>
              <a:ext cx="887413" cy="893763"/>
            </a:xfrm>
            <a:custGeom>
              <a:avLst/>
              <a:gdLst>
                <a:gd name="T0" fmla="*/ 887413 w 125"/>
                <a:gd name="T1" fmla="*/ 446882 h 128"/>
                <a:gd name="T2" fmla="*/ 759626 w 125"/>
                <a:gd name="T3" fmla="*/ 761095 h 128"/>
                <a:gd name="T4" fmla="*/ 440157 w 125"/>
                <a:gd name="T5" fmla="*/ 893763 h 128"/>
                <a:gd name="T6" fmla="*/ 0 w 125"/>
                <a:gd name="T7" fmla="*/ 893763 h 128"/>
                <a:gd name="T8" fmla="*/ 0 w 125"/>
                <a:gd name="T9" fmla="*/ 446882 h 128"/>
                <a:gd name="T10" fmla="*/ 127787 w 125"/>
                <a:gd name="T11" fmla="*/ 132668 h 128"/>
                <a:gd name="T12" fmla="*/ 440157 w 125"/>
                <a:gd name="T13" fmla="*/ 0 h 128"/>
                <a:gd name="T14" fmla="*/ 887413 w 125"/>
                <a:gd name="T15" fmla="*/ 446882 h 128"/>
                <a:gd name="T16" fmla="*/ 0 60000 65536"/>
                <a:gd name="T17" fmla="*/ 0 60000 65536"/>
                <a:gd name="T18" fmla="*/ 0 60000 65536"/>
                <a:gd name="T19" fmla="*/ 0 60000 65536"/>
                <a:gd name="T20" fmla="*/ 0 60000 65536"/>
                <a:gd name="T21" fmla="*/ 0 60000 65536"/>
                <a:gd name="T22" fmla="*/ 0 60000 65536"/>
                <a:gd name="T23" fmla="*/ 0 60000 65536"/>
                <a:gd name="T24" fmla="*/ 0 w 125"/>
                <a:gd name="T25" fmla="*/ 0 h 128"/>
                <a:gd name="T26" fmla="*/ 125 w 125"/>
                <a:gd name="T27" fmla="*/ 128 h 1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5" h="128">
                  <a:moveTo>
                    <a:pt x="125" y="64"/>
                  </a:moveTo>
                  <a:cubicBezTo>
                    <a:pt x="125" y="81"/>
                    <a:pt x="118" y="97"/>
                    <a:pt x="107" y="109"/>
                  </a:cubicBezTo>
                  <a:cubicBezTo>
                    <a:pt x="95" y="120"/>
                    <a:pt x="79" y="128"/>
                    <a:pt x="62" y="128"/>
                  </a:cubicBezTo>
                  <a:cubicBezTo>
                    <a:pt x="0" y="128"/>
                    <a:pt x="0" y="128"/>
                    <a:pt x="0" y="128"/>
                  </a:cubicBezTo>
                  <a:cubicBezTo>
                    <a:pt x="0" y="64"/>
                    <a:pt x="0" y="64"/>
                    <a:pt x="0" y="64"/>
                  </a:cubicBezTo>
                  <a:cubicBezTo>
                    <a:pt x="0" y="46"/>
                    <a:pt x="6" y="30"/>
                    <a:pt x="18" y="19"/>
                  </a:cubicBezTo>
                  <a:cubicBezTo>
                    <a:pt x="29" y="7"/>
                    <a:pt x="45" y="0"/>
                    <a:pt x="62" y="0"/>
                  </a:cubicBezTo>
                  <a:cubicBezTo>
                    <a:pt x="97" y="0"/>
                    <a:pt x="125" y="29"/>
                    <a:pt x="125" y="64"/>
                  </a:cubicBezTo>
                  <a:close/>
                </a:path>
              </a:pathLst>
            </a:custGeom>
            <a:solidFill>
              <a:srgbClr val="2F5596"/>
            </a:solidFill>
            <a:ln w="19050">
              <a:gradFill>
                <a:gsLst>
                  <a:gs pos="0">
                    <a:schemeClr val="bg1">
                      <a:lumMod val="65000"/>
                    </a:schemeClr>
                  </a:gs>
                  <a:gs pos="100000">
                    <a:schemeClr val="bg1"/>
                  </a:gs>
                </a:gsLst>
                <a:lin ang="135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53513" tIns="26757" rIns="53513" bIns="26757" rtlCol="0" anchor="ctr"/>
            <a:lstStyle/>
            <a:p>
              <a:pPr algn="ctr"/>
              <a:endParaRPr lang="zh-CN" altLang="en-US" sz="2400">
                <a:ea typeface="幼圆" panose="02010509060101010101" charset="-122"/>
                <a:cs typeface="+mn-ea"/>
                <a:sym typeface="+mn-lt"/>
              </a:endParaRPr>
            </a:p>
          </p:txBody>
        </p:sp>
        <p:sp>
          <p:nvSpPr>
            <p:cNvPr id="46" name="矩形 120"/>
            <p:cNvSpPr>
              <a:spLocks noChangeArrowheads="1"/>
            </p:cNvSpPr>
            <p:nvPr/>
          </p:nvSpPr>
          <p:spPr bwMode="auto">
            <a:xfrm rot="16200000">
              <a:off x="2801107" y="2124641"/>
              <a:ext cx="607549" cy="534019"/>
            </a:xfrm>
            <a:prstGeom prst="rect">
              <a:avLst/>
            </a:prstGeom>
            <a:noFill/>
            <a:ln w="19050">
              <a:no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3513" tIns="26757" rIns="53513" bIns="26757" rtlCol="0" anchor="ctr"/>
            <a:lstStyle/>
            <a:p>
              <a:pPr algn="ctr"/>
              <a:r>
                <a:rPr lang="en-US" altLang="zh-CN" sz="3300" dirty="0">
                  <a:ea typeface="幼圆" panose="02010509060101010101" charset="-122"/>
                  <a:cs typeface="+mn-ea"/>
                  <a:sym typeface="+mn-lt"/>
                </a:rPr>
                <a:t>03</a:t>
              </a:r>
              <a:endParaRPr lang="zh-CN" altLang="en-US" sz="3300" dirty="0">
                <a:ea typeface="幼圆" panose="02010509060101010101" charset="-122"/>
                <a:cs typeface="+mn-ea"/>
                <a:sym typeface="+mn-lt"/>
              </a:endParaRPr>
            </a:p>
          </p:txBody>
        </p:sp>
      </p:grpSp>
      <p:grpSp>
        <p:nvGrpSpPr>
          <p:cNvPr id="47" name="组合 46"/>
          <p:cNvGrpSpPr/>
          <p:nvPr/>
        </p:nvGrpSpPr>
        <p:grpSpPr>
          <a:xfrm rot="5400000">
            <a:off x="4718040" y="1865601"/>
            <a:ext cx="778411" cy="789324"/>
            <a:chOff x="1727324" y="2119265"/>
            <a:chExt cx="828675" cy="817563"/>
          </a:xfrm>
          <a:effectLst/>
        </p:grpSpPr>
        <p:sp>
          <p:nvSpPr>
            <p:cNvPr id="48" name="Freeform 7"/>
            <p:cNvSpPr>
              <a:spLocks noChangeArrowheads="1"/>
            </p:cNvSpPr>
            <p:nvPr/>
          </p:nvSpPr>
          <p:spPr bwMode="auto">
            <a:xfrm>
              <a:off x="1727324" y="2119265"/>
              <a:ext cx="828675" cy="817563"/>
            </a:xfrm>
            <a:custGeom>
              <a:avLst/>
              <a:gdLst>
                <a:gd name="T0" fmla="*/ 0 w 117"/>
                <a:gd name="T1" fmla="*/ 412275 h 117"/>
                <a:gd name="T2" fmla="*/ 120406 w 117"/>
                <a:gd name="T3" fmla="*/ 118791 h 117"/>
                <a:gd name="T4" fmla="*/ 410796 w 117"/>
                <a:gd name="T5" fmla="*/ 0 h 117"/>
                <a:gd name="T6" fmla="*/ 828675 w 117"/>
                <a:gd name="T7" fmla="*/ 405288 h 117"/>
                <a:gd name="T8" fmla="*/ 828675 w 117"/>
                <a:gd name="T9" fmla="*/ 817563 h 117"/>
                <a:gd name="T10" fmla="*/ 403713 w 117"/>
                <a:gd name="T11" fmla="*/ 817563 h 117"/>
                <a:gd name="T12" fmla="*/ 0 w 117"/>
                <a:gd name="T13" fmla="*/ 412275 h 117"/>
                <a:gd name="T14" fmla="*/ 0 60000 65536"/>
                <a:gd name="T15" fmla="*/ 0 60000 65536"/>
                <a:gd name="T16" fmla="*/ 0 60000 65536"/>
                <a:gd name="T17" fmla="*/ 0 60000 65536"/>
                <a:gd name="T18" fmla="*/ 0 60000 65536"/>
                <a:gd name="T19" fmla="*/ 0 60000 65536"/>
                <a:gd name="T20" fmla="*/ 0 60000 65536"/>
                <a:gd name="T21" fmla="*/ 0 w 117"/>
                <a:gd name="T22" fmla="*/ 0 h 117"/>
                <a:gd name="T23" fmla="*/ 117 w 11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 h="117">
                  <a:moveTo>
                    <a:pt x="0" y="59"/>
                  </a:moveTo>
                  <a:cubicBezTo>
                    <a:pt x="0" y="43"/>
                    <a:pt x="6" y="28"/>
                    <a:pt x="17" y="17"/>
                  </a:cubicBezTo>
                  <a:cubicBezTo>
                    <a:pt x="27" y="7"/>
                    <a:pt x="43" y="0"/>
                    <a:pt x="58" y="0"/>
                  </a:cubicBezTo>
                  <a:cubicBezTo>
                    <a:pt x="90" y="0"/>
                    <a:pt x="117" y="26"/>
                    <a:pt x="117" y="58"/>
                  </a:cubicBezTo>
                  <a:cubicBezTo>
                    <a:pt x="117" y="117"/>
                    <a:pt x="117" y="117"/>
                    <a:pt x="117" y="117"/>
                  </a:cubicBezTo>
                  <a:cubicBezTo>
                    <a:pt x="57" y="117"/>
                    <a:pt x="57" y="117"/>
                    <a:pt x="57" y="117"/>
                  </a:cubicBezTo>
                  <a:cubicBezTo>
                    <a:pt x="26" y="117"/>
                    <a:pt x="0" y="90"/>
                    <a:pt x="0" y="59"/>
                  </a:cubicBezTo>
                  <a:close/>
                </a:path>
              </a:pathLst>
            </a:custGeom>
            <a:solidFill>
              <a:srgbClr val="2F5596"/>
            </a:solidFill>
            <a:ln w="19050">
              <a:gradFill>
                <a:gsLst>
                  <a:gs pos="0">
                    <a:schemeClr val="bg1">
                      <a:lumMod val="65000"/>
                    </a:schemeClr>
                  </a:gs>
                  <a:gs pos="100000">
                    <a:schemeClr val="bg1"/>
                  </a:gs>
                </a:gsLst>
                <a:lin ang="135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53513" tIns="26757" rIns="53513" bIns="26757" rtlCol="0" anchor="ctr"/>
            <a:lstStyle/>
            <a:p>
              <a:pPr algn="ctr"/>
              <a:endParaRPr lang="zh-CN" altLang="en-US" sz="2400">
                <a:ea typeface="幼圆" panose="02010509060101010101" charset="-122"/>
                <a:cs typeface="+mn-ea"/>
                <a:sym typeface="+mn-lt"/>
              </a:endParaRPr>
            </a:p>
          </p:txBody>
        </p:sp>
        <p:sp>
          <p:nvSpPr>
            <p:cNvPr id="49" name="矩形 124"/>
            <p:cNvSpPr>
              <a:spLocks noChangeArrowheads="1"/>
            </p:cNvSpPr>
            <p:nvPr/>
          </p:nvSpPr>
          <p:spPr bwMode="auto">
            <a:xfrm rot="16200000">
              <a:off x="1820032" y="2162741"/>
              <a:ext cx="607550" cy="534019"/>
            </a:xfrm>
            <a:prstGeom prst="rect">
              <a:avLst/>
            </a:prstGeom>
            <a:noFill/>
            <a:ln w="19050">
              <a:no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3513" tIns="26757" rIns="53513" bIns="26757" rtlCol="0" anchor="ctr"/>
            <a:lstStyle/>
            <a:p>
              <a:pPr algn="ctr"/>
              <a:r>
                <a:rPr lang="en-US" altLang="zh-CN" sz="2700" dirty="0">
                  <a:ea typeface="幼圆" panose="02010509060101010101" charset="-122"/>
                  <a:cs typeface="+mn-ea"/>
                  <a:sym typeface="+mn-lt"/>
                </a:rPr>
                <a:t>02</a:t>
              </a:r>
              <a:endParaRPr lang="zh-CN" altLang="en-US" sz="2700" dirty="0">
                <a:ea typeface="幼圆" panose="02010509060101010101" charset="-122"/>
                <a:cs typeface="+mn-ea"/>
                <a:sym typeface="+mn-lt"/>
              </a:endParaRPr>
            </a:p>
          </p:txBody>
        </p:sp>
      </p:grpSp>
      <p:sp>
        <p:nvSpPr>
          <p:cNvPr id="50" name="TextBox 152"/>
          <p:cNvSpPr txBox="1"/>
          <p:nvPr/>
        </p:nvSpPr>
        <p:spPr>
          <a:xfrm>
            <a:off x="10609990" y="6382589"/>
            <a:ext cx="877163" cy="369332"/>
          </a:xfrm>
          <a:prstGeom prst="rect">
            <a:avLst/>
          </a:prstGeom>
          <a:noFill/>
        </p:spPr>
        <p:txBody>
          <a:bodyPr wrap="none" rtlCol="0">
            <a:spAutoFit/>
          </a:bodyPr>
          <a:lstStyle/>
          <a:p>
            <a:r>
              <a:rPr lang="zh-CN" altLang="en-US" dirty="0" smtClean="0">
                <a:cs typeface="+mn-ea"/>
              </a:rPr>
              <a:t>延时符</a:t>
            </a:r>
            <a:endParaRPr lang="zh-CN" altLang="en-US" dirty="0">
              <a:cs typeface="+mn-ea"/>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 calcmode="lin" valueType="num">
                                      <p:cBhvr>
                                        <p:cTn id="13" dur="500" fill="hold"/>
                                        <p:tgtEl>
                                          <p:spTgt spid="38"/>
                                        </p:tgtEl>
                                        <p:attrNameLst>
                                          <p:attrName>style.rotation</p:attrName>
                                        </p:attrNameLst>
                                      </p:cBhvr>
                                      <p:tavLst>
                                        <p:tav tm="0">
                                          <p:val>
                                            <p:fltVal val="360"/>
                                          </p:val>
                                        </p:tav>
                                        <p:tav tm="100000">
                                          <p:val>
                                            <p:fltVal val="0"/>
                                          </p:val>
                                        </p:tav>
                                      </p:tavLst>
                                    </p:anim>
                                    <p:animEffect transition="in" filter="fade">
                                      <p:cBhvr>
                                        <p:cTn id="14" dur="500"/>
                                        <p:tgtEl>
                                          <p:spTgt spid="38"/>
                                        </p:tgtEl>
                                      </p:cBhvr>
                                    </p:animEffect>
                                  </p:childTnLst>
                                </p:cTn>
                              </p:par>
                              <p:par>
                                <p:cTn id="15" presetID="49" presetClass="entr" presetSubtype="0" decel="10000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 calcmode="lin" valueType="num">
                                      <p:cBhvr>
                                        <p:cTn id="19" dur="500" fill="hold"/>
                                        <p:tgtEl>
                                          <p:spTgt spid="47"/>
                                        </p:tgtEl>
                                        <p:attrNameLst>
                                          <p:attrName>style.rotation</p:attrName>
                                        </p:attrNameLst>
                                      </p:cBhvr>
                                      <p:tavLst>
                                        <p:tav tm="0">
                                          <p:val>
                                            <p:fltVal val="360"/>
                                          </p:val>
                                        </p:tav>
                                        <p:tav tm="100000">
                                          <p:val>
                                            <p:fltVal val="0"/>
                                          </p:val>
                                        </p:tav>
                                      </p:tavLst>
                                    </p:anim>
                                    <p:animEffect transition="in" filter="fade">
                                      <p:cBhvr>
                                        <p:cTn id="20" dur="500"/>
                                        <p:tgtEl>
                                          <p:spTgt spid="47"/>
                                        </p:tgtEl>
                                      </p:cBhvr>
                                    </p:animEffect>
                                  </p:childTnLst>
                                </p:cTn>
                              </p:par>
                              <p:par>
                                <p:cTn id="21" presetID="49" presetClass="entr" presetSubtype="0" decel="10000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500" fill="hold"/>
                                        <p:tgtEl>
                                          <p:spTgt spid="44"/>
                                        </p:tgtEl>
                                        <p:attrNameLst>
                                          <p:attrName>ppt_w</p:attrName>
                                        </p:attrNameLst>
                                      </p:cBhvr>
                                      <p:tavLst>
                                        <p:tav tm="0">
                                          <p:val>
                                            <p:fltVal val="0"/>
                                          </p:val>
                                        </p:tav>
                                        <p:tav tm="100000">
                                          <p:val>
                                            <p:strVal val="#ppt_w"/>
                                          </p:val>
                                        </p:tav>
                                      </p:tavLst>
                                    </p:anim>
                                    <p:anim calcmode="lin" valueType="num">
                                      <p:cBhvr>
                                        <p:cTn id="24" dur="500" fill="hold"/>
                                        <p:tgtEl>
                                          <p:spTgt spid="44"/>
                                        </p:tgtEl>
                                        <p:attrNameLst>
                                          <p:attrName>ppt_h</p:attrName>
                                        </p:attrNameLst>
                                      </p:cBhvr>
                                      <p:tavLst>
                                        <p:tav tm="0">
                                          <p:val>
                                            <p:fltVal val="0"/>
                                          </p:val>
                                        </p:tav>
                                        <p:tav tm="100000">
                                          <p:val>
                                            <p:strVal val="#ppt_h"/>
                                          </p:val>
                                        </p:tav>
                                      </p:tavLst>
                                    </p:anim>
                                    <p:anim calcmode="lin" valueType="num">
                                      <p:cBhvr>
                                        <p:cTn id="25" dur="500" fill="hold"/>
                                        <p:tgtEl>
                                          <p:spTgt spid="44"/>
                                        </p:tgtEl>
                                        <p:attrNameLst>
                                          <p:attrName>style.rotation</p:attrName>
                                        </p:attrNameLst>
                                      </p:cBhvr>
                                      <p:tavLst>
                                        <p:tav tm="0">
                                          <p:val>
                                            <p:fltVal val="360"/>
                                          </p:val>
                                        </p:tav>
                                        <p:tav tm="100000">
                                          <p:val>
                                            <p:fltVal val="0"/>
                                          </p:val>
                                        </p:tav>
                                      </p:tavLst>
                                    </p:anim>
                                    <p:animEffect transition="in" filter="fade">
                                      <p:cBhvr>
                                        <p:cTn id="26" dur="500"/>
                                        <p:tgtEl>
                                          <p:spTgt spid="44"/>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p:cTn id="29" dur="500" fill="hold"/>
                                        <p:tgtEl>
                                          <p:spTgt spid="41"/>
                                        </p:tgtEl>
                                        <p:attrNameLst>
                                          <p:attrName>ppt_w</p:attrName>
                                        </p:attrNameLst>
                                      </p:cBhvr>
                                      <p:tavLst>
                                        <p:tav tm="0">
                                          <p:val>
                                            <p:fltVal val="0"/>
                                          </p:val>
                                        </p:tav>
                                        <p:tav tm="100000">
                                          <p:val>
                                            <p:strVal val="#ppt_w"/>
                                          </p:val>
                                        </p:tav>
                                      </p:tavLst>
                                    </p:anim>
                                    <p:anim calcmode="lin" valueType="num">
                                      <p:cBhvr>
                                        <p:cTn id="30" dur="500" fill="hold"/>
                                        <p:tgtEl>
                                          <p:spTgt spid="41"/>
                                        </p:tgtEl>
                                        <p:attrNameLst>
                                          <p:attrName>ppt_h</p:attrName>
                                        </p:attrNameLst>
                                      </p:cBhvr>
                                      <p:tavLst>
                                        <p:tav tm="0">
                                          <p:val>
                                            <p:fltVal val="0"/>
                                          </p:val>
                                        </p:tav>
                                        <p:tav tm="100000">
                                          <p:val>
                                            <p:strVal val="#ppt_h"/>
                                          </p:val>
                                        </p:tav>
                                      </p:tavLst>
                                    </p:anim>
                                    <p:anim calcmode="lin" valueType="num">
                                      <p:cBhvr>
                                        <p:cTn id="31" dur="500" fill="hold"/>
                                        <p:tgtEl>
                                          <p:spTgt spid="41"/>
                                        </p:tgtEl>
                                        <p:attrNameLst>
                                          <p:attrName>style.rotation</p:attrName>
                                        </p:attrNameLst>
                                      </p:cBhvr>
                                      <p:tavLst>
                                        <p:tav tm="0">
                                          <p:val>
                                            <p:fltVal val="360"/>
                                          </p:val>
                                        </p:tav>
                                        <p:tav tm="100000">
                                          <p:val>
                                            <p:fltVal val="0"/>
                                          </p:val>
                                        </p:tav>
                                      </p:tavLst>
                                    </p:anim>
                                    <p:animEffect transition="in" filter="fade">
                                      <p:cBhvr>
                                        <p:cTn id="32" dur="500"/>
                                        <p:tgtEl>
                                          <p:spTgt spid="41"/>
                                        </p:tgtEl>
                                      </p:cBhvr>
                                    </p:animEffect>
                                  </p:childTnLst>
                                </p:cTn>
                              </p:par>
                            </p:childTnLst>
                          </p:cTn>
                        </p:par>
                        <p:par>
                          <p:cTn id="33" fill="hold">
                            <p:stCondLst>
                              <p:cond delay="1000"/>
                            </p:stCondLst>
                            <p:childTnLst>
                              <p:par>
                                <p:cTn id="34" presetID="56" presetClass="entr" presetSubtype="0" fill="hold" grpId="0" nodeType="afterEffect">
                                  <p:stCondLst>
                                    <p:cond delay="0"/>
                                  </p:stCondLst>
                                  <p:iterate type="lt">
                                    <p:tmPct val="10000"/>
                                  </p:iterate>
                                  <p:childTnLst>
                                    <p:set>
                                      <p:cBhvr>
                                        <p:cTn id="35" dur="1" fill="hold">
                                          <p:stCondLst>
                                            <p:cond delay="0"/>
                                          </p:stCondLst>
                                        </p:cTn>
                                        <p:tgtEl>
                                          <p:spTgt spid="26"/>
                                        </p:tgtEl>
                                        <p:attrNameLst>
                                          <p:attrName>style.visibility</p:attrName>
                                        </p:attrNameLst>
                                      </p:cBhvr>
                                      <p:to>
                                        <p:strVal val="visible"/>
                                      </p:to>
                                    </p:set>
                                    <p:anim by="(-#ppt_w*2)" calcmode="lin" valueType="num">
                                      <p:cBhvr rctx="PPT">
                                        <p:cTn id="36" dur="125" autoRev="1" fill="hold">
                                          <p:stCondLst>
                                            <p:cond delay="0"/>
                                          </p:stCondLst>
                                        </p:cTn>
                                        <p:tgtEl>
                                          <p:spTgt spid="26"/>
                                        </p:tgtEl>
                                        <p:attrNameLst>
                                          <p:attrName>ppt_w</p:attrName>
                                        </p:attrNameLst>
                                      </p:cBhvr>
                                    </p:anim>
                                    <p:anim by="(#ppt_w*0.50)" calcmode="lin" valueType="num">
                                      <p:cBhvr>
                                        <p:cTn id="37" dur="125" decel="50000" autoRev="1" fill="hold">
                                          <p:stCondLst>
                                            <p:cond delay="0"/>
                                          </p:stCondLst>
                                        </p:cTn>
                                        <p:tgtEl>
                                          <p:spTgt spid="26"/>
                                        </p:tgtEl>
                                        <p:attrNameLst>
                                          <p:attrName>ppt_x</p:attrName>
                                        </p:attrNameLst>
                                      </p:cBhvr>
                                    </p:anim>
                                    <p:anim from="(-#ppt_h/2)" to="(#ppt_y)" calcmode="lin" valueType="num">
                                      <p:cBhvr>
                                        <p:cTn id="38" dur="250" fill="hold">
                                          <p:stCondLst>
                                            <p:cond delay="0"/>
                                          </p:stCondLst>
                                        </p:cTn>
                                        <p:tgtEl>
                                          <p:spTgt spid="26"/>
                                        </p:tgtEl>
                                        <p:attrNameLst>
                                          <p:attrName>ppt_y</p:attrName>
                                        </p:attrNameLst>
                                      </p:cBhvr>
                                    </p:anim>
                                    <p:animRot by="21600000">
                                      <p:cBhvr>
                                        <p:cTn id="39" dur="250" fill="hold">
                                          <p:stCondLst>
                                            <p:cond delay="0"/>
                                          </p:stCondLst>
                                        </p:cTn>
                                        <p:tgtEl>
                                          <p:spTgt spid="26"/>
                                        </p:tgtEl>
                                        <p:attrNameLst>
                                          <p:attrName>r</p:attrName>
                                        </p:attrNameLst>
                                      </p:cBhvr>
                                    </p:animRot>
                                  </p:childTnLst>
                                </p:cTn>
                              </p:par>
                              <p:par>
                                <p:cTn id="40" presetID="56" presetClass="entr" presetSubtype="0" fill="hold" grpId="0" nodeType="withEffect">
                                  <p:stCondLst>
                                    <p:cond delay="0"/>
                                  </p:stCondLst>
                                  <p:iterate type="lt">
                                    <p:tmPct val="10000"/>
                                  </p:iterate>
                                  <p:childTnLst>
                                    <p:set>
                                      <p:cBhvr>
                                        <p:cTn id="41" dur="1" fill="hold">
                                          <p:stCondLst>
                                            <p:cond delay="0"/>
                                          </p:stCondLst>
                                        </p:cTn>
                                        <p:tgtEl>
                                          <p:spTgt spid="32"/>
                                        </p:tgtEl>
                                        <p:attrNameLst>
                                          <p:attrName>style.visibility</p:attrName>
                                        </p:attrNameLst>
                                      </p:cBhvr>
                                      <p:to>
                                        <p:strVal val="visible"/>
                                      </p:to>
                                    </p:set>
                                    <p:anim by="(-#ppt_w*2)" calcmode="lin" valueType="num">
                                      <p:cBhvr rctx="PPT">
                                        <p:cTn id="42" dur="125" autoRev="1" fill="hold">
                                          <p:stCondLst>
                                            <p:cond delay="0"/>
                                          </p:stCondLst>
                                        </p:cTn>
                                        <p:tgtEl>
                                          <p:spTgt spid="32"/>
                                        </p:tgtEl>
                                        <p:attrNameLst>
                                          <p:attrName>ppt_w</p:attrName>
                                        </p:attrNameLst>
                                      </p:cBhvr>
                                    </p:anim>
                                    <p:anim by="(#ppt_w*0.50)" calcmode="lin" valueType="num">
                                      <p:cBhvr>
                                        <p:cTn id="43" dur="125" decel="50000" autoRev="1" fill="hold">
                                          <p:stCondLst>
                                            <p:cond delay="0"/>
                                          </p:stCondLst>
                                        </p:cTn>
                                        <p:tgtEl>
                                          <p:spTgt spid="32"/>
                                        </p:tgtEl>
                                        <p:attrNameLst>
                                          <p:attrName>ppt_x</p:attrName>
                                        </p:attrNameLst>
                                      </p:cBhvr>
                                    </p:anim>
                                    <p:anim from="(-#ppt_h/2)" to="(#ppt_y)" calcmode="lin" valueType="num">
                                      <p:cBhvr>
                                        <p:cTn id="44" dur="250" fill="hold">
                                          <p:stCondLst>
                                            <p:cond delay="0"/>
                                          </p:stCondLst>
                                        </p:cTn>
                                        <p:tgtEl>
                                          <p:spTgt spid="32"/>
                                        </p:tgtEl>
                                        <p:attrNameLst>
                                          <p:attrName>ppt_y</p:attrName>
                                        </p:attrNameLst>
                                      </p:cBhvr>
                                    </p:anim>
                                    <p:animRot by="21600000">
                                      <p:cBhvr>
                                        <p:cTn id="45" dur="250" fill="hold">
                                          <p:stCondLst>
                                            <p:cond delay="0"/>
                                          </p:stCondLst>
                                        </p:cTn>
                                        <p:tgtEl>
                                          <p:spTgt spid="32"/>
                                        </p:tgtEl>
                                        <p:attrNameLst>
                                          <p:attrName>r</p:attrName>
                                        </p:attrNameLst>
                                      </p:cBhvr>
                                    </p:animRot>
                                  </p:childTnLst>
                                </p:cTn>
                              </p:par>
                              <p:par>
                                <p:cTn id="46" presetID="56" presetClass="entr" presetSubtype="0" fill="hold" grpId="0" nodeType="withEffect">
                                  <p:stCondLst>
                                    <p:cond delay="0"/>
                                  </p:stCondLst>
                                  <p:iterate type="lt">
                                    <p:tmPct val="10000"/>
                                  </p:iterate>
                                  <p:childTnLst>
                                    <p:set>
                                      <p:cBhvr>
                                        <p:cTn id="47" dur="1" fill="hold">
                                          <p:stCondLst>
                                            <p:cond delay="0"/>
                                          </p:stCondLst>
                                        </p:cTn>
                                        <p:tgtEl>
                                          <p:spTgt spid="28"/>
                                        </p:tgtEl>
                                        <p:attrNameLst>
                                          <p:attrName>style.visibility</p:attrName>
                                        </p:attrNameLst>
                                      </p:cBhvr>
                                      <p:to>
                                        <p:strVal val="visible"/>
                                      </p:to>
                                    </p:set>
                                    <p:anim by="(-#ppt_w*2)" calcmode="lin" valueType="num">
                                      <p:cBhvr rctx="PPT">
                                        <p:cTn id="48" dur="125" autoRev="1" fill="hold">
                                          <p:stCondLst>
                                            <p:cond delay="0"/>
                                          </p:stCondLst>
                                        </p:cTn>
                                        <p:tgtEl>
                                          <p:spTgt spid="28"/>
                                        </p:tgtEl>
                                        <p:attrNameLst>
                                          <p:attrName>ppt_w</p:attrName>
                                        </p:attrNameLst>
                                      </p:cBhvr>
                                    </p:anim>
                                    <p:anim by="(#ppt_w*0.50)" calcmode="lin" valueType="num">
                                      <p:cBhvr>
                                        <p:cTn id="49" dur="125" decel="50000" autoRev="1" fill="hold">
                                          <p:stCondLst>
                                            <p:cond delay="0"/>
                                          </p:stCondLst>
                                        </p:cTn>
                                        <p:tgtEl>
                                          <p:spTgt spid="28"/>
                                        </p:tgtEl>
                                        <p:attrNameLst>
                                          <p:attrName>ppt_x</p:attrName>
                                        </p:attrNameLst>
                                      </p:cBhvr>
                                    </p:anim>
                                    <p:anim from="(-#ppt_h/2)" to="(#ppt_y)" calcmode="lin" valueType="num">
                                      <p:cBhvr>
                                        <p:cTn id="50" dur="250" fill="hold">
                                          <p:stCondLst>
                                            <p:cond delay="0"/>
                                          </p:stCondLst>
                                        </p:cTn>
                                        <p:tgtEl>
                                          <p:spTgt spid="28"/>
                                        </p:tgtEl>
                                        <p:attrNameLst>
                                          <p:attrName>ppt_y</p:attrName>
                                        </p:attrNameLst>
                                      </p:cBhvr>
                                    </p:anim>
                                    <p:animRot by="21600000">
                                      <p:cBhvr>
                                        <p:cTn id="51" dur="250" fill="hold">
                                          <p:stCondLst>
                                            <p:cond delay="0"/>
                                          </p:stCondLst>
                                        </p:cTn>
                                        <p:tgtEl>
                                          <p:spTgt spid="28"/>
                                        </p:tgtEl>
                                        <p:attrNameLst>
                                          <p:attrName>r</p:attrName>
                                        </p:attrNameLst>
                                      </p:cBhvr>
                                    </p:animRot>
                                  </p:childTnLst>
                                </p:cTn>
                              </p:par>
                              <p:par>
                                <p:cTn id="52" presetID="56" presetClass="entr" presetSubtype="0" fill="hold" grpId="0" nodeType="withEffect">
                                  <p:stCondLst>
                                    <p:cond delay="0"/>
                                  </p:stCondLst>
                                  <p:iterate type="lt">
                                    <p:tmPct val="10000"/>
                                  </p:iterate>
                                  <p:childTnLst>
                                    <p:set>
                                      <p:cBhvr>
                                        <p:cTn id="53" dur="1" fill="hold">
                                          <p:stCondLst>
                                            <p:cond delay="0"/>
                                          </p:stCondLst>
                                        </p:cTn>
                                        <p:tgtEl>
                                          <p:spTgt spid="34"/>
                                        </p:tgtEl>
                                        <p:attrNameLst>
                                          <p:attrName>style.visibility</p:attrName>
                                        </p:attrNameLst>
                                      </p:cBhvr>
                                      <p:to>
                                        <p:strVal val="visible"/>
                                      </p:to>
                                    </p:set>
                                    <p:anim by="(-#ppt_w*2)" calcmode="lin" valueType="num">
                                      <p:cBhvr rctx="PPT">
                                        <p:cTn id="54" dur="125" autoRev="1" fill="hold">
                                          <p:stCondLst>
                                            <p:cond delay="0"/>
                                          </p:stCondLst>
                                        </p:cTn>
                                        <p:tgtEl>
                                          <p:spTgt spid="34"/>
                                        </p:tgtEl>
                                        <p:attrNameLst>
                                          <p:attrName>ppt_w</p:attrName>
                                        </p:attrNameLst>
                                      </p:cBhvr>
                                    </p:anim>
                                    <p:anim by="(#ppt_w*0.50)" calcmode="lin" valueType="num">
                                      <p:cBhvr>
                                        <p:cTn id="55" dur="125" decel="50000" autoRev="1" fill="hold">
                                          <p:stCondLst>
                                            <p:cond delay="0"/>
                                          </p:stCondLst>
                                        </p:cTn>
                                        <p:tgtEl>
                                          <p:spTgt spid="34"/>
                                        </p:tgtEl>
                                        <p:attrNameLst>
                                          <p:attrName>ppt_x</p:attrName>
                                        </p:attrNameLst>
                                      </p:cBhvr>
                                    </p:anim>
                                    <p:anim from="(-#ppt_h/2)" to="(#ppt_y)" calcmode="lin" valueType="num">
                                      <p:cBhvr>
                                        <p:cTn id="56" dur="250" fill="hold">
                                          <p:stCondLst>
                                            <p:cond delay="0"/>
                                          </p:stCondLst>
                                        </p:cTn>
                                        <p:tgtEl>
                                          <p:spTgt spid="34"/>
                                        </p:tgtEl>
                                        <p:attrNameLst>
                                          <p:attrName>ppt_y</p:attrName>
                                        </p:attrNameLst>
                                      </p:cBhvr>
                                    </p:anim>
                                    <p:animRot by="21600000">
                                      <p:cBhvr>
                                        <p:cTn id="57" dur="250" fill="hold">
                                          <p:stCondLst>
                                            <p:cond delay="0"/>
                                          </p:stCondLst>
                                        </p:cTn>
                                        <p:tgtEl>
                                          <p:spTgt spid="34"/>
                                        </p:tgtEl>
                                        <p:attrNameLst>
                                          <p:attrName>r</p:attrName>
                                        </p:attrNameLst>
                                      </p:cBhvr>
                                    </p:animRot>
                                  </p:childTnLst>
                                </p:cTn>
                              </p:par>
                            </p:childTnLst>
                          </p:cTn>
                        </p:par>
                        <p:par>
                          <p:cTn id="58" fill="hold">
                            <p:stCondLst>
                              <p:cond delay="1375"/>
                            </p:stCondLst>
                            <p:childTnLst>
                              <p:par>
                                <p:cTn id="59" presetID="22" presetClass="entr" presetSubtype="8"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500"/>
                                        <p:tgtEl>
                                          <p:spTgt spid="33"/>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56" presetClass="entr" presetSubtype="0" fill="hold" grpId="0" nodeType="withEffect">
                                  <p:stCondLst>
                                    <p:cond delay="0"/>
                                  </p:stCondLst>
                                  <p:iterate type="lt">
                                    <p:tmPct val="10000"/>
                                  </p:iterate>
                                  <p:childTnLst>
                                    <p:set>
                                      <p:cBhvr>
                                        <p:cTn id="72" dur="1" fill="hold">
                                          <p:stCondLst>
                                            <p:cond delay="0"/>
                                          </p:stCondLst>
                                        </p:cTn>
                                        <p:tgtEl>
                                          <p:spTgt spid="30"/>
                                        </p:tgtEl>
                                        <p:attrNameLst>
                                          <p:attrName>style.visibility</p:attrName>
                                        </p:attrNameLst>
                                      </p:cBhvr>
                                      <p:to>
                                        <p:strVal val="visible"/>
                                      </p:to>
                                    </p:set>
                                    <p:anim by="(-#ppt_w*2)" calcmode="lin" valueType="num">
                                      <p:cBhvr rctx="PPT">
                                        <p:cTn id="73" dur="125" autoRev="1" fill="hold">
                                          <p:stCondLst>
                                            <p:cond delay="0"/>
                                          </p:stCondLst>
                                        </p:cTn>
                                        <p:tgtEl>
                                          <p:spTgt spid="30"/>
                                        </p:tgtEl>
                                        <p:attrNameLst>
                                          <p:attrName>ppt_w</p:attrName>
                                        </p:attrNameLst>
                                      </p:cBhvr>
                                    </p:anim>
                                    <p:anim by="(#ppt_w*0.50)" calcmode="lin" valueType="num">
                                      <p:cBhvr>
                                        <p:cTn id="74" dur="125" decel="50000" autoRev="1" fill="hold">
                                          <p:stCondLst>
                                            <p:cond delay="0"/>
                                          </p:stCondLst>
                                        </p:cTn>
                                        <p:tgtEl>
                                          <p:spTgt spid="30"/>
                                        </p:tgtEl>
                                        <p:attrNameLst>
                                          <p:attrName>ppt_x</p:attrName>
                                        </p:attrNameLst>
                                      </p:cBhvr>
                                    </p:anim>
                                    <p:anim from="(-#ppt_h/2)" to="(#ppt_y)" calcmode="lin" valueType="num">
                                      <p:cBhvr>
                                        <p:cTn id="75" dur="250" fill="hold">
                                          <p:stCondLst>
                                            <p:cond delay="0"/>
                                          </p:stCondLst>
                                        </p:cTn>
                                        <p:tgtEl>
                                          <p:spTgt spid="30"/>
                                        </p:tgtEl>
                                        <p:attrNameLst>
                                          <p:attrName>ppt_y</p:attrName>
                                        </p:attrNameLst>
                                      </p:cBhvr>
                                    </p:anim>
                                    <p:animRot by="21600000">
                                      <p:cBhvr>
                                        <p:cTn id="76" dur="250" fill="hold">
                                          <p:stCondLst>
                                            <p:cond delay="0"/>
                                          </p:stCondLst>
                                        </p:cTn>
                                        <p:tgtEl>
                                          <p:spTgt spid="30"/>
                                        </p:tgtEl>
                                        <p:attrNameLst>
                                          <p:attrName>r</p:attrName>
                                        </p:attrNameLst>
                                      </p:cBhvr>
                                    </p:animRot>
                                  </p:childTnLst>
                                </p:cTn>
                              </p:par>
                              <p:par>
                                <p:cTn id="77" presetID="56" presetClass="entr" presetSubtype="0" fill="hold" grpId="0" nodeType="withEffect">
                                  <p:stCondLst>
                                    <p:cond delay="0"/>
                                  </p:stCondLst>
                                  <p:iterate type="lt">
                                    <p:tmPct val="10000"/>
                                  </p:iterate>
                                  <p:childTnLst>
                                    <p:set>
                                      <p:cBhvr>
                                        <p:cTn id="78" dur="1" fill="hold">
                                          <p:stCondLst>
                                            <p:cond delay="0"/>
                                          </p:stCondLst>
                                        </p:cTn>
                                        <p:tgtEl>
                                          <p:spTgt spid="36"/>
                                        </p:tgtEl>
                                        <p:attrNameLst>
                                          <p:attrName>style.visibility</p:attrName>
                                        </p:attrNameLst>
                                      </p:cBhvr>
                                      <p:to>
                                        <p:strVal val="visible"/>
                                      </p:to>
                                    </p:set>
                                    <p:anim by="(-#ppt_w*2)" calcmode="lin" valueType="num">
                                      <p:cBhvr rctx="PPT">
                                        <p:cTn id="79" dur="125" autoRev="1" fill="hold">
                                          <p:stCondLst>
                                            <p:cond delay="0"/>
                                          </p:stCondLst>
                                        </p:cTn>
                                        <p:tgtEl>
                                          <p:spTgt spid="36"/>
                                        </p:tgtEl>
                                        <p:attrNameLst>
                                          <p:attrName>ppt_w</p:attrName>
                                        </p:attrNameLst>
                                      </p:cBhvr>
                                    </p:anim>
                                    <p:anim by="(#ppt_w*0.50)" calcmode="lin" valueType="num">
                                      <p:cBhvr>
                                        <p:cTn id="80" dur="125" decel="50000" autoRev="1" fill="hold">
                                          <p:stCondLst>
                                            <p:cond delay="0"/>
                                          </p:stCondLst>
                                        </p:cTn>
                                        <p:tgtEl>
                                          <p:spTgt spid="36"/>
                                        </p:tgtEl>
                                        <p:attrNameLst>
                                          <p:attrName>ppt_x</p:attrName>
                                        </p:attrNameLst>
                                      </p:cBhvr>
                                    </p:anim>
                                    <p:anim from="(-#ppt_h/2)" to="(#ppt_y)" calcmode="lin" valueType="num">
                                      <p:cBhvr>
                                        <p:cTn id="81" dur="250" fill="hold">
                                          <p:stCondLst>
                                            <p:cond delay="0"/>
                                          </p:stCondLst>
                                        </p:cTn>
                                        <p:tgtEl>
                                          <p:spTgt spid="36"/>
                                        </p:tgtEl>
                                        <p:attrNameLst>
                                          <p:attrName>ppt_y</p:attrName>
                                        </p:attrNameLst>
                                      </p:cBhvr>
                                    </p:anim>
                                    <p:animRot by="21600000">
                                      <p:cBhvr>
                                        <p:cTn id="82" dur="250" fill="hold">
                                          <p:stCondLst>
                                            <p:cond delay="0"/>
                                          </p:stCondLst>
                                        </p:cTn>
                                        <p:tgtEl>
                                          <p:spTgt spid="36"/>
                                        </p:tgtEl>
                                        <p:attrNameLst>
                                          <p:attrName>r</p:attrName>
                                        </p:attrNameLst>
                                      </p:cBhvr>
                                    </p:animRot>
                                  </p:childTnLst>
                                </p:cTn>
                              </p:par>
                              <p:par>
                                <p:cTn id="83" presetID="56" presetClass="entr" presetSubtype="0" fill="hold" grpId="0" nodeType="withEffect">
                                  <p:stCondLst>
                                    <p:cond delay="0"/>
                                  </p:stCondLst>
                                  <p:iterate type="lt">
                                    <p:tmPct val="10000"/>
                                  </p:iterate>
                                  <p:childTnLst>
                                    <p:set>
                                      <p:cBhvr>
                                        <p:cTn id="84" dur="1" fill="hold">
                                          <p:stCondLst>
                                            <p:cond delay="0"/>
                                          </p:stCondLst>
                                        </p:cTn>
                                        <p:tgtEl>
                                          <p:spTgt spid="37"/>
                                        </p:tgtEl>
                                        <p:attrNameLst>
                                          <p:attrName>style.visibility</p:attrName>
                                        </p:attrNameLst>
                                      </p:cBhvr>
                                      <p:to>
                                        <p:strVal val="visible"/>
                                      </p:to>
                                    </p:set>
                                    <p:anim by="(-#ppt_w*2)" calcmode="lin" valueType="num">
                                      <p:cBhvr rctx="PPT">
                                        <p:cTn id="85" dur="125" autoRev="1" fill="hold">
                                          <p:stCondLst>
                                            <p:cond delay="0"/>
                                          </p:stCondLst>
                                        </p:cTn>
                                        <p:tgtEl>
                                          <p:spTgt spid="37"/>
                                        </p:tgtEl>
                                        <p:attrNameLst>
                                          <p:attrName>ppt_w</p:attrName>
                                        </p:attrNameLst>
                                      </p:cBhvr>
                                    </p:anim>
                                    <p:anim by="(#ppt_w*0.50)" calcmode="lin" valueType="num">
                                      <p:cBhvr>
                                        <p:cTn id="86" dur="125" decel="50000" autoRev="1" fill="hold">
                                          <p:stCondLst>
                                            <p:cond delay="0"/>
                                          </p:stCondLst>
                                        </p:cTn>
                                        <p:tgtEl>
                                          <p:spTgt spid="37"/>
                                        </p:tgtEl>
                                        <p:attrNameLst>
                                          <p:attrName>ppt_x</p:attrName>
                                        </p:attrNameLst>
                                      </p:cBhvr>
                                    </p:anim>
                                    <p:anim from="(-#ppt_h/2)" to="(#ppt_y)" calcmode="lin" valueType="num">
                                      <p:cBhvr>
                                        <p:cTn id="87" dur="250" fill="hold">
                                          <p:stCondLst>
                                            <p:cond delay="0"/>
                                          </p:stCondLst>
                                        </p:cTn>
                                        <p:tgtEl>
                                          <p:spTgt spid="37"/>
                                        </p:tgtEl>
                                        <p:attrNameLst>
                                          <p:attrName>ppt_y</p:attrName>
                                        </p:attrNameLst>
                                      </p:cBhvr>
                                    </p:anim>
                                    <p:animRot by="21600000">
                                      <p:cBhvr>
                                        <p:cTn id="88" dur="250" fill="hold">
                                          <p:stCondLst>
                                            <p:cond delay="0"/>
                                          </p:stCondLst>
                                        </p:cTn>
                                        <p:tgtEl>
                                          <p:spTgt spid="37"/>
                                        </p:tgtEl>
                                        <p:attrNameLst>
                                          <p:attrName>r</p:attrName>
                                        </p:attrNameLst>
                                      </p:cBhvr>
                                    </p:animRot>
                                  </p:childTnLst>
                                </p:cTn>
                              </p:par>
                              <p:par>
                                <p:cTn id="89" presetID="56" presetClass="entr" presetSubtype="0" fill="hold" grpId="0" nodeType="withEffect">
                                  <p:stCondLst>
                                    <p:cond delay="0"/>
                                  </p:stCondLst>
                                  <p:iterate type="lt">
                                    <p:tmPct val="10000"/>
                                  </p:iterate>
                                  <p:childTnLst>
                                    <p:set>
                                      <p:cBhvr>
                                        <p:cTn id="90" dur="1" fill="hold">
                                          <p:stCondLst>
                                            <p:cond delay="0"/>
                                          </p:stCondLst>
                                        </p:cTn>
                                        <p:tgtEl>
                                          <p:spTgt spid="31"/>
                                        </p:tgtEl>
                                        <p:attrNameLst>
                                          <p:attrName>style.visibility</p:attrName>
                                        </p:attrNameLst>
                                      </p:cBhvr>
                                      <p:to>
                                        <p:strVal val="visible"/>
                                      </p:to>
                                    </p:set>
                                    <p:anim by="(-#ppt_w*2)" calcmode="lin" valueType="num">
                                      <p:cBhvr rctx="PPT">
                                        <p:cTn id="91" dur="125" autoRev="1" fill="hold">
                                          <p:stCondLst>
                                            <p:cond delay="0"/>
                                          </p:stCondLst>
                                        </p:cTn>
                                        <p:tgtEl>
                                          <p:spTgt spid="31"/>
                                        </p:tgtEl>
                                        <p:attrNameLst>
                                          <p:attrName>ppt_w</p:attrName>
                                        </p:attrNameLst>
                                      </p:cBhvr>
                                    </p:anim>
                                    <p:anim by="(#ppt_w*0.50)" calcmode="lin" valueType="num">
                                      <p:cBhvr>
                                        <p:cTn id="92" dur="125" decel="50000" autoRev="1" fill="hold">
                                          <p:stCondLst>
                                            <p:cond delay="0"/>
                                          </p:stCondLst>
                                        </p:cTn>
                                        <p:tgtEl>
                                          <p:spTgt spid="31"/>
                                        </p:tgtEl>
                                        <p:attrNameLst>
                                          <p:attrName>ppt_x</p:attrName>
                                        </p:attrNameLst>
                                      </p:cBhvr>
                                    </p:anim>
                                    <p:anim from="(-#ppt_h/2)" to="(#ppt_y)" calcmode="lin" valueType="num">
                                      <p:cBhvr>
                                        <p:cTn id="93" dur="250" fill="hold">
                                          <p:stCondLst>
                                            <p:cond delay="0"/>
                                          </p:stCondLst>
                                        </p:cTn>
                                        <p:tgtEl>
                                          <p:spTgt spid="31"/>
                                        </p:tgtEl>
                                        <p:attrNameLst>
                                          <p:attrName>ppt_y</p:attrName>
                                        </p:attrNameLst>
                                      </p:cBhvr>
                                    </p:anim>
                                    <p:animRot by="21600000">
                                      <p:cBhvr>
                                        <p:cTn id="94" dur="250" fill="hold">
                                          <p:stCondLst>
                                            <p:cond delay="0"/>
                                          </p:stCondLst>
                                        </p:cTn>
                                        <p:tgtEl>
                                          <p:spTgt spid="31"/>
                                        </p:tgtEl>
                                        <p:attrNameLst>
                                          <p:attrName>r</p:attrName>
                                        </p:attrNameLst>
                                      </p:cBhvr>
                                    </p:animRot>
                                  </p:childTnLst>
                                </p:cTn>
                              </p:par>
                            </p:childTnLst>
                          </p:cTn>
                        </p:par>
                        <p:par>
                          <p:cTn id="95" fill="hold">
                            <p:stCondLst>
                              <p:cond delay="2650"/>
                            </p:stCondLst>
                            <p:childTnLst>
                              <p:par>
                                <p:cTn id="96" presetID="10" presetClass="entr" presetSubtype="0" fill="hold" grpId="0" nodeType="after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fade">
                                      <p:cBhvr>
                                        <p:cTn id="98"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6" grpId="0"/>
      <p:bldP spid="27" grpId="0" animBg="1"/>
      <p:bldP spid="28" grpId="0"/>
      <p:bldP spid="29" grpId="0" animBg="1"/>
      <p:bldP spid="30" grpId="0"/>
      <p:bldP spid="31" grpId="0"/>
      <p:bldP spid="32" grpId="0"/>
      <p:bldP spid="33" grpId="0" animBg="1"/>
      <p:bldP spid="34" grpId="0"/>
      <p:bldP spid="35" grpId="0" animBg="1"/>
      <p:bldP spid="36" grpId="0"/>
      <p:bldP spid="37" grpId="0"/>
      <p:bldP spid="50" grpId="0"/>
    </p:bldLst>
  </p:timing>
</p:sld>
</file>

<file path=ppt/theme/theme1.xml><?xml version="1.0" encoding="utf-8"?>
<a:theme xmlns:a="http://schemas.openxmlformats.org/drawingml/2006/main" name="亮亮图文旗舰店">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5516</Words>
  <Application>Microsoft Office PowerPoint</Application>
  <PresentationFormat>全屏显示(16:9)</PresentationFormat>
  <Paragraphs>501</Paragraphs>
  <Slides>37</Slides>
  <Notes>37</Notes>
  <HiddenSlides>0</HiddenSlides>
  <MMClips>1</MMClips>
  <ScaleCrop>false</ScaleCrop>
  <HeadingPairs>
    <vt:vector size="4" baseType="variant">
      <vt:variant>
        <vt:lpstr>主题</vt:lpstr>
      </vt:variant>
      <vt:variant>
        <vt:i4>2</vt:i4>
      </vt:variant>
      <vt:variant>
        <vt:lpstr>幻灯片标题</vt:lpstr>
      </vt:variant>
      <vt:variant>
        <vt:i4>37</vt:i4>
      </vt:variant>
    </vt:vector>
  </HeadingPairs>
  <TitlesOfParts>
    <vt:vector size="39" baseType="lpstr">
      <vt:lpstr>亮亮图文旗舰店</vt:lpstr>
      <vt:lpstr>自定义设计方案</vt:lpstr>
      <vt:lpstr>毕业季 简洁风 通用答辩模板</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Administrator</cp:lastModifiedBy>
  <cp:revision>60</cp:revision>
  <dcterms:created xsi:type="dcterms:W3CDTF">2014-05-22T15:27:00Z</dcterms:created>
  <dcterms:modified xsi:type="dcterms:W3CDTF">2017-07-08T17:17:36Z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